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350" r:id="rId4"/>
    <p:sldId id="349" r:id="rId5"/>
    <p:sldId id="348" r:id="rId6"/>
    <p:sldId id="352" r:id="rId7"/>
    <p:sldId id="353" r:id="rId8"/>
    <p:sldId id="351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9"/>
    <p:restoredTop sz="94146"/>
  </p:normalViewPr>
  <p:slideViewPr>
    <p:cSldViewPr snapToGrid="0">
      <p:cViewPr varScale="1">
        <p:scale>
          <a:sx n="90" d="100"/>
          <a:sy n="90" d="100"/>
        </p:scale>
        <p:origin x="208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C00000"/>
                </a:solidFill>
              </a:rPr>
              <a:t>2.3. </a:t>
            </a:r>
            <a:r>
              <a:rPr lang="it-IT" sz="5400" b="1">
                <a:solidFill>
                  <a:srgbClr val="C00000"/>
                </a:solidFill>
              </a:rPr>
              <a:t>L’Italia fascista</a:t>
            </a:r>
            <a:endParaRPr lang="it-IT" sz="5400" b="1" dirty="0">
              <a:solidFill>
                <a:srgbClr val="C0000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AB98AB-5932-7F4E-B171-43E587D1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Periodizzazione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1918-1922: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presa del potere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1922-1924: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normalizzazione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1925-1929: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costruzione dello Stato totalitario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1930-1935: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stabilizzazione totalitaria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1935-1938: l’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Impero e le leggi razziali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1939-1945: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guerra mondiale </a:t>
            </a:r>
            <a:r>
              <a:rPr lang="it-IT" dirty="0">
                <a:latin typeface="Times" pitchFamily="2" charset="0"/>
              </a:rPr>
              <a:t>e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guerra civile</a:t>
            </a:r>
          </a:p>
        </p:txBody>
      </p:sp>
    </p:spTree>
    <p:extLst>
      <p:ext uri="{BB962C8B-B14F-4D97-AF65-F5344CB8AC3E}">
        <p14:creationId xmlns:p14="http://schemas.microsoft.com/office/powerpoint/2010/main" val="375002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1922-1922: la normalizzazione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estensione della </a:t>
            </a:r>
            <a:r>
              <a:rPr lang="it-I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maggioranza politica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normalizzazione dello squadrismo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del partito-milizia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consenso internazionale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inizio la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trasformazione delle istituzioni  liberali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dicembre 1922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Gran Consiglio del Fascismo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1923: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Milizia volontaria per la sicurezza nazionale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luglio 1923: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elettorale Acerbo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aprile 1924: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elezioni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listone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giugno 1924: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delitto Matteotti – secessione dell’Aventino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0664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1925-1929: la costruzione dello Stato totalitario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dicembre 1925: ripristinata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lettera dello Statuto albertino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1926: 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leggi fascistissime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(Leggi per la difesa dello Stato)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1925: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Patto di Palazzo Vidoni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1928: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nuova legge elettorale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(lista unica)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1929: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Patti lateranensi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economica: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1926: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quota Novanta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(rivalutazione della lira)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battaglia del grano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bonifica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integrale (Agro Pontino)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§"/>
            </a:pP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Segnaposto contenuto 9">
            <a:extLst>
              <a:ext uri="{FF2B5EF4-FFF2-40B4-BE49-F238E27FC236}">
                <a16:creationId xmlns:a16="http://schemas.microsoft.com/office/drawing/2014/main" id="{AC2414DA-29D7-4C5F-F8EC-FF90390A06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3200" y="2458244"/>
            <a:ext cx="4419600" cy="3086100"/>
          </a:xfrm>
          <a:solidFill>
            <a:schemeClr val="bg1">
              <a:lumMod val="85000"/>
            </a:schemeClr>
          </a:solidFill>
          <a:ln w="19050">
            <a:solidFill>
              <a:schemeClr val="accent2"/>
            </a:solidFill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591640-AD89-03C0-96B6-816BD8DC48E3}"/>
              </a:ext>
            </a:extLst>
          </p:cNvPr>
          <p:cNvSpPr txBox="1"/>
          <p:nvPr/>
        </p:nvSpPr>
        <p:spPr>
          <a:xfrm>
            <a:off x="7966849" y="5942568"/>
            <a:ext cx="300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Roma, Palazzo Braschi (1929)</a:t>
            </a:r>
          </a:p>
        </p:txBody>
      </p:sp>
    </p:spTree>
    <p:extLst>
      <p:ext uri="{BB962C8B-B14F-4D97-AF65-F5344CB8AC3E}">
        <p14:creationId xmlns:p14="http://schemas.microsoft.com/office/powerpoint/2010/main" val="212877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1930-1935: la stabilizzazione totalitaria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Repressione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(uso della violenza)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Tribunale speciale per la difesa dello Stato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Milizia volontaria per la sicurezza nazionale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Confino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polizia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Ovra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Censura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irreggimentazione delle professioni intellettuali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(sindacati fascisti; corporazioni)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Ufficio stampa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Presidenza del Consiglio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Ministero della cultura popolare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(Minculpop, 1937)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Istituto Luce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(1924)</a:t>
            </a: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Costruzione del </a:t>
            </a:r>
            <a:r>
              <a:rPr lang="it-IT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consenso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(modernità del fascismo)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mitologia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simbologia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mezzi di comunicazione di massa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coinvolgimento delle masse nella vita pubblica</a:t>
            </a:r>
            <a:endParaRPr lang="it-I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assistenziale e di welfare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None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it-IT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INfPS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(Istituto nazionale fascista della previdenza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None/>
            </a:pP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sociale)</a:t>
            </a:r>
            <a:b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IMI (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Istituto mobiliare italiano)</a:t>
            </a:r>
            <a:endParaRPr lang="it-IT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None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IRI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(Istituto per la ricostruzione industriale)</a:t>
            </a:r>
            <a:endParaRPr lang="it-IT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dello Stato nell’economia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ü"/>
            </a:pP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natalista</a:t>
            </a:r>
            <a:endParaRPr lang="it-IT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8A67F8D7-FE0B-5F6B-D2C6-A2BB21E5C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16000" cy="452596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/>
            </a:solidFill>
          </a:ln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1191B82-9FDD-99CC-BEC6-B3104386F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001" y="2490401"/>
            <a:ext cx="6443999" cy="4367599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A64A03F-FBC5-2FC6-286A-3600B316CF0E}"/>
              </a:ext>
            </a:extLst>
          </p:cNvPr>
          <p:cNvSpPr txBox="1"/>
          <p:nvPr/>
        </p:nvSpPr>
        <p:spPr>
          <a:xfrm>
            <a:off x="0" y="4814888"/>
            <a:ext cx="4457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Manifestazione all’Arena di Verona (anni ‘30)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57A05B0-B108-09DA-E21A-F7FF4CD211E0}"/>
              </a:ext>
            </a:extLst>
          </p:cNvPr>
          <p:cNvSpPr txBox="1"/>
          <p:nvPr/>
        </p:nvSpPr>
        <p:spPr>
          <a:xfrm>
            <a:off x="10596691" y="1867216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Cinecittà, 1937</a:t>
            </a:r>
          </a:p>
        </p:txBody>
      </p:sp>
    </p:spTree>
    <p:extLst>
      <p:ext uri="{BB962C8B-B14F-4D97-AF65-F5344CB8AC3E}">
        <p14:creationId xmlns:p14="http://schemas.microsoft.com/office/powerpoint/2010/main" val="3940274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8">
            <a:extLst>
              <a:ext uri="{FF2B5EF4-FFF2-40B4-BE49-F238E27FC236}">
                <a16:creationId xmlns:a16="http://schemas.microsoft.com/office/drawing/2014/main" id="{6CEAD614-9962-6ED3-10BD-1C9B45356AD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21587" y="2505075"/>
            <a:ext cx="2594189" cy="3684588"/>
          </a:xfrm>
          <a:ln w="19050">
            <a:solidFill>
              <a:schemeClr val="accent2"/>
            </a:solidFill>
          </a:ln>
        </p:spPr>
      </p:pic>
      <p:pic>
        <p:nvPicPr>
          <p:cNvPr id="8" name="Segnaposto contenuto 11">
            <a:extLst>
              <a:ext uri="{FF2B5EF4-FFF2-40B4-BE49-F238E27FC236}">
                <a16:creationId xmlns:a16="http://schemas.microsoft.com/office/drawing/2014/main" id="{4B2E895D-77E9-3FF2-DF22-46369E1FDB0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602690"/>
            <a:ext cx="5183188" cy="3489358"/>
          </a:xfr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69723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1935-1938: l’Impero e le </a:t>
            </a:r>
            <a:r>
              <a:rPr lang="it-IT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leggi razziali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razzismo antisemita e segregazionismo delle popolazioni africane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retorica dell’Impero 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mito di Roma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ottobre 1935: ha inizio la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d’Etiopia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1935: sanzioni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SdN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maggio 1936: proclamazione dell’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Impero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1938: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Manifesto degli scienziati razzisti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Leggi per la Difesa della razza</a:t>
            </a:r>
          </a:p>
        </p:txBody>
      </p:sp>
      <p:pic>
        <p:nvPicPr>
          <p:cNvPr id="2" name="Segnaposto contenuto 5">
            <a:extLst>
              <a:ext uri="{FF2B5EF4-FFF2-40B4-BE49-F238E27FC236}">
                <a16:creationId xmlns:a16="http://schemas.microsoft.com/office/drawing/2014/main" id="{098D4509-8459-8C2B-0338-960353DCA7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25148" y="1825625"/>
            <a:ext cx="3475704" cy="4351338"/>
          </a:xfrm>
          <a:ln w="19050">
            <a:solidFill>
              <a:schemeClr val="accent2"/>
            </a:solidFill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8D4523-2391-D09D-B62D-D687DC6032C1}"/>
              </a:ext>
            </a:extLst>
          </p:cNvPr>
          <p:cNvSpPr txBox="1"/>
          <p:nvPr/>
        </p:nvSpPr>
        <p:spPr>
          <a:xfrm>
            <a:off x="6548291" y="6311900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«La difesa della razza», a. I, n. 1, agosto 1938</a:t>
            </a:r>
          </a:p>
        </p:txBody>
      </p:sp>
    </p:spTree>
    <p:extLst>
      <p:ext uri="{BB962C8B-B14F-4D97-AF65-F5344CB8AC3E}">
        <p14:creationId xmlns:p14="http://schemas.microsoft.com/office/powerpoint/2010/main" val="1364177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2353</TotalTime>
  <Words>406</Words>
  <Application>Microsoft Macintosh PowerPoint</Application>
  <PresentationFormat>Widescreen</PresentationFormat>
  <Paragraphs>77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2.3. L’Italia fascista</vt:lpstr>
      <vt:lpstr>Presentazione standard di PowerPoint</vt:lpstr>
      <vt:lpstr>b. 1922-1922: la normalizzazione</vt:lpstr>
      <vt:lpstr>c. 1925-1929: la costruzione dello Stato totalitario</vt:lpstr>
      <vt:lpstr>d. 1930-1935: la stabilizzazione totalitaria</vt:lpstr>
      <vt:lpstr>Presentazione standard di PowerPoint</vt:lpstr>
      <vt:lpstr>Presentazione standard di PowerPoint</vt:lpstr>
      <vt:lpstr>e. 1935-1938: l’Impero e le leggi razziali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81</cp:revision>
  <dcterms:created xsi:type="dcterms:W3CDTF">2025-05-28T06:59:09Z</dcterms:created>
  <dcterms:modified xsi:type="dcterms:W3CDTF">2025-10-25T18:51:03Z</dcterms:modified>
</cp:coreProperties>
</file>