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2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B517B-E723-49A7-95CF-D5EBFB65BDF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3A9F76-2864-4B55-B77E-313942ACF6D1}">
      <dgm:prSet/>
      <dgm:spPr/>
      <dgm:t>
        <a:bodyPr/>
        <a:lstStyle/>
        <a:p>
          <a:r>
            <a:rPr lang="en-GB"/>
            <a:t>T</a:t>
          </a:r>
          <a:r>
            <a:rPr lang="en-US"/>
            <a:t>eorie biologiche</a:t>
          </a:r>
        </a:p>
      </dgm:t>
    </dgm:pt>
    <dgm:pt modelId="{95329E65-8572-4205-8C38-BDDA4A276979}" type="parTrans" cxnId="{CB92A4ED-542E-4C08-8FD7-F1EBE18EA8D0}">
      <dgm:prSet/>
      <dgm:spPr/>
      <dgm:t>
        <a:bodyPr/>
        <a:lstStyle/>
        <a:p>
          <a:endParaRPr lang="en-US"/>
        </a:p>
      </dgm:t>
    </dgm:pt>
    <dgm:pt modelId="{37498930-8572-4331-923C-D95007AB2006}" type="sibTrans" cxnId="{CB92A4ED-542E-4C08-8FD7-F1EBE18EA8D0}">
      <dgm:prSet/>
      <dgm:spPr/>
      <dgm:t>
        <a:bodyPr/>
        <a:lstStyle/>
        <a:p>
          <a:endParaRPr lang="en-US"/>
        </a:p>
      </dgm:t>
    </dgm:pt>
    <dgm:pt modelId="{8FF543EA-4787-47EF-817A-8736C239C266}">
      <dgm:prSet/>
      <dgm:spPr/>
      <dgm:t>
        <a:bodyPr/>
        <a:lstStyle/>
        <a:p>
          <a:r>
            <a:rPr lang="en-GB"/>
            <a:t>T</a:t>
          </a:r>
          <a:r>
            <a:rPr lang="en-US"/>
            <a:t>eorie psicanalitiche (Nancy Chodorow)</a:t>
          </a:r>
        </a:p>
      </dgm:t>
    </dgm:pt>
    <dgm:pt modelId="{57824C29-4E4A-4495-853D-68D58A83AC72}" type="parTrans" cxnId="{FF180FCE-14F1-4D50-A478-0F30008BD8A3}">
      <dgm:prSet/>
      <dgm:spPr/>
      <dgm:t>
        <a:bodyPr/>
        <a:lstStyle/>
        <a:p>
          <a:endParaRPr lang="en-US"/>
        </a:p>
      </dgm:t>
    </dgm:pt>
    <dgm:pt modelId="{62D1C7D5-C214-45A9-AB85-9F464597A9E9}" type="sibTrans" cxnId="{FF180FCE-14F1-4D50-A478-0F30008BD8A3}">
      <dgm:prSet/>
      <dgm:spPr/>
      <dgm:t>
        <a:bodyPr/>
        <a:lstStyle/>
        <a:p>
          <a:endParaRPr lang="en-US"/>
        </a:p>
      </dgm:t>
    </dgm:pt>
    <dgm:pt modelId="{A8F34747-DFFD-46E4-9975-142829625E0F}">
      <dgm:prSet/>
      <dgm:spPr/>
      <dgm:t>
        <a:bodyPr/>
        <a:lstStyle/>
        <a:p>
          <a:r>
            <a:rPr lang="en-US"/>
            <a:t>Teorie economico-politiche</a:t>
          </a:r>
        </a:p>
      </dgm:t>
    </dgm:pt>
    <dgm:pt modelId="{0F506A05-D4EE-4759-B671-BF04BE8E517A}" type="parTrans" cxnId="{571AEFA6-DF48-4931-936C-E6A7EC250465}">
      <dgm:prSet/>
      <dgm:spPr/>
      <dgm:t>
        <a:bodyPr/>
        <a:lstStyle/>
        <a:p>
          <a:endParaRPr lang="en-US"/>
        </a:p>
      </dgm:t>
    </dgm:pt>
    <dgm:pt modelId="{0799FB7A-13A2-4501-A486-2764CBF13137}" type="sibTrans" cxnId="{571AEFA6-DF48-4931-936C-E6A7EC250465}">
      <dgm:prSet/>
      <dgm:spPr/>
      <dgm:t>
        <a:bodyPr/>
        <a:lstStyle/>
        <a:p>
          <a:endParaRPr lang="en-US"/>
        </a:p>
      </dgm:t>
    </dgm:pt>
    <dgm:pt modelId="{0A1001C2-CA85-48D7-A740-A2342D828DDA}">
      <dgm:prSet/>
      <dgm:spPr/>
      <dgm:t>
        <a:bodyPr/>
        <a:lstStyle/>
        <a:p>
          <a:r>
            <a:rPr lang="en-GB"/>
            <a:t>T</a:t>
          </a:r>
          <a:r>
            <a:rPr lang="en-US"/>
            <a:t>eorie antropologiche (Claude Lévi-Strauss, Sherry Ortner, Ida Magli)</a:t>
          </a:r>
        </a:p>
      </dgm:t>
    </dgm:pt>
    <dgm:pt modelId="{43352DD8-0554-471E-B2E7-69A7ACDAC319}" type="parTrans" cxnId="{312ACA03-596C-4C0F-8A33-A7D438231482}">
      <dgm:prSet/>
      <dgm:spPr/>
      <dgm:t>
        <a:bodyPr/>
        <a:lstStyle/>
        <a:p>
          <a:endParaRPr lang="en-US"/>
        </a:p>
      </dgm:t>
    </dgm:pt>
    <dgm:pt modelId="{465D771A-1CF0-43FB-B69C-5A09411183B6}" type="sibTrans" cxnId="{312ACA03-596C-4C0F-8A33-A7D438231482}">
      <dgm:prSet/>
      <dgm:spPr/>
      <dgm:t>
        <a:bodyPr/>
        <a:lstStyle/>
        <a:p>
          <a:endParaRPr lang="en-US"/>
        </a:p>
      </dgm:t>
    </dgm:pt>
    <dgm:pt modelId="{04943343-AA8F-7547-9C6E-2CEEF279FC56}" type="pres">
      <dgm:prSet presAssocID="{A87B517B-E723-49A7-95CF-D5EBFB65BDFB}" presName="vert0" presStyleCnt="0">
        <dgm:presLayoutVars>
          <dgm:dir/>
          <dgm:animOne val="branch"/>
          <dgm:animLvl val="lvl"/>
        </dgm:presLayoutVars>
      </dgm:prSet>
      <dgm:spPr/>
    </dgm:pt>
    <dgm:pt modelId="{89100D1C-6D26-0149-BBB3-7D4E72C0CE37}" type="pres">
      <dgm:prSet presAssocID="{AA3A9F76-2864-4B55-B77E-313942ACF6D1}" presName="thickLine" presStyleLbl="alignNode1" presStyleIdx="0" presStyleCnt="4"/>
      <dgm:spPr/>
    </dgm:pt>
    <dgm:pt modelId="{1908FB55-7A76-7A41-8C95-3BFEC7971051}" type="pres">
      <dgm:prSet presAssocID="{AA3A9F76-2864-4B55-B77E-313942ACF6D1}" presName="horz1" presStyleCnt="0"/>
      <dgm:spPr/>
    </dgm:pt>
    <dgm:pt modelId="{2A9A932C-1C2B-334C-915E-26DCB1144F12}" type="pres">
      <dgm:prSet presAssocID="{AA3A9F76-2864-4B55-B77E-313942ACF6D1}" presName="tx1" presStyleLbl="revTx" presStyleIdx="0" presStyleCnt="4"/>
      <dgm:spPr/>
    </dgm:pt>
    <dgm:pt modelId="{2C4094D8-0D27-3644-AFC0-CAAAE53A7DA2}" type="pres">
      <dgm:prSet presAssocID="{AA3A9F76-2864-4B55-B77E-313942ACF6D1}" presName="vert1" presStyleCnt="0"/>
      <dgm:spPr/>
    </dgm:pt>
    <dgm:pt modelId="{DCC89B74-B579-454D-BBF1-722B176A7815}" type="pres">
      <dgm:prSet presAssocID="{8FF543EA-4787-47EF-817A-8736C239C266}" presName="thickLine" presStyleLbl="alignNode1" presStyleIdx="1" presStyleCnt="4"/>
      <dgm:spPr/>
    </dgm:pt>
    <dgm:pt modelId="{B49753C4-60F4-3D4A-B220-16CE309FC630}" type="pres">
      <dgm:prSet presAssocID="{8FF543EA-4787-47EF-817A-8736C239C266}" presName="horz1" presStyleCnt="0"/>
      <dgm:spPr/>
    </dgm:pt>
    <dgm:pt modelId="{5757CD88-98FC-9144-BC20-41955BC60C1F}" type="pres">
      <dgm:prSet presAssocID="{8FF543EA-4787-47EF-817A-8736C239C266}" presName="tx1" presStyleLbl="revTx" presStyleIdx="1" presStyleCnt="4"/>
      <dgm:spPr/>
    </dgm:pt>
    <dgm:pt modelId="{1078F46D-FCAE-0A4D-AF3C-289D0B3AD2DC}" type="pres">
      <dgm:prSet presAssocID="{8FF543EA-4787-47EF-817A-8736C239C266}" presName="vert1" presStyleCnt="0"/>
      <dgm:spPr/>
    </dgm:pt>
    <dgm:pt modelId="{502F9416-3AA6-624C-9E9E-3DAD17F458B7}" type="pres">
      <dgm:prSet presAssocID="{A8F34747-DFFD-46E4-9975-142829625E0F}" presName="thickLine" presStyleLbl="alignNode1" presStyleIdx="2" presStyleCnt="4"/>
      <dgm:spPr/>
    </dgm:pt>
    <dgm:pt modelId="{C1C3334D-8F8B-D84D-9CC6-9FDAF4C68941}" type="pres">
      <dgm:prSet presAssocID="{A8F34747-DFFD-46E4-9975-142829625E0F}" presName="horz1" presStyleCnt="0"/>
      <dgm:spPr/>
    </dgm:pt>
    <dgm:pt modelId="{E3BD0B11-594D-E342-8BAB-437ECCADD625}" type="pres">
      <dgm:prSet presAssocID="{A8F34747-DFFD-46E4-9975-142829625E0F}" presName="tx1" presStyleLbl="revTx" presStyleIdx="2" presStyleCnt="4"/>
      <dgm:spPr/>
    </dgm:pt>
    <dgm:pt modelId="{5AD07217-CB8A-1B48-AD05-FA2BC2C9A6B6}" type="pres">
      <dgm:prSet presAssocID="{A8F34747-DFFD-46E4-9975-142829625E0F}" presName="vert1" presStyleCnt="0"/>
      <dgm:spPr/>
    </dgm:pt>
    <dgm:pt modelId="{187B82D6-4BF8-EB44-8843-9769085BF24D}" type="pres">
      <dgm:prSet presAssocID="{0A1001C2-CA85-48D7-A740-A2342D828DDA}" presName="thickLine" presStyleLbl="alignNode1" presStyleIdx="3" presStyleCnt="4"/>
      <dgm:spPr/>
    </dgm:pt>
    <dgm:pt modelId="{19F04F22-2DDC-D64C-891E-D9BADD6310AA}" type="pres">
      <dgm:prSet presAssocID="{0A1001C2-CA85-48D7-A740-A2342D828DDA}" presName="horz1" presStyleCnt="0"/>
      <dgm:spPr/>
    </dgm:pt>
    <dgm:pt modelId="{C5CC6495-5F9E-544C-BB37-4FA38E6E0E07}" type="pres">
      <dgm:prSet presAssocID="{0A1001C2-CA85-48D7-A740-A2342D828DDA}" presName="tx1" presStyleLbl="revTx" presStyleIdx="3" presStyleCnt="4"/>
      <dgm:spPr/>
    </dgm:pt>
    <dgm:pt modelId="{A0323667-0DA2-054B-9BE1-3A050B197571}" type="pres">
      <dgm:prSet presAssocID="{0A1001C2-CA85-48D7-A740-A2342D828DDA}" presName="vert1" presStyleCnt="0"/>
      <dgm:spPr/>
    </dgm:pt>
  </dgm:ptLst>
  <dgm:cxnLst>
    <dgm:cxn modelId="{312ACA03-596C-4C0F-8A33-A7D438231482}" srcId="{A87B517B-E723-49A7-95CF-D5EBFB65BDFB}" destId="{0A1001C2-CA85-48D7-A740-A2342D828DDA}" srcOrd="3" destOrd="0" parTransId="{43352DD8-0554-471E-B2E7-69A7ACDAC319}" sibTransId="{465D771A-1CF0-43FB-B69C-5A09411183B6}"/>
    <dgm:cxn modelId="{6BDE9821-C132-8746-AF28-4BBAA322C54E}" type="presOf" srcId="{A8F34747-DFFD-46E4-9975-142829625E0F}" destId="{E3BD0B11-594D-E342-8BAB-437ECCADD625}" srcOrd="0" destOrd="0" presId="urn:microsoft.com/office/officeart/2008/layout/LinedList"/>
    <dgm:cxn modelId="{B1D99469-2E01-B945-ADFC-3458D58EED71}" type="presOf" srcId="{AA3A9F76-2864-4B55-B77E-313942ACF6D1}" destId="{2A9A932C-1C2B-334C-915E-26DCB1144F12}" srcOrd="0" destOrd="0" presId="urn:microsoft.com/office/officeart/2008/layout/LinedList"/>
    <dgm:cxn modelId="{E2722D73-E256-D44D-AE1B-4BA1D01BC443}" type="presOf" srcId="{8FF543EA-4787-47EF-817A-8736C239C266}" destId="{5757CD88-98FC-9144-BC20-41955BC60C1F}" srcOrd="0" destOrd="0" presId="urn:microsoft.com/office/officeart/2008/layout/LinedList"/>
    <dgm:cxn modelId="{571AEFA6-DF48-4931-936C-E6A7EC250465}" srcId="{A87B517B-E723-49A7-95CF-D5EBFB65BDFB}" destId="{A8F34747-DFFD-46E4-9975-142829625E0F}" srcOrd="2" destOrd="0" parTransId="{0F506A05-D4EE-4759-B671-BF04BE8E517A}" sibTransId="{0799FB7A-13A2-4501-A486-2764CBF13137}"/>
    <dgm:cxn modelId="{FF180FCE-14F1-4D50-A478-0F30008BD8A3}" srcId="{A87B517B-E723-49A7-95CF-D5EBFB65BDFB}" destId="{8FF543EA-4787-47EF-817A-8736C239C266}" srcOrd="1" destOrd="0" parTransId="{57824C29-4E4A-4495-853D-68D58A83AC72}" sibTransId="{62D1C7D5-C214-45A9-AB85-9F464597A9E9}"/>
    <dgm:cxn modelId="{70E868D8-97FA-A043-802D-88074DA3C92C}" type="presOf" srcId="{A87B517B-E723-49A7-95CF-D5EBFB65BDFB}" destId="{04943343-AA8F-7547-9C6E-2CEEF279FC56}" srcOrd="0" destOrd="0" presId="urn:microsoft.com/office/officeart/2008/layout/LinedList"/>
    <dgm:cxn modelId="{CB92A4ED-542E-4C08-8FD7-F1EBE18EA8D0}" srcId="{A87B517B-E723-49A7-95CF-D5EBFB65BDFB}" destId="{AA3A9F76-2864-4B55-B77E-313942ACF6D1}" srcOrd="0" destOrd="0" parTransId="{95329E65-8572-4205-8C38-BDDA4A276979}" sibTransId="{37498930-8572-4331-923C-D95007AB2006}"/>
    <dgm:cxn modelId="{87693AF3-EEFC-594F-836B-17B25F2C7220}" type="presOf" srcId="{0A1001C2-CA85-48D7-A740-A2342D828DDA}" destId="{C5CC6495-5F9E-544C-BB37-4FA38E6E0E07}" srcOrd="0" destOrd="0" presId="urn:microsoft.com/office/officeart/2008/layout/LinedList"/>
    <dgm:cxn modelId="{C4974D67-AA88-AB42-8AD9-CCA38520F557}" type="presParOf" srcId="{04943343-AA8F-7547-9C6E-2CEEF279FC56}" destId="{89100D1C-6D26-0149-BBB3-7D4E72C0CE37}" srcOrd="0" destOrd="0" presId="urn:microsoft.com/office/officeart/2008/layout/LinedList"/>
    <dgm:cxn modelId="{AB05700B-3CE5-2244-8E22-3D00F0A9C917}" type="presParOf" srcId="{04943343-AA8F-7547-9C6E-2CEEF279FC56}" destId="{1908FB55-7A76-7A41-8C95-3BFEC7971051}" srcOrd="1" destOrd="0" presId="urn:microsoft.com/office/officeart/2008/layout/LinedList"/>
    <dgm:cxn modelId="{425B1BCD-9EB6-9141-B489-D17F0642A6E2}" type="presParOf" srcId="{1908FB55-7A76-7A41-8C95-3BFEC7971051}" destId="{2A9A932C-1C2B-334C-915E-26DCB1144F12}" srcOrd="0" destOrd="0" presId="urn:microsoft.com/office/officeart/2008/layout/LinedList"/>
    <dgm:cxn modelId="{1D047D52-E701-054C-BB48-D8501F95AF99}" type="presParOf" srcId="{1908FB55-7A76-7A41-8C95-3BFEC7971051}" destId="{2C4094D8-0D27-3644-AFC0-CAAAE53A7DA2}" srcOrd="1" destOrd="0" presId="urn:microsoft.com/office/officeart/2008/layout/LinedList"/>
    <dgm:cxn modelId="{B8938BEF-EACE-C24C-A7DA-5B0C1E07AC31}" type="presParOf" srcId="{04943343-AA8F-7547-9C6E-2CEEF279FC56}" destId="{DCC89B74-B579-454D-BBF1-722B176A7815}" srcOrd="2" destOrd="0" presId="urn:microsoft.com/office/officeart/2008/layout/LinedList"/>
    <dgm:cxn modelId="{0DEAEA48-604B-4345-8806-CFAA64D8AB72}" type="presParOf" srcId="{04943343-AA8F-7547-9C6E-2CEEF279FC56}" destId="{B49753C4-60F4-3D4A-B220-16CE309FC630}" srcOrd="3" destOrd="0" presId="urn:microsoft.com/office/officeart/2008/layout/LinedList"/>
    <dgm:cxn modelId="{1440B336-74BB-6844-AC3B-0CBEB8B02997}" type="presParOf" srcId="{B49753C4-60F4-3D4A-B220-16CE309FC630}" destId="{5757CD88-98FC-9144-BC20-41955BC60C1F}" srcOrd="0" destOrd="0" presId="urn:microsoft.com/office/officeart/2008/layout/LinedList"/>
    <dgm:cxn modelId="{5F04876C-5F22-5E44-8623-B3FA58824A0E}" type="presParOf" srcId="{B49753C4-60F4-3D4A-B220-16CE309FC630}" destId="{1078F46D-FCAE-0A4D-AF3C-289D0B3AD2DC}" srcOrd="1" destOrd="0" presId="urn:microsoft.com/office/officeart/2008/layout/LinedList"/>
    <dgm:cxn modelId="{52907229-AA4D-DE40-B71A-BBF619C6A7F0}" type="presParOf" srcId="{04943343-AA8F-7547-9C6E-2CEEF279FC56}" destId="{502F9416-3AA6-624C-9E9E-3DAD17F458B7}" srcOrd="4" destOrd="0" presId="urn:microsoft.com/office/officeart/2008/layout/LinedList"/>
    <dgm:cxn modelId="{11E462B3-352E-AA4C-BFF1-F0859E46CA50}" type="presParOf" srcId="{04943343-AA8F-7547-9C6E-2CEEF279FC56}" destId="{C1C3334D-8F8B-D84D-9CC6-9FDAF4C68941}" srcOrd="5" destOrd="0" presId="urn:microsoft.com/office/officeart/2008/layout/LinedList"/>
    <dgm:cxn modelId="{840E6B1B-7AF2-564B-95DA-46B7003891E3}" type="presParOf" srcId="{C1C3334D-8F8B-D84D-9CC6-9FDAF4C68941}" destId="{E3BD0B11-594D-E342-8BAB-437ECCADD625}" srcOrd="0" destOrd="0" presId="urn:microsoft.com/office/officeart/2008/layout/LinedList"/>
    <dgm:cxn modelId="{FA581263-46FA-9C4B-84EB-F0A7F05AABE4}" type="presParOf" srcId="{C1C3334D-8F8B-D84D-9CC6-9FDAF4C68941}" destId="{5AD07217-CB8A-1B48-AD05-FA2BC2C9A6B6}" srcOrd="1" destOrd="0" presId="urn:microsoft.com/office/officeart/2008/layout/LinedList"/>
    <dgm:cxn modelId="{6A1DD41B-CE04-3145-A9BF-8324C2E05731}" type="presParOf" srcId="{04943343-AA8F-7547-9C6E-2CEEF279FC56}" destId="{187B82D6-4BF8-EB44-8843-9769085BF24D}" srcOrd="6" destOrd="0" presId="urn:microsoft.com/office/officeart/2008/layout/LinedList"/>
    <dgm:cxn modelId="{CE95E629-6261-BB43-978D-A170EDC953CF}" type="presParOf" srcId="{04943343-AA8F-7547-9C6E-2CEEF279FC56}" destId="{19F04F22-2DDC-D64C-891E-D9BADD6310AA}" srcOrd="7" destOrd="0" presId="urn:microsoft.com/office/officeart/2008/layout/LinedList"/>
    <dgm:cxn modelId="{2373468D-04E1-3640-BF07-66A7A8DA833A}" type="presParOf" srcId="{19F04F22-2DDC-D64C-891E-D9BADD6310AA}" destId="{C5CC6495-5F9E-544C-BB37-4FA38E6E0E07}" srcOrd="0" destOrd="0" presId="urn:microsoft.com/office/officeart/2008/layout/LinedList"/>
    <dgm:cxn modelId="{2C56646A-4DB0-7A4B-A433-9039385AB3AA}" type="presParOf" srcId="{19F04F22-2DDC-D64C-891E-D9BADD6310AA}" destId="{A0323667-0DA2-054B-9BE1-3A050B1975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8661A-CD4B-468E-AE59-625E1AA7DFE3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E6B485-EF62-40C8-8E72-C32BE97CCF41}">
      <dgm:prSet/>
      <dgm:spPr/>
      <dgm:t>
        <a:bodyPr/>
        <a:lstStyle/>
        <a:p>
          <a:r>
            <a:rPr lang="it-IT" b="1"/>
            <a:t>l’uomo è identificato con:</a:t>
          </a:r>
          <a:endParaRPr lang="en-US"/>
        </a:p>
      </dgm:t>
    </dgm:pt>
    <dgm:pt modelId="{0D598EDC-B920-47D2-A057-6EA2B2D33A95}" type="parTrans" cxnId="{30C3070E-C2CB-4EF4-9603-A5E69DCE0EB6}">
      <dgm:prSet/>
      <dgm:spPr/>
      <dgm:t>
        <a:bodyPr/>
        <a:lstStyle/>
        <a:p>
          <a:endParaRPr lang="en-US"/>
        </a:p>
      </dgm:t>
    </dgm:pt>
    <dgm:pt modelId="{FB125066-FA72-4452-A68A-B7D61FF1AB94}" type="sibTrans" cxnId="{30C3070E-C2CB-4EF4-9603-A5E69DCE0EB6}">
      <dgm:prSet/>
      <dgm:spPr/>
      <dgm:t>
        <a:bodyPr/>
        <a:lstStyle/>
        <a:p>
          <a:endParaRPr lang="en-US"/>
        </a:p>
      </dgm:t>
    </dgm:pt>
    <dgm:pt modelId="{C08000BF-3ABB-4CB8-BF0C-A6D9A13871D7}">
      <dgm:prSet custT="1"/>
      <dgm:spPr/>
      <dgm:t>
        <a:bodyPr/>
        <a:lstStyle/>
        <a:p>
          <a:r>
            <a:rPr lang="it-IT" sz="2400" dirty="0"/>
            <a:t>‘cultura’, ‘pubblico’, ‘spirito’, ‘razionalità’, ‘forza’, ecc. </a:t>
          </a:r>
          <a:endParaRPr lang="en-US" sz="2400" dirty="0"/>
        </a:p>
      </dgm:t>
    </dgm:pt>
    <dgm:pt modelId="{DF313B4A-8E08-44D0-ABF7-55751F411BD1}" type="parTrans" cxnId="{E3B19D59-0D13-4561-B7CF-5E3439587FC4}">
      <dgm:prSet/>
      <dgm:spPr/>
      <dgm:t>
        <a:bodyPr/>
        <a:lstStyle/>
        <a:p>
          <a:endParaRPr lang="en-US"/>
        </a:p>
      </dgm:t>
    </dgm:pt>
    <dgm:pt modelId="{8A20698E-7AE3-40A7-876F-06E7D258A707}" type="sibTrans" cxnId="{E3B19D59-0D13-4561-B7CF-5E3439587FC4}">
      <dgm:prSet/>
      <dgm:spPr/>
      <dgm:t>
        <a:bodyPr/>
        <a:lstStyle/>
        <a:p>
          <a:endParaRPr lang="en-US"/>
        </a:p>
      </dgm:t>
    </dgm:pt>
    <dgm:pt modelId="{AF567956-32D1-4470-A18E-758994F58989}">
      <dgm:prSet/>
      <dgm:spPr/>
      <dgm:t>
        <a:bodyPr/>
        <a:lstStyle/>
        <a:p>
          <a:r>
            <a:rPr lang="it-IT" b="1" dirty="0"/>
            <a:t>la donna è identificata con:</a:t>
          </a:r>
          <a:endParaRPr lang="en-US" dirty="0"/>
        </a:p>
      </dgm:t>
    </dgm:pt>
    <dgm:pt modelId="{C4D08923-CA55-491A-B568-02226BDDB674}" type="parTrans" cxnId="{94C39DFD-82F9-4337-AD6D-1A3850D395D1}">
      <dgm:prSet/>
      <dgm:spPr/>
      <dgm:t>
        <a:bodyPr/>
        <a:lstStyle/>
        <a:p>
          <a:endParaRPr lang="en-US"/>
        </a:p>
      </dgm:t>
    </dgm:pt>
    <dgm:pt modelId="{42ED5AA6-3D62-422E-BDD5-82005B17575A}" type="sibTrans" cxnId="{94C39DFD-82F9-4337-AD6D-1A3850D395D1}">
      <dgm:prSet/>
      <dgm:spPr/>
      <dgm:t>
        <a:bodyPr/>
        <a:lstStyle/>
        <a:p>
          <a:endParaRPr lang="en-US"/>
        </a:p>
      </dgm:t>
    </dgm:pt>
    <dgm:pt modelId="{1C2F1D80-9AFD-410C-B7C0-73B66B171D82}">
      <dgm:prSet custT="1"/>
      <dgm:spPr/>
      <dgm:t>
        <a:bodyPr/>
        <a:lstStyle/>
        <a:p>
          <a:r>
            <a:rPr lang="it-IT" sz="2400" dirty="0"/>
            <a:t>‘natura’, ‘privato’, ‘corpo’, ‘irrazionalità’, ‘debolezza’, ecc. </a:t>
          </a:r>
          <a:endParaRPr lang="en-US" sz="2400" dirty="0"/>
        </a:p>
      </dgm:t>
    </dgm:pt>
    <dgm:pt modelId="{FC27E084-81B6-496F-9857-4458600CAAA0}" type="parTrans" cxnId="{C9DD2807-F49F-4C84-97B3-2E1FFC284CE8}">
      <dgm:prSet/>
      <dgm:spPr/>
      <dgm:t>
        <a:bodyPr/>
        <a:lstStyle/>
        <a:p>
          <a:endParaRPr lang="en-US"/>
        </a:p>
      </dgm:t>
    </dgm:pt>
    <dgm:pt modelId="{85A7B393-4922-4A1D-8FCE-895DF1AC2041}" type="sibTrans" cxnId="{C9DD2807-F49F-4C84-97B3-2E1FFC284CE8}">
      <dgm:prSet/>
      <dgm:spPr/>
      <dgm:t>
        <a:bodyPr/>
        <a:lstStyle/>
        <a:p>
          <a:endParaRPr lang="en-US"/>
        </a:p>
      </dgm:t>
    </dgm:pt>
    <dgm:pt modelId="{8D9B7B59-D90E-AC45-8B50-B5E7826145CA}" type="pres">
      <dgm:prSet presAssocID="{4678661A-CD4B-468E-AE59-625E1AA7DFE3}" presName="diagram" presStyleCnt="0">
        <dgm:presLayoutVars>
          <dgm:dir/>
          <dgm:resizeHandles val="exact"/>
        </dgm:presLayoutVars>
      </dgm:prSet>
      <dgm:spPr/>
    </dgm:pt>
    <dgm:pt modelId="{22B91B39-83EB-9C42-BB6D-C0618AB93CFC}" type="pres">
      <dgm:prSet presAssocID="{32E6B485-EF62-40C8-8E72-C32BE97CCF41}" presName="node" presStyleLbl="node1" presStyleIdx="0" presStyleCnt="4" custScaleY="59553" custLinFactNeighborX="-1168">
        <dgm:presLayoutVars>
          <dgm:bulletEnabled val="1"/>
        </dgm:presLayoutVars>
      </dgm:prSet>
      <dgm:spPr/>
    </dgm:pt>
    <dgm:pt modelId="{E3D2F4D3-FBF1-5F4E-9989-67B26AFC4985}" type="pres">
      <dgm:prSet presAssocID="{FB125066-FA72-4452-A68A-B7D61FF1AB94}" presName="sibTrans" presStyleLbl="sibTrans2D1" presStyleIdx="0" presStyleCnt="3" custAng="387817"/>
      <dgm:spPr/>
    </dgm:pt>
    <dgm:pt modelId="{601FFE2E-35FF-6346-9FAE-9B0101CE8C72}" type="pres">
      <dgm:prSet presAssocID="{FB125066-FA72-4452-A68A-B7D61FF1AB94}" presName="connectorText" presStyleLbl="sibTrans2D1" presStyleIdx="0" presStyleCnt="3"/>
      <dgm:spPr/>
    </dgm:pt>
    <dgm:pt modelId="{8B754A79-60CB-D44A-8AEB-3CF9332499F6}" type="pres">
      <dgm:prSet presAssocID="{C08000BF-3ABB-4CB8-BF0C-A6D9A13871D7}" presName="node" presStyleLbl="node1" presStyleIdx="1" presStyleCnt="4" custScaleX="116505" custLinFactX="-40153" custLinFactY="36336" custLinFactNeighborX="-100000" custLinFactNeighborY="100000">
        <dgm:presLayoutVars>
          <dgm:bulletEnabled val="1"/>
        </dgm:presLayoutVars>
      </dgm:prSet>
      <dgm:spPr/>
    </dgm:pt>
    <dgm:pt modelId="{AD529FF5-3561-474D-BC03-D7E3F1A60785}" type="pres">
      <dgm:prSet presAssocID="{8A20698E-7AE3-40A7-876F-06E7D258A707}" presName="sibTrans" presStyleLbl="sibTrans2D1" presStyleIdx="1" presStyleCnt="3" custAng="935259" custScaleX="85919" custScaleY="105791" custLinFactY="-47331" custLinFactNeighborX="2334" custLinFactNeighborY="-100000"/>
      <dgm:spPr/>
    </dgm:pt>
    <dgm:pt modelId="{4A1888BF-BBD2-5044-B3EA-9ABB71B24416}" type="pres">
      <dgm:prSet presAssocID="{8A20698E-7AE3-40A7-876F-06E7D258A707}" presName="connectorText" presStyleLbl="sibTrans2D1" presStyleIdx="1" presStyleCnt="3"/>
      <dgm:spPr/>
    </dgm:pt>
    <dgm:pt modelId="{3DBF47B4-18DB-5B45-9C58-DFD21B8FF1CC}" type="pres">
      <dgm:prSet presAssocID="{AF567956-32D1-4470-A18E-758994F58989}" presName="node" presStyleLbl="node1" presStyleIdx="2" presStyleCnt="4" custScaleX="110874" custScaleY="55575">
        <dgm:presLayoutVars>
          <dgm:bulletEnabled val="1"/>
        </dgm:presLayoutVars>
      </dgm:prSet>
      <dgm:spPr/>
    </dgm:pt>
    <dgm:pt modelId="{1BC51893-364C-784B-ABD3-F187CC71974F}" type="pres">
      <dgm:prSet presAssocID="{42ED5AA6-3D62-422E-BDD5-82005B17575A}" presName="sibTrans" presStyleLbl="sibTrans2D1" presStyleIdx="2" presStyleCnt="3" custAng="20995495"/>
      <dgm:spPr/>
    </dgm:pt>
    <dgm:pt modelId="{49C6B600-C27D-B94E-838D-F889940E5D95}" type="pres">
      <dgm:prSet presAssocID="{42ED5AA6-3D62-422E-BDD5-82005B17575A}" presName="connectorText" presStyleLbl="sibTrans2D1" presStyleIdx="2" presStyleCnt="3"/>
      <dgm:spPr/>
    </dgm:pt>
    <dgm:pt modelId="{2058E19A-D420-AE4D-86B2-43C3320BBB3D}" type="pres">
      <dgm:prSet presAssocID="{1C2F1D80-9AFD-410C-B7C0-73B66B171D82}" presName="node" presStyleLbl="node1" presStyleIdx="3" presStyleCnt="4" custScaleX="126213" custScaleY="108300" custLinFactNeighborX="-7093" custLinFactNeighborY="-26544">
        <dgm:presLayoutVars>
          <dgm:bulletEnabled val="1"/>
        </dgm:presLayoutVars>
      </dgm:prSet>
      <dgm:spPr/>
    </dgm:pt>
  </dgm:ptLst>
  <dgm:cxnLst>
    <dgm:cxn modelId="{C9DD2807-F49F-4C84-97B3-2E1FFC284CE8}" srcId="{4678661A-CD4B-468E-AE59-625E1AA7DFE3}" destId="{1C2F1D80-9AFD-410C-B7C0-73B66B171D82}" srcOrd="3" destOrd="0" parTransId="{FC27E084-81B6-496F-9857-4458600CAAA0}" sibTransId="{85A7B393-4922-4A1D-8FCE-895DF1AC2041}"/>
    <dgm:cxn modelId="{30C3070E-C2CB-4EF4-9603-A5E69DCE0EB6}" srcId="{4678661A-CD4B-468E-AE59-625E1AA7DFE3}" destId="{32E6B485-EF62-40C8-8E72-C32BE97CCF41}" srcOrd="0" destOrd="0" parTransId="{0D598EDC-B920-47D2-A057-6EA2B2D33A95}" sibTransId="{FB125066-FA72-4452-A68A-B7D61FF1AB94}"/>
    <dgm:cxn modelId="{F4F56A2B-CF8E-1240-9B04-472FFA66A5EC}" type="presOf" srcId="{42ED5AA6-3D62-422E-BDD5-82005B17575A}" destId="{49C6B600-C27D-B94E-838D-F889940E5D95}" srcOrd="1" destOrd="0" presId="urn:microsoft.com/office/officeart/2005/8/layout/process5"/>
    <dgm:cxn modelId="{8880EC4C-E2F0-F74A-B349-150E7CA7EB3F}" type="presOf" srcId="{8A20698E-7AE3-40A7-876F-06E7D258A707}" destId="{4A1888BF-BBD2-5044-B3EA-9ABB71B24416}" srcOrd="1" destOrd="0" presId="urn:microsoft.com/office/officeart/2005/8/layout/process5"/>
    <dgm:cxn modelId="{E821B74F-67D7-CA45-86B3-D9C43F06B844}" type="presOf" srcId="{32E6B485-EF62-40C8-8E72-C32BE97CCF41}" destId="{22B91B39-83EB-9C42-BB6D-C0618AB93CFC}" srcOrd="0" destOrd="0" presId="urn:microsoft.com/office/officeart/2005/8/layout/process5"/>
    <dgm:cxn modelId="{95B63E50-C679-C444-B027-2CEE39148AAD}" type="presOf" srcId="{AF567956-32D1-4470-A18E-758994F58989}" destId="{3DBF47B4-18DB-5B45-9C58-DFD21B8FF1CC}" srcOrd="0" destOrd="0" presId="urn:microsoft.com/office/officeart/2005/8/layout/process5"/>
    <dgm:cxn modelId="{E3B19D59-0D13-4561-B7CF-5E3439587FC4}" srcId="{4678661A-CD4B-468E-AE59-625E1AA7DFE3}" destId="{C08000BF-3ABB-4CB8-BF0C-A6D9A13871D7}" srcOrd="1" destOrd="0" parTransId="{DF313B4A-8E08-44D0-ABF7-55751F411BD1}" sibTransId="{8A20698E-7AE3-40A7-876F-06E7D258A707}"/>
    <dgm:cxn modelId="{EA19965A-C686-4A43-96F9-767FF8062589}" type="presOf" srcId="{FB125066-FA72-4452-A68A-B7D61FF1AB94}" destId="{601FFE2E-35FF-6346-9FAE-9B0101CE8C72}" srcOrd="1" destOrd="0" presId="urn:microsoft.com/office/officeart/2005/8/layout/process5"/>
    <dgm:cxn modelId="{91248285-D72D-014F-B6EB-8411D447664B}" type="presOf" srcId="{FB125066-FA72-4452-A68A-B7D61FF1AB94}" destId="{E3D2F4D3-FBF1-5F4E-9989-67B26AFC4985}" srcOrd="0" destOrd="0" presId="urn:microsoft.com/office/officeart/2005/8/layout/process5"/>
    <dgm:cxn modelId="{A4BFDDB7-CC02-2241-9A4A-D89D43DDB69C}" type="presOf" srcId="{42ED5AA6-3D62-422E-BDD5-82005B17575A}" destId="{1BC51893-364C-784B-ABD3-F187CC71974F}" srcOrd="0" destOrd="0" presId="urn:microsoft.com/office/officeart/2005/8/layout/process5"/>
    <dgm:cxn modelId="{956981C8-6A8C-A248-B249-1A7E975AEDA2}" type="presOf" srcId="{1C2F1D80-9AFD-410C-B7C0-73B66B171D82}" destId="{2058E19A-D420-AE4D-86B2-43C3320BBB3D}" srcOrd="0" destOrd="0" presId="urn:microsoft.com/office/officeart/2005/8/layout/process5"/>
    <dgm:cxn modelId="{05D09BD0-E2F8-4240-A543-CE3B49FE2CC1}" type="presOf" srcId="{4678661A-CD4B-468E-AE59-625E1AA7DFE3}" destId="{8D9B7B59-D90E-AC45-8B50-B5E7826145CA}" srcOrd="0" destOrd="0" presId="urn:microsoft.com/office/officeart/2005/8/layout/process5"/>
    <dgm:cxn modelId="{EE2C43D1-FA5A-AC45-A6DD-7D021C68D43F}" type="presOf" srcId="{8A20698E-7AE3-40A7-876F-06E7D258A707}" destId="{AD529FF5-3561-474D-BC03-D7E3F1A60785}" srcOrd="0" destOrd="0" presId="urn:microsoft.com/office/officeart/2005/8/layout/process5"/>
    <dgm:cxn modelId="{99883FF5-995F-FF4D-A9F4-F479AD4CD94D}" type="presOf" srcId="{C08000BF-3ABB-4CB8-BF0C-A6D9A13871D7}" destId="{8B754A79-60CB-D44A-8AEB-3CF9332499F6}" srcOrd="0" destOrd="0" presId="urn:microsoft.com/office/officeart/2005/8/layout/process5"/>
    <dgm:cxn modelId="{94C39DFD-82F9-4337-AD6D-1A3850D395D1}" srcId="{4678661A-CD4B-468E-AE59-625E1AA7DFE3}" destId="{AF567956-32D1-4470-A18E-758994F58989}" srcOrd="2" destOrd="0" parTransId="{C4D08923-CA55-491A-B568-02226BDDB674}" sibTransId="{42ED5AA6-3D62-422E-BDD5-82005B17575A}"/>
    <dgm:cxn modelId="{90039AFB-D503-834F-AF60-EC9E4CF3AAC9}" type="presParOf" srcId="{8D9B7B59-D90E-AC45-8B50-B5E7826145CA}" destId="{22B91B39-83EB-9C42-BB6D-C0618AB93CFC}" srcOrd="0" destOrd="0" presId="urn:microsoft.com/office/officeart/2005/8/layout/process5"/>
    <dgm:cxn modelId="{82C49A08-D7B7-A948-8195-7AC116C3AD70}" type="presParOf" srcId="{8D9B7B59-D90E-AC45-8B50-B5E7826145CA}" destId="{E3D2F4D3-FBF1-5F4E-9989-67B26AFC4985}" srcOrd="1" destOrd="0" presId="urn:microsoft.com/office/officeart/2005/8/layout/process5"/>
    <dgm:cxn modelId="{5AEC8A3C-0E38-E844-8245-63E19BF6A806}" type="presParOf" srcId="{E3D2F4D3-FBF1-5F4E-9989-67B26AFC4985}" destId="{601FFE2E-35FF-6346-9FAE-9B0101CE8C72}" srcOrd="0" destOrd="0" presId="urn:microsoft.com/office/officeart/2005/8/layout/process5"/>
    <dgm:cxn modelId="{FEDD1B9B-261E-604E-BAAD-B5FAAB075BBE}" type="presParOf" srcId="{8D9B7B59-D90E-AC45-8B50-B5E7826145CA}" destId="{8B754A79-60CB-D44A-8AEB-3CF9332499F6}" srcOrd="2" destOrd="0" presId="urn:microsoft.com/office/officeart/2005/8/layout/process5"/>
    <dgm:cxn modelId="{317ABC13-DDCE-9845-95D9-B9DF64BE0173}" type="presParOf" srcId="{8D9B7B59-D90E-AC45-8B50-B5E7826145CA}" destId="{AD529FF5-3561-474D-BC03-D7E3F1A60785}" srcOrd="3" destOrd="0" presId="urn:microsoft.com/office/officeart/2005/8/layout/process5"/>
    <dgm:cxn modelId="{9A96FA2A-CBD2-F34B-83B6-7D7B931CC04F}" type="presParOf" srcId="{AD529FF5-3561-474D-BC03-D7E3F1A60785}" destId="{4A1888BF-BBD2-5044-B3EA-9ABB71B24416}" srcOrd="0" destOrd="0" presId="urn:microsoft.com/office/officeart/2005/8/layout/process5"/>
    <dgm:cxn modelId="{0631A2E0-FC16-F145-8C15-C08863B33618}" type="presParOf" srcId="{8D9B7B59-D90E-AC45-8B50-B5E7826145CA}" destId="{3DBF47B4-18DB-5B45-9C58-DFD21B8FF1CC}" srcOrd="4" destOrd="0" presId="urn:microsoft.com/office/officeart/2005/8/layout/process5"/>
    <dgm:cxn modelId="{2036DFCA-C1D3-3E46-92F1-3707C81D0E96}" type="presParOf" srcId="{8D9B7B59-D90E-AC45-8B50-B5E7826145CA}" destId="{1BC51893-364C-784B-ABD3-F187CC71974F}" srcOrd="5" destOrd="0" presId="urn:microsoft.com/office/officeart/2005/8/layout/process5"/>
    <dgm:cxn modelId="{97C14CA0-CDC1-1C4A-B581-8319AD5C0BD5}" type="presParOf" srcId="{1BC51893-364C-784B-ABD3-F187CC71974F}" destId="{49C6B600-C27D-B94E-838D-F889940E5D95}" srcOrd="0" destOrd="0" presId="urn:microsoft.com/office/officeart/2005/8/layout/process5"/>
    <dgm:cxn modelId="{AF661C33-1FD4-DE48-938F-0784CC270A6D}" type="presParOf" srcId="{8D9B7B59-D90E-AC45-8B50-B5E7826145CA}" destId="{2058E19A-D420-AE4D-86B2-43C3320BBB3D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FEFBC-259F-4697-84EA-42CFE4984088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99DD05-C09E-4246-9E50-C9145E90AE4A}">
      <dgm:prSet/>
      <dgm:spPr/>
      <dgm:t>
        <a:bodyPr/>
        <a:lstStyle/>
        <a:p>
          <a:r>
            <a:rPr lang="it-IT" b="1"/>
            <a:t>Donna-Sessualità-Riproduzione-Corpo</a:t>
          </a:r>
          <a:endParaRPr lang="en-US"/>
        </a:p>
      </dgm:t>
    </dgm:pt>
    <dgm:pt modelId="{E559CA63-9365-4579-8038-55B509274D25}" type="parTrans" cxnId="{BFF9B5EA-04FC-45CC-A355-9C07E48CE0B6}">
      <dgm:prSet/>
      <dgm:spPr/>
      <dgm:t>
        <a:bodyPr/>
        <a:lstStyle/>
        <a:p>
          <a:endParaRPr lang="en-US"/>
        </a:p>
      </dgm:t>
    </dgm:pt>
    <dgm:pt modelId="{8AC8DB28-5649-43D8-92DF-BA22A973C918}" type="sibTrans" cxnId="{BFF9B5EA-04FC-45CC-A355-9C07E48CE0B6}">
      <dgm:prSet/>
      <dgm:spPr/>
      <dgm:t>
        <a:bodyPr/>
        <a:lstStyle/>
        <a:p>
          <a:endParaRPr lang="en-US"/>
        </a:p>
      </dgm:t>
    </dgm:pt>
    <dgm:pt modelId="{289E71F2-B904-40F3-ABE4-E54F554823C1}">
      <dgm:prSet/>
      <dgm:spPr/>
      <dgm:t>
        <a:bodyPr/>
        <a:lstStyle/>
        <a:p>
          <a:r>
            <a:rPr lang="it-IT" dirty="0"/>
            <a:t>Idee dei letterati, teologi, giuristi, medici, filosofi</a:t>
          </a:r>
          <a:endParaRPr lang="en-US" dirty="0"/>
        </a:p>
      </dgm:t>
    </dgm:pt>
    <dgm:pt modelId="{7449B640-A797-43BA-AA0C-16E5A2237E57}" type="parTrans" cxnId="{BF656EDF-5F00-4FBE-BBE2-059333D72569}">
      <dgm:prSet/>
      <dgm:spPr/>
      <dgm:t>
        <a:bodyPr/>
        <a:lstStyle/>
        <a:p>
          <a:endParaRPr lang="en-US"/>
        </a:p>
      </dgm:t>
    </dgm:pt>
    <dgm:pt modelId="{A0E1B1A6-CD76-438C-A720-4A2F49F20021}" type="sibTrans" cxnId="{BF656EDF-5F00-4FBE-BBE2-059333D72569}">
      <dgm:prSet/>
      <dgm:spPr/>
      <dgm:t>
        <a:bodyPr/>
        <a:lstStyle/>
        <a:p>
          <a:endParaRPr lang="en-US"/>
        </a:p>
      </dgm:t>
    </dgm:pt>
    <dgm:pt modelId="{01C2E644-949D-4545-B0F6-FDAEB0E62118}">
      <dgm:prSet/>
      <dgm:spPr/>
      <dgm:t>
        <a:bodyPr/>
        <a:lstStyle/>
        <a:p>
          <a:r>
            <a:rPr lang="it-IT"/>
            <a:t>I ruoli sociali (famiglia e lavoro) </a:t>
          </a:r>
          <a:endParaRPr lang="en-US"/>
        </a:p>
      </dgm:t>
    </dgm:pt>
    <dgm:pt modelId="{B94F6FDD-B8B1-4A35-B5E8-28A5505CAD39}" type="parTrans" cxnId="{E57CF9F8-48D5-42AA-A891-1F6F432816C8}">
      <dgm:prSet/>
      <dgm:spPr/>
      <dgm:t>
        <a:bodyPr/>
        <a:lstStyle/>
        <a:p>
          <a:endParaRPr lang="en-US"/>
        </a:p>
      </dgm:t>
    </dgm:pt>
    <dgm:pt modelId="{87C184F3-29A3-4876-9A36-2F0321B51CAC}" type="sibTrans" cxnId="{E57CF9F8-48D5-42AA-A891-1F6F432816C8}">
      <dgm:prSet/>
      <dgm:spPr/>
      <dgm:t>
        <a:bodyPr/>
        <a:lstStyle/>
        <a:p>
          <a:endParaRPr lang="en-US"/>
        </a:p>
      </dgm:t>
    </dgm:pt>
    <dgm:pt modelId="{24630720-8E87-4057-A342-FB2483154D3F}">
      <dgm:prSet/>
      <dgm:spPr/>
      <dgm:t>
        <a:bodyPr/>
        <a:lstStyle/>
        <a:p>
          <a:r>
            <a:rPr lang="it-IT"/>
            <a:t>La religione: limiti e opportunità</a:t>
          </a:r>
          <a:endParaRPr lang="en-US"/>
        </a:p>
      </dgm:t>
    </dgm:pt>
    <dgm:pt modelId="{93D90E70-286A-4561-936D-CB9E8FB173B6}" type="parTrans" cxnId="{8FAD73F1-C2B2-4D57-8304-986028AC7D87}">
      <dgm:prSet/>
      <dgm:spPr/>
      <dgm:t>
        <a:bodyPr/>
        <a:lstStyle/>
        <a:p>
          <a:endParaRPr lang="en-US"/>
        </a:p>
      </dgm:t>
    </dgm:pt>
    <dgm:pt modelId="{AD365ACC-C3BB-46C4-B6C9-4F9944E5E386}" type="sibTrans" cxnId="{8FAD73F1-C2B2-4D57-8304-986028AC7D87}">
      <dgm:prSet/>
      <dgm:spPr/>
      <dgm:t>
        <a:bodyPr/>
        <a:lstStyle/>
        <a:p>
          <a:endParaRPr lang="en-US"/>
        </a:p>
      </dgm:t>
    </dgm:pt>
    <dgm:pt modelId="{4C41A881-2140-44DD-AE33-88223F8A8297}">
      <dgm:prSet/>
      <dgm:spPr/>
      <dgm:t>
        <a:bodyPr/>
        <a:lstStyle/>
        <a:p>
          <a:r>
            <a:rPr lang="it-IT"/>
            <a:t>L’espressione letteraria e artistica</a:t>
          </a:r>
          <a:endParaRPr lang="en-US"/>
        </a:p>
      </dgm:t>
    </dgm:pt>
    <dgm:pt modelId="{D23F71F3-E2B8-4693-B1C3-05FC77FBEF37}" type="parTrans" cxnId="{EF815E13-FA9B-4410-8198-2CD305399AE5}">
      <dgm:prSet/>
      <dgm:spPr/>
      <dgm:t>
        <a:bodyPr/>
        <a:lstStyle/>
        <a:p>
          <a:endParaRPr lang="en-US"/>
        </a:p>
      </dgm:t>
    </dgm:pt>
    <dgm:pt modelId="{BEAECC65-6BE5-494B-8521-DE4645898AF5}" type="sibTrans" cxnId="{EF815E13-FA9B-4410-8198-2CD305399AE5}">
      <dgm:prSet/>
      <dgm:spPr/>
      <dgm:t>
        <a:bodyPr/>
        <a:lstStyle/>
        <a:p>
          <a:endParaRPr lang="en-US"/>
        </a:p>
      </dgm:t>
    </dgm:pt>
    <dgm:pt modelId="{AC577D05-335C-4C95-8F8A-73BDA2494E1D}">
      <dgm:prSet/>
      <dgm:spPr/>
      <dgm:t>
        <a:bodyPr/>
        <a:lstStyle/>
        <a:p>
          <a:r>
            <a:rPr lang="it-IT" b="1"/>
            <a:t>Donna-Altro</a:t>
          </a:r>
          <a:endParaRPr lang="en-US"/>
        </a:p>
      </dgm:t>
    </dgm:pt>
    <dgm:pt modelId="{5B3F2E60-3975-4454-A762-10DD65426CF6}" type="parTrans" cxnId="{6D70FF37-80C5-4B84-A70E-E86DF4E8AB10}">
      <dgm:prSet/>
      <dgm:spPr/>
      <dgm:t>
        <a:bodyPr/>
        <a:lstStyle/>
        <a:p>
          <a:endParaRPr lang="en-US"/>
        </a:p>
      </dgm:t>
    </dgm:pt>
    <dgm:pt modelId="{0C1457F9-760A-47FE-BF22-83BB49336BF1}" type="sibTrans" cxnId="{6D70FF37-80C5-4B84-A70E-E86DF4E8AB10}">
      <dgm:prSet/>
      <dgm:spPr/>
      <dgm:t>
        <a:bodyPr/>
        <a:lstStyle/>
        <a:p>
          <a:endParaRPr lang="en-US"/>
        </a:p>
      </dgm:t>
    </dgm:pt>
    <dgm:pt modelId="{A58422FE-5EC5-4DB1-8437-31990A7B83A2}">
      <dgm:prSet/>
      <dgm:spPr/>
      <dgm:t>
        <a:bodyPr/>
        <a:lstStyle/>
        <a:p>
          <a:r>
            <a:rPr lang="it-IT"/>
            <a:t>Rapporto con il sovrannaturale</a:t>
          </a:r>
          <a:endParaRPr lang="en-US"/>
        </a:p>
      </dgm:t>
    </dgm:pt>
    <dgm:pt modelId="{AEB50645-6287-46FD-861C-9791091E7C3F}" type="parTrans" cxnId="{7BCD9EA7-1EE6-4926-ABBD-6BE005D6229D}">
      <dgm:prSet/>
      <dgm:spPr/>
      <dgm:t>
        <a:bodyPr/>
        <a:lstStyle/>
        <a:p>
          <a:endParaRPr lang="en-US"/>
        </a:p>
      </dgm:t>
    </dgm:pt>
    <dgm:pt modelId="{897C2C7B-00B1-4EA6-9D6A-DD19216CB59E}" type="sibTrans" cxnId="{7BCD9EA7-1EE6-4926-ABBD-6BE005D6229D}">
      <dgm:prSet/>
      <dgm:spPr/>
      <dgm:t>
        <a:bodyPr/>
        <a:lstStyle/>
        <a:p>
          <a:endParaRPr lang="en-US"/>
        </a:p>
      </dgm:t>
    </dgm:pt>
    <dgm:pt modelId="{B6F255B8-B9CF-4053-946C-79ED834BC85F}">
      <dgm:prSet/>
      <dgm:spPr/>
      <dgm:t>
        <a:bodyPr/>
        <a:lstStyle/>
        <a:p>
          <a:r>
            <a:rPr lang="it-IT" dirty="0"/>
            <a:t>Società e istituzioni</a:t>
          </a:r>
          <a:r>
            <a:rPr lang="en-US" dirty="0"/>
            <a:t> </a:t>
          </a:r>
        </a:p>
      </dgm:t>
    </dgm:pt>
    <dgm:pt modelId="{B78ED86B-ECBD-4F44-A311-BCE56434408C}" type="parTrans" cxnId="{74D86B3F-A6B8-4054-8A1F-DF942906AE7D}">
      <dgm:prSet/>
      <dgm:spPr/>
      <dgm:t>
        <a:bodyPr/>
        <a:lstStyle/>
        <a:p>
          <a:endParaRPr lang="en-US"/>
        </a:p>
      </dgm:t>
    </dgm:pt>
    <dgm:pt modelId="{BD31904F-ED6A-4632-ABD6-0ED12A092E05}" type="sibTrans" cxnId="{74D86B3F-A6B8-4054-8A1F-DF942906AE7D}">
      <dgm:prSet/>
      <dgm:spPr/>
      <dgm:t>
        <a:bodyPr/>
        <a:lstStyle/>
        <a:p>
          <a:endParaRPr lang="en-US"/>
        </a:p>
      </dgm:t>
    </dgm:pt>
    <dgm:pt modelId="{FCB97226-F51A-9B4E-968E-67C540BA3AD5}" type="pres">
      <dgm:prSet presAssocID="{1B0FEFBC-259F-4697-84EA-42CFE4984088}" presName="Name0" presStyleCnt="0">
        <dgm:presLayoutVars>
          <dgm:dir/>
          <dgm:animLvl val="lvl"/>
          <dgm:resizeHandles val="exact"/>
        </dgm:presLayoutVars>
      </dgm:prSet>
      <dgm:spPr/>
    </dgm:pt>
    <dgm:pt modelId="{DF2D28C4-0001-044C-8741-0D78170D4401}" type="pres">
      <dgm:prSet presAssocID="{5F99DD05-C09E-4246-9E50-C9145E90AE4A}" presName="linNode" presStyleCnt="0"/>
      <dgm:spPr/>
    </dgm:pt>
    <dgm:pt modelId="{512569F5-5023-4F47-B93A-C89E4DEDE21A}" type="pres">
      <dgm:prSet presAssocID="{5F99DD05-C09E-4246-9E50-C9145E90AE4A}" presName="parentText" presStyleLbl="node1" presStyleIdx="0" presStyleCnt="8" custScaleX="277778" custLinFactX="17791" custLinFactNeighborX="100000" custLinFactNeighborY="21665">
        <dgm:presLayoutVars>
          <dgm:chMax val="1"/>
          <dgm:bulletEnabled val="1"/>
        </dgm:presLayoutVars>
      </dgm:prSet>
      <dgm:spPr/>
    </dgm:pt>
    <dgm:pt modelId="{EC5A978F-5BB8-2D4F-A741-A68BA75C623D}" type="pres">
      <dgm:prSet presAssocID="{8AC8DB28-5649-43D8-92DF-BA22A973C918}" presName="sp" presStyleCnt="0"/>
      <dgm:spPr/>
    </dgm:pt>
    <dgm:pt modelId="{439CC2A0-1458-FE42-9908-36A6E4A699C1}" type="pres">
      <dgm:prSet presAssocID="{289E71F2-B904-40F3-ABE4-E54F554823C1}" presName="linNode" presStyleCnt="0"/>
      <dgm:spPr/>
    </dgm:pt>
    <dgm:pt modelId="{28671109-7474-8542-9A0A-0F986659AEF1}" type="pres">
      <dgm:prSet presAssocID="{289E71F2-B904-40F3-ABE4-E54F554823C1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6B983132-B496-AA49-98B5-B8D901595AEF}" type="pres">
      <dgm:prSet presAssocID="{A0E1B1A6-CD76-438C-A720-4A2F49F20021}" presName="sp" presStyleCnt="0"/>
      <dgm:spPr/>
    </dgm:pt>
    <dgm:pt modelId="{C93397AE-6B37-B441-A041-99549B3D467E}" type="pres">
      <dgm:prSet presAssocID="{01C2E644-949D-4545-B0F6-FDAEB0E62118}" presName="linNode" presStyleCnt="0"/>
      <dgm:spPr/>
    </dgm:pt>
    <dgm:pt modelId="{39CC3135-3A6C-DF48-81CE-068CA3788264}" type="pres">
      <dgm:prSet presAssocID="{01C2E644-949D-4545-B0F6-FDAEB0E62118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09554B38-59C5-AB45-AA54-D952FEBDE7EB}" type="pres">
      <dgm:prSet presAssocID="{87C184F3-29A3-4876-9A36-2F0321B51CAC}" presName="sp" presStyleCnt="0"/>
      <dgm:spPr/>
    </dgm:pt>
    <dgm:pt modelId="{DC173742-84F0-AC49-AA85-16D52552ECB3}" type="pres">
      <dgm:prSet presAssocID="{24630720-8E87-4057-A342-FB2483154D3F}" presName="linNode" presStyleCnt="0"/>
      <dgm:spPr/>
    </dgm:pt>
    <dgm:pt modelId="{D760C3C0-70F0-4C4B-BE7E-D615A90710B9}" type="pres">
      <dgm:prSet presAssocID="{24630720-8E87-4057-A342-FB2483154D3F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0DD45297-945E-3F47-8D20-9F2590F73A80}" type="pres">
      <dgm:prSet presAssocID="{AD365ACC-C3BB-46C4-B6C9-4F9944E5E386}" presName="sp" presStyleCnt="0"/>
      <dgm:spPr/>
    </dgm:pt>
    <dgm:pt modelId="{ADB666AA-F896-7643-8DDA-51752C7EBE29}" type="pres">
      <dgm:prSet presAssocID="{4C41A881-2140-44DD-AE33-88223F8A8297}" presName="linNode" presStyleCnt="0"/>
      <dgm:spPr/>
    </dgm:pt>
    <dgm:pt modelId="{8A08A8B6-4E43-8E45-B1A6-E6831C61683D}" type="pres">
      <dgm:prSet presAssocID="{4C41A881-2140-44DD-AE33-88223F8A8297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F5744914-CA8E-F54B-9FAC-28CC2CE36AC2}" type="pres">
      <dgm:prSet presAssocID="{BEAECC65-6BE5-494B-8521-DE4645898AF5}" presName="sp" presStyleCnt="0"/>
      <dgm:spPr/>
    </dgm:pt>
    <dgm:pt modelId="{BEFB752F-8ABE-6C41-8434-1A283B6BFBB8}" type="pres">
      <dgm:prSet presAssocID="{AC577D05-335C-4C95-8F8A-73BDA2494E1D}" presName="linNode" presStyleCnt="0"/>
      <dgm:spPr/>
    </dgm:pt>
    <dgm:pt modelId="{E6521555-7C26-0E42-8BCA-EB71E0E0351E}" type="pres">
      <dgm:prSet presAssocID="{AC577D05-335C-4C95-8F8A-73BDA2494E1D}" presName="parentText" presStyleLbl="node1" presStyleIdx="5" presStyleCnt="8" custScaleX="276520">
        <dgm:presLayoutVars>
          <dgm:chMax val="1"/>
          <dgm:bulletEnabled val="1"/>
        </dgm:presLayoutVars>
      </dgm:prSet>
      <dgm:spPr/>
    </dgm:pt>
    <dgm:pt modelId="{959CF3C8-35B9-3747-AD7D-EB2D537399F8}" type="pres">
      <dgm:prSet presAssocID="{0C1457F9-760A-47FE-BF22-83BB49336BF1}" presName="sp" presStyleCnt="0"/>
      <dgm:spPr/>
    </dgm:pt>
    <dgm:pt modelId="{19FB071D-A4B2-C740-B39E-D8F0962A2CA8}" type="pres">
      <dgm:prSet presAssocID="{A58422FE-5EC5-4DB1-8437-31990A7B83A2}" presName="linNode" presStyleCnt="0"/>
      <dgm:spPr/>
    </dgm:pt>
    <dgm:pt modelId="{7CE0A0DA-DB13-2D48-BE36-EE1BAC91A43F}" type="pres">
      <dgm:prSet presAssocID="{A58422FE-5EC5-4DB1-8437-31990A7B83A2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D705672C-9991-2E45-828A-19FBAB2BAA66}" type="pres">
      <dgm:prSet presAssocID="{897C2C7B-00B1-4EA6-9D6A-DD19216CB59E}" presName="sp" presStyleCnt="0"/>
      <dgm:spPr/>
    </dgm:pt>
    <dgm:pt modelId="{B1B4A938-43E3-D04C-BB13-20B99C99268A}" type="pres">
      <dgm:prSet presAssocID="{B6F255B8-B9CF-4053-946C-79ED834BC85F}" presName="linNode" presStyleCnt="0"/>
      <dgm:spPr/>
    </dgm:pt>
    <dgm:pt modelId="{B869890C-53BD-9C4A-8AC7-01345DBBECD3}" type="pres">
      <dgm:prSet presAssocID="{B6F255B8-B9CF-4053-946C-79ED834BC85F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FC0D0704-8D6D-F245-8CC7-197AA1597AE2}" type="presOf" srcId="{AC577D05-335C-4C95-8F8A-73BDA2494E1D}" destId="{E6521555-7C26-0E42-8BCA-EB71E0E0351E}" srcOrd="0" destOrd="0" presId="urn:microsoft.com/office/officeart/2005/8/layout/vList5"/>
    <dgm:cxn modelId="{0D9D580C-7625-A446-AE0A-03D33AE892C3}" type="presOf" srcId="{01C2E644-949D-4545-B0F6-FDAEB0E62118}" destId="{39CC3135-3A6C-DF48-81CE-068CA3788264}" srcOrd="0" destOrd="0" presId="urn:microsoft.com/office/officeart/2005/8/layout/vList5"/>
    <dgm:cxn modelId="{EF815E13-FA9B-4410-8198-2CD305399AE5}" srcId="{1B0FEFBC-259F-4697-84EA-42CFE4984088}" destId="{4C41A881-2140-44DD-AE33-88223F8A8297}" srcOrd="4" destOrd="0" parTransId="{D23F71F3-E2B8-4693-B1C3-05FC77FBEF37}" sibTransId="{BEAECC65-6BE5-494B-8521-DE4645898AF5}"/>
    <dgm:cxn modelId="{23A06C25-E9D5-0C47-A55A-024318B62A3C}" type="presOf" srcId="{24630720-8E87-4057-A342-FB2483154D3F}" destId="{D760C3C0-70F0-4C4B-BE7E-D615A90710B9}" srcOrd="0" destOrd="0" presId="urn:microsoft.com/office/officeart/2005/8/layout/vList5"/>
    <dgm:cxn modelId="{A0377B37-8BC6-A340-9700-16E0FC04F0B1}" type="presOf" srcId="{4C41A881-2140-44DD-AE33-88223F8A8297}" destId="{8A08A8B6-4E43-8E45-B1A6-E6831C61683D}" srcOrd="0" destOrd="0" presId="urn:microsoft.com/office/officeart/2005/8/layout/vList5"/>
    <dgm:cxn modelId="{6D70FF37-80C5-4B84-A70E-E86DF4E8AB10}" srcId="{1B0FEFBC-259F-4697-84EA-42CFE4984088}" destId="{AC577D05-335C-4C95-8F8A-73BDA2494E1D}" srcOrd="5" destOrd="0" parTransId="{5B3F2E60-3975-4454-A762-10DD65426CF6}" sibTransId="{0C1457F9-760A-47FE-BF22-83BB49336BF1}"/>
    <dgm:cxn modelId="{74D86B3F-A6B8-4054-8A1F-DF942906AE7D}" srcId="{1B0FEFBC-259F-4697-84EA-42CFE4984088}" destId="{B6F255B8-B9CF-4053-946C-79ED834BC85F}" srcOrd="7" destOrd="0" parTransId="{B78ED86B-ECBD-4F44-A311-BCE56434408C}" sibTransId="{BD31904F-ED6A-4632-ABD6-0ED12A092E05}"/>
    <dgm:cxn modelId="{08BC4E66-30C5-EA4A-8798-2E0F1B2FE60E}" type="presOf" srcId="{289E71F2-B904-40F3-ABE4-E54F554823C1}" destId="{28671109-7474-8542-9A0A-0F986659AEF1}" srcOrd="0" destOrd="0" presId="urn:microsoft.com/office/officeart/2005/8/layout/vList5"/>
    <dgm:cxn modelId="{75287E96-D702-9546-8D7C-FE9AF8ED9CA5}" type="presOf" srcId="{A58422FE-5EC5-4DB1-8437-31990A7B83A2}" destId="{7CE0A0DA-DB13-2D48-BE36-EE1BAC91A43F}" srcOrd="0" destOrd="0" presId="urn:microsoft.com/office/officeart/2005/8/layout/vList5"/>
    <dgm:cxn modelId="{7BCD9EA7-1EE6-4926-ABBD-6BE005D6229D}" srcId="{1B0FEFBC-259F-4697-84EA-42CFE4984088}" destId="{A58422FE-5EC5-4DB1-8437-31990A7B83A2}" srcOrd="6" destOrd="0" parTransId="{AEB50645-6287-46FD-861C-9791091E7C3F}" sibTransId="{897C2C7B-00B1-4EA6-9D6A-DD19216CB59E}"/>
    <dgm:cxn modelId="{652719BE-AF86-2A47-8B22-E93B22CC762B}" type="presOf" srcId="{1B0FEFBC-259F-4697-84EA-42CFE4984088}" destId="{FCB97226-F51A-9B4E-968E-67C540BA3AD5}" srcOrd="0" destOrd="0" presId="urn:microsoft.com/office/officeart/2005/8/layout/vList5"/>
    <dgm:cxn modelId="{92E31CCC-A071-7D46-A1FA-EFBB387E62FC}" type="presOf" srcId="{5F99DD05-C09E-4246-9E50-C9145E90AE4A}" destId="{512569F5-5023-4F47-B93A-C89E4DEDE21A}" srcOrd="0" destOrd="0" presId="urn:microsoft.com/office/officeart/2005/8/layout/vList5"/>
    <dgm:cxn modelId="{BF656EDF-5F00-4FBE-BBE2-059333D72569}" srcId="{1B0FEFBC-259F-4697-84EA-42CFE4984088}" destId="{289E71F2-B904-40F3-ABE4-E54F554823C1}" srcOrd="1" destOrd="0" parTransId="{7449B640-A797-43BA-AA0C-16E5A2237E57}" sibTransId="{A0E1B1A6-CD76-438C-A720-4A2F49F20021}"/>
    <dgm:cxn modelId="{BFF9B5EA-04FC-45CC-A355-9C07E48CE0B6}" srcId="{1B0FEFBC-259F-4697-84EA-42CFE4984088}" destId="{5F99DD05-C09E-4246-9E50-C9145E90AE4A}" srcOrd="0" destOrd="0" parTransId="{E559CA63-9365-4579-8038-55B509274D25}" sibTransId="{8AC8DB28-5649-43D8-92DF-BA22A973C918}"/>
    <dgm:cxn modelId="{8FAD73F1-C2B2-4D57-8304-986028AC7D87}" srcId="{1B0FEFBC-259F-4697-84EA-42CFE4984088}" destId="{24630720-8E87-4057-A342-FB2483154D3F}" srcOrd="3" destOrd="0" parTransId="{93D90E70-286A-4561-936D-CB9E8FB173B6}" sibTransId="{AD365ACC-C3BB-46C4-B6C9-4F9944E5E386}"/>
    <dgm:cxn modelId="{E57CF9F8-48D5-42AA-A891-1F6F432816C8}" srcId="{1B0FEFBC-259F-4697-84EA-42CFE4984088}" destId="{01C2E644-949D-4545-B0F6-FDAEB0E62118}" srcOrd="2" destOrd="0" parTransId="{B94F6FDD-B8B1-4A35-B5E8-28A5505CAD39}" sibTransId="{87C184F3-29A3-4876-9A36-2F0321B51CAC}"/>
    <dgm:cxn modelId="{44513DFD-B990-D240-9D9D-C6DEE4BEA9E3}" type="presOf" srcId="{B6F255B8-B9CF-4053-946C-79ED834BC85F}" destId="{B869890C-53BD-9C4A-8AC7-01345DBBECD3}" srcOrd="0" destOrd="0" presId="urn:microsoft.com/office/officeart/2005/8/layout/vList5"/>
    <dgm:cxn modelId="{E97E4C60-DB3C-ED47-BC67-B667EF955D03}" type="presParOf" srcId="{FCB97226-F51A-9B4E-968E-67C540BA3AD5}" destId="{DF2D28C4-0001-044C-8741-0D78170D4401}" srcOrd="0" destOrd="0" presId="urn:microsoft.com/office/officeart/2005/8/layout/vList5"/>
    <dgm:cxn modelId="{921E898D-CB90-8D48-9850-7CA2F7FBDD95}" type="presParOf" srcId="{DF2D28C4-0001-044C-8741-0D78170D4401}" destId="{512569F5-5023-4F47-B93A-C89E4DEDE21A}" srcOrd="0" destOrd="0" presId="urn:microsoft.com/office/officeart/2005/8/layout/vList5"/>
    <dgm:cxn modelId="{8AA2EB6C-772C-A244-A4C6-4CBC75FC5C5B}" type="presParOf" srcId="{FCB97226-F51A-9B4E-968E-67C540BA3AD5}" destId="{EC5A978F-5BB8-2D4F-A741-A68BA75C623D}" srcOrd="1" destOrd="0" presId="urn:microsoft.com/office/officeart/2005/8/layout/vList5"/>
    <dgm:cxn modelId="{FCB3DD13-E400-5B42-AEFB-E2ECE92219A5}" type="presParOf" srcId="{FCB97226-F51A-9B4E-968E-67C540BA3AD5}" destId="{439CC2A0-1458-FE42-9908-36A6E4A699C1}" srcOrd="2" destOrd="0" presId="urn:microsoft.com/office/officeart/2005/8/layout/vList5"/>
    <dgm:cxn modelId="{74FC47A9-B1A1-0149-B28C-13970C556E30}" type="presParOf" srcId="{439CC2A0-1458-FE42-9908-36A6E4A699C1}" destId="{28671109-7474-8542-9A0A-0F986659AEF1}" srcOrd="0" destOrd="0" presId="urn:microsoft.com/office/officeart/2005/8/layout/vList5"/>
    <dgm:cxn modelId="{65275DD7-CBC3-6943-B0D0-AA968A38CE78}" type="presParOf" srcId="{FCB97226-F51A-9B4E-968E-67C540BA3AD5}" destId="{6B983132-B496-AA49-98B5-B8D901595AEF}" srcOrd="3" destOrd="0" presId="urn:microsoft.com/office/officeart/2005/8/layout/vList5"/>
    <dgm:cxn modelId="{0294B050-8AA0-4F44-8679-2E2E374C9B44}" type="presParOf" srcId="{FCB97226-F51A-9B4E-968E-67C540BA3AD5}" destId="{C93397AE-6B37-B441-A041-99549B3D467E}" srcOrd="4" destOrd="0" presId="urn:microsoft.com/office/officeart/2005/8/layout/vList5"/>
    <dgm:cxn modelId="{E2E4989E-8226-194E-A514-9BEC1A3B951E}" type="presParOf" srcId="{C93397AE-6B37-B441-A041-99549B3D467E}" destId="{39CC3135-3A6C-DF48-81CE-068CA3788264}" srcOrd="0" destOrd="0" presId="urn:microsoft.com/office/officeart/2005/8/layout/vList5"/>
    <dgm:cxn modelId="{DD7C3AFE-3850-A946-8D36-84FF6BC16F91}" type="presParOf" srcId="{FCB97226-F51A-9B4E-968E-67C540BA3AD5}" destId="{09554B38-59C5-AB45-AA54-D952FEBDE7EB}" srcOrd="5" destOrd="0" presId="urn:microsoft.com/office/officeart/2005/8/layout/vList5"/>
    <dgm:cxn modelId="{6D0EEC02-C12B-0946-9504-6C957C3CCCBB}" type="presParOf" srcId="{FCB97226-F51A-9B4E-968E-67C540BA3AD5}" destId="{DC173742-84F0-AC49-AA85-16D52552ECB3}" srcOrd="6" destOrd="0" presId="urn:microsoft.com/office/officeart/2005/8/layout/vList5"/>
    <dgm:cxn modelId="{5D5CE32A-6211-E749-B125-F8C682C8F330}" type="presParOf" srcId="{DC173742-84F0-AC49-AA85-16D52552ECB3}" destId="{D760C3C0-70F0-4C4B-BE7E-D615A90710B9}" srcOrd="0" destOrd="0" presId="urn:microsoft.com/office/officeart/2005/8/layout/vList5"/>
    <dgm:cxn modelId="{A7648BF2-DE96-CD45-8194-476AF62B97E0}" type="presParOf" srcId="{FCB97226-F51A-9B4E-968E-67C540BA3AD5}" destId="{0DD45297-945E-3F47-8D20-9F2590F73A80}" srcOrd="7" destOrd="0" presId="urn:microsoft.com/office/officeart/2005/8/layout/vList5"/>
    <dgm:cxn modelId="{2A4690E9-FA6F-BC4D-91F4-7690755E4C55}" type="presParOf" srcId="{FCB97226-F51A-9B4E-968E-67C540BA3AD5}" destId="{ADB666AA-F896-7643-8DDA-51752C7EBE29}" srcOrd="8" destOrd="0" presId="urn:microsoft.com/office/officeart/2005/8/layout/vList5"/>
    <dgm:cxn modelId="{69696D84-0F09-DD42-B63A-ECCFA2A8329F}" type="presParOf" srcId="{ADB666AA-F896-7643-8DDA-51752C7EBE29}" destId="{8A08A8B6-4E43-8E45-B1A6-E6831C61683D}" srcOrd="0" destOrd="0" presId="urn:microsoft.com/office/officeart/2005/8/layout/vList5"/>
    <dgm:cxn modelId="{E12ECE69-8BA7-1546-99B1-437036C7F947}" type="presParOf" srcId="{FCB97226-F51A-9B4E-968E-67C540BA3AD5}" destId="{F5744914-CA8E-F54B-9FAC-28CC2CE36AC2}" srcOrd="9" destOrd="0" presId="urn:microsoft.com/office/officeart/2005/8/layout/vList5"/>
    <dgm:cxn modelId="{6EE7CFD7-350B-124E-864F-0D974ACCEEBE}" type="presParOf" srcId="{FCB97226-F51A-9B4E-968E-67C540BA3AD5}" destId="{BEFB752F-8ABE-6C41-8434-1A283B6BFBB8}" srcOrd="10" destOrd="0" presId="urn:microsoft.com/office/officeart/2005/8/layout/vList5"/>
    <dgm:cxn modelId="{868AB993-0803-F145-ADE0-88A79861060B}" type="presParOf" srcId="{BEFB752F-8ABE-6C41-8434-1A283B6BFBB8}" destId="{E6521555-7C26-0E42-8BCA-EB71E0E0351E}" srcOrd="0" destOrd="0" presId="urn:microsoft.com/office/officeart/2005/8/layout/vList5"/>
    <dgm:cxn modelId="{0AA18A30-79AF-8545-91C4-65653E3AB842}" type="presParOf" srcId="{FCB97226-F51A-9B4E-968E-67C540BA3AD5}" destId="{959CF3C8-35B9-3747-AD7D-EB2D537399F8}" srcOrd="11" destOrd="0" presId="urn:microsoft.com/office/officeart/2005/8/layout/vList5"/>
    <dgm:cxn modelId="{8D3DBFA4-DC08-654C-9F8A-E09C16CF3A99}" type="presParOf" srcId="{FCB97226-F51A-9B4E-968E-67C540BA3AD5}" destId="{19FB071D-A4B2-C740-B39E-D8F0962A2CA8}" srcOrd="12" destOrd="0" presId="urn:microsoft.com/office/officeart/2005/8/layout/vList5"/>
    <dgm:cxn modelId="{6243C9AF-FC94-054D-8A6E-70A7F3350D26}" type="presParOf" srcId="{19FB071D-A4B2-C740-B39E-D8F0962A2CA8}" destId="{7CE0A0DA-DB13-2D48-BE36-EE1BAC91A43F}" srcOrd="0" destOrd="0" presId="urn:microsoft.com/office/officeart/2005/8/layout/vList5"/>
    <dgm:cxn modelId="{0C8FACC0-D6D7-264D-B09C-071BD33B2BBE}" type="presParOf" srcId="{FCB97226-F51A-9B4E-968E-67C540BA3AD5}" destId="{D705672C-9991-2E45-828A-19FBAB2BAA66}" srcOrd="13" destOrd="0" presId="urn:microsoft.com/office/officeart/2005/8/layout/vList5"/>
    <dgm:cxn modelId="{5D3E7C6F-0B31-DF42-8DF9-27FDB1823558}" type="presParOf" srcId="{FCB97226-F51A-9B4E-968E-67C540BA3AD5}" destId="{B1B4A938-43E3-D04C-BB13-20B99C99268A}" srcOrd="14" destOrd="0" presId="urn:microsoft.com/office/officeart/2005/8/layout/vList5"/>
    <dgm:cxn modelId="{1445247E-74CB-1E47-8151-6E33667CF65E}" type="presParOf" srcId="{B1B4A938-43E3-D04C-BB13-20B99C99268A}" destId="{B869890C-53BD-9C4A-8AC7-01345DBBEC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0D1C-6D26-0149-BBB3-7D4E72C0CE3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A932C-1C2B-334C-915E-26DCB1144F1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biologiche</a:t>
          </a:r>
        </a:p>
      </dsp:txBody>
      <dsp:txXfrm>
        <a:off x="0" y="0"/>
        <a:ext cx="6900512" cy="1384035"/>
      </dsp:txXfrm>
    </dsp:sp>
    <dsp:sp modelId="{DCC89B74-B579-454D-BBF1-722B176A781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7CD88-98FC-9144-BC20-41955BC60C1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psicanalitiche (Nancy Chodorow)</a:t>
          </a:r>
        </a:p>
      </dsp:txBody>
      <dsp:txXfrm>
        <a:off x="0" y="1384035"/>
        <a:ext cx="6900512" cy="1384035"/>
      </dsp:txXfrm>
    </dsp:sp>
    <dsp:sp modelId="{502F9416-3AA6-624C-9E9E-3DAD17F458B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D0B11-594D-E342-8BAB-437ECCADD62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Teorie economico-politiche</a:t>
          </a:r>
        </a:p>
      </dsp:txBody>
      <dsp:txXfrm>
        <a:off x="0" y="2768070"/>
        <a:ext cx="6900512" cy="1384035"/>
      </dsp:txXfrm>
    </dsp:sp>
    <dsp:sp modelId="{187B82D6-4BF8-EB44-8843-9769085BF24D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C6495-5F9E-544C-BB37-4FA38E6E0E07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antropologiche (Claude Lévi-Strauss, Sherry Ortner, Ida Magli)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1B39-83EB-9C42-BB6D-C0618AB93CFC}">
      <dsp:nvSpPr>
        <dsp:cNvPr id="0" name=""/>
        <dsp:cNvSpPr/>
      </dsp:nvSpPr>
      <dsp:spPr>
        <a:xfrm>
          <a:off x="260807" y="309456"/>
          <a:ext cx="2539866" cy="907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l’uomo è identificato con:</a:t>
          </a:r>
          <a:endParaRPr lang="en-US" sz="2200" kern="1200"/>
        </a:p>
      </dsp:txBody>
      <dsp:txXfrm>
        <a:off x="287388" y="336037"/>
        <a:ext cx="2486704" cy="854378"/>
      </dsp:txXfrm>
    </dsp:sp>
    <dsp:sp modelId="{E3D2F4D3-FBF1-5F4E-9989-67B26AFC4985}">
      <dsp:nvSpPr>
        <dsp:cNvPr id="0" name=""/>
        <dsp:cNvSpPr/>
      </dsp:nvSpPr>
      <dsp:spPr>
        <a:xfrm rot="5400000">
          <a:off x="1399638" y="1320085"/>
          <a:ext cx="459740" cy="629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440542" y="1405158"/>
        <a:ext cx="377932" cy="321818"/>
      </dsp:txXfrm>
    </dsp:sp>
    <dsp:sp modelId="{8B754A79-60CB-D44A-8AEB-3CF9332499F6}">
      <dsp:nvSpPr>
        <dsp:cNvPr id="0" name=""/>
        <dsp:cNvSpPr/>
      </dsp:nvSpPr>
      <dsp:spPr>
        <a:xfrm>
          <a:off x="286587" y="2078918"/>
          <a:ext cx="2959071" cy="152391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‘cultura’, ‘pubblico’, ‘spirito’, ‘razionalità’, ‘forza’, ecc. </a:t>
          </a:r>
          <a:endParaRPr lang="en-US" sz="2400" kern="1200" dirty="0"/>
        </a:p>
      </dsp:txBody>
      <dsp:txXfrm>
        <a:off x="331221" y="2123552"/>
        <a:ext cx="2869803" cy="1434651"/>
      </dsp:txXfrm>
    </dsp:sp>
    <dsp:sp modelId="{AD529FF5-3561-474D-BC03-D7E3F1A60785}">
      <dsp:nvSpPr>
        <dsp:cNvPr id="0" name=""/>
        <dsp:cNvSpPr/>
      </dsp:nvSpPr>
      <dsp:spPr>
        <a:xfrm rot="1872">
          <a:off x="4442177" y="550005"/>
          <a:ext cx="2162847" cy="666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42177" y="683224"/>
        <a:ext cx="1962938" cy="399817"/>
      </dsp:txXfrm>
    </dsp:sp>
    <dsp:sp modelId="{3DBF47B4-18DB-5B45-9C58-DFD21B8FF1CC}">
      <dsp:nvSpPr>
        <dsp:cNvPr id="0" name=""/>
        <dsp:cNvSpPr/>
      </dsp:nvSpPr>
      <dsp:spPr>
        <a:xfrm>
          <a:off x="7821304" y="339767"/>
          <a:ext cx="2816051" cy="846918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la donna è identificata con:</a:t>
          </a:r>
          <a:endParaRPr lang="en-US" sz="2200" kern="1200" dirty="0"/>
        </a:p>
      </dsp:txBody>
      <dsp:txXfrm>
        <a:off x="7846109" y="364572"/>
        <a:ext cx="2766441" cy="797308"/>
      </dsp:txXfrm>
    </dsp:sp>
    <dsp:sp modelId="{1BC51893-364C-784B-ABD3-F187CC71974F}">
      <dsp:nvSpPr>
        <dsp:cNvPr id="0" name=""/>
        <dsp:cNvSpPr/>
      </dsp:nvSpPr>
      <dsp:spPr>
        <a:xfrm rot="5376180">
          <a:off x="8823174" y="1332462"/>
          <a:ext cx="510736" cy="629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8889046" y="1392038"/>
        <a:ext cx="377932" cy="357515"/>
      </dsp:txXfrm>
    </dsp:sp>
    <dsp:sp modelId="{2058E19A-D420-AE4D-86B2-43C3320BBB3D}">
      <dsp:nvSpPr>
        <dsp:cNvPr id="0" name=""/>
        <dsp:cNvSpPr/>
      </dsp:nvSpPr>
      <dsp:spPr>
        <a:xfrm>
          <a:off x="7251561" y="2136623"/>
          <a:ext cx="3205641" cy="165040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‘natura’, ‘privato’, ‘corpo’, ‘irrazionalità’, ‘debolezza’, ecc. </a:t>
          </a:r>
          <a:endParaRPr lang="en-US" sz="2400" kern="1200" dirty="0"/>
        </a:p>
      </dsp:txBody>
      <dsp:txXfrm>
        <a:off x="7299900" y="2184962"/>
        <a:ext cx="3108963" cy="1553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569F5-5023-4F47-B93A-C89E4DEDE21A}">
      <dsp:nvSpPr>
        <dsp:cNvPr id="0" name=""/>
        <dsp:cNvSpPr/>
      </dsp:nvSpPr>
      <dsp:spPr>
        <a:xfrm>
          <a:off x="11257" y="172769"/>
          <a:ext cx="11525986" cy="7962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Donna-Sessualità-Riproduzione-Corpo</a:t>
          </a:r>
          <a:endParaRPr lang="en-US" sz="2200" kern="1200"/>
        </a:p>
      </dsp:txBody>
      <dsp:txXfrm>
        <a:off x="50126" y="211638"/>
        <a:ext cx="11448248" cy="718504"/>
      </dsp:txXfrm>
    </dsp:sp>
    <dsp:sp modelId="{28671109-7474-8542-9A0A-0F986659AEF1}">
      <dsp:nvSpPr>
        <dsp:cNvPr id="0" name=""/>
        <dsp:cNvSpPr/>
      </dsp:nvSpPr>
      <dsp:spPr>
        <a:xfrm>
          <a:off x="5628" y="83631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Idee dei letterati, teologi, giuristi, medici, filosofi</a:t>
          </a:r>
          <a:endParaRPr lang="en-US" sz="2200" kern="1200" dirty="0"/>
        </a:p>
      </dsp:txBody>
      <dsp:txXfrm>
        <a:off x="44497" y="875187"/>
        <a:ext cx="4075669" cy="718504"/>
      </dsp:txXfrm>
    </dsp:sp>
    <dsp:sp modelId="{39CC3135-3A6C-DF48-81CE-068CA3788264}">
      <dsp:nvSpPr>
        <dsp:cNvPr id="0" name=""/>
        <dsp:cNvSpPr/>
      </dsp:nvSpPr>
      <dsp:spPr>
        <a:xfrm>
          <a:off x="5628" y="167237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ruoli sociali (famiglia e lavoro) </a:t>
          </a:r>
          <a:endParaRPr lang="en-US" sz="2200" kern="1200"/>
        </a:p>
      </dsp:txBody>
      <dsp:txXfrm>
        <a:off x="44497" y="1711242"/>
        <a:ext cx="4075669" cy="718504"/>
      </dsp:txXfrm>
    </dsp:sp>
    <dsp:sp modelId="{D760C3C0-70F0-4C4B-BE7E-D615A90710B9}">
      <dsp:nvSpPr>
        <dsp:cNvPr id="0" name=""/>
        <dsp:cNvSpPr/>
      </dsp:nvSpPr>
      <dsp:spPr>
        <a:xfrm>
          <a:off x="5628" y="250842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religione: limiti e opportunità</a:t>
          </a:r>
          <a:endParaRPr lang="en-US" sz="2200" kern="1200"/>
        </a:p>
      </dsp:txBody>
      <dsp:txXfrm>
        <a:off x="44497" y="2547297"/>
        <a:ext cx="4075669" cy="718504"/>
      </dsp:txXfrm>
    </dsp:sp>
    <dsp:sp modelId="{8A08A8B6-4E43-8E45-B1A6-E6831C61683D}">
      <dsp:nvSpPr>
        <dsp:cNvPr id="0" name=""/>
        <dsp:cNvSpPr/>
      </dsp:nvSpPr>
      <dsp:spPr>
        <a:xfrm>
          <a:off x="5628" y="334448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L’espressione letteraria e artistica</a:t>
          </a:r>
          <a:endParaRPr lang="en-US" sz="2200" kern="1200"/>
        </a:p>
      </dsp:txBody>
      <dsp:txXfrm>
        <a:off x="44497" y="3383352"/>
        <a:ext cx="4075669" cy="718504"/>
      </dsp:txXfrm>
    </dsp:sp>
    <dsp:sp modelId="{E6521555-7C26-0E42-8BCA-EB71E0E0351E}">
      <dsp:nvSpPr>
        <dsp:cNvPr id="0" name=""/>
        <dsp:cNvSpPr/>
      </dsp:nvSpPr>
      <dsp:spPr>
        <a:xfrm>
          <a:off x="5628" y="4180538"/>
          <a:ext cx="11485003" cy="796242"/>
        </a:xfrm>
        <a:prstGeom prst="round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Donna-Altro</a:t>
          </a:r>
          <a:endParaRPr lang="en-US" sz="2200" kern="1200"/>
        </a:p>
      </dsp:txBody>
      <dsp:txXfrm>
        <a:off x="44497" y="4219407"/>
        <a:ext cx="11407265" cy="718504"/>
      </dsp:txXfrm>
    </dsp:sp>
    <dsp:sp modelId="{7CE0A0DA-DB13-2D48-BE36-EE1BAC91A43F}">
      <dsp:nvSpPr>
        <dsp:cNvPr id="0" name=""/>
        <dsp:cNvSpPr/>
      </dsp:nvSpPr>
      <dsp:spPr>
        <a:xfrm>
          <a:off x="5628" y="501659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Rapporto con il sovrannaturale</a:t>
          </a:r>
          <a:endParaRPr lang="en-US" sz="2200" kern="1200"/>
        </a:p>
      </dsp:txBody>
      <dsp:txXfrm>
        <a:off x="44497" y="5055462"/>
        <a:ext cx="4075669" cy="718504"/>
      </dsp:txXfrm>
    </dsp:sp>
    <dsp:sp modelId="{B869890C-53BD-9C4A-8AC7-01345DBBECD3}">
      <dsp:nvSpPr>
        <dsp:cNvPr id="0" name=""/>
        <dsp:cNvSpPr/>
      </dsp:nvSpPr>
      <dsp:spPr>
        <a:xfrm>
          <a:off x="5628" y="585264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Società e istituzioni</a:t>
          </a:r>
          <a:r>
            <a:rPr lang="en-US" sz="2200" kern="1200" dirty="0"/>
            <a:t> </a:t>
          </a:r>
        </a:p>
      </dsp:txBody>
      <dsp:txXfrm>
        <a:off x="44497" y="5891517"/>
        <a:ext cx="4075669" cy="71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0FB-22A4-E0E5-DBAF-0FDC0AE79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8F741-DF57-4E4E-E11D-F09F6B34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005A7-F71F-81BB-E929-A3088A55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4D7E0-90CE-126B-68F7-A60C2A4C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1729C-E794-5B7F-B800-40EEF13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701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FEFD-1CD2-64A9-EE36-398F4B7B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B5E83-20CE-4DA5-53F8-4B9ED99B5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4478D-CBDA-572F-943E-132A54AC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1E116-5F1E-639D-DB4F-1E21307D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C28D0-4290-8F1C-051E-0F9B0526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5134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9CD4-2D82-F0F4-5477-457E30BF6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41EAD-4316-BFD2-032B-CE71CE6FE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B3CAF-5D8A-9523-4DC7-9A10B610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B1AB-ABFE-E8A7-58DE-F34A2873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54FD0-23A0-6C5A-05A2-49259EBE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122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4C8D-6851-D31F-5E0B-BAA0EA6A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05CB-F182-B649-646A-4C40A5B68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89956-F7F3-B31D-AA15-C8E7F443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E2827-920F-CDEF-0B88-6064D26F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1B8F1-730A-7964-E82C-D9B49127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609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72DF-09E8-CC36-FE51-409DF743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DF40C-FD57-A178-550C-EE148B371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71D79-FD5C-F0D7-C3BA-5E276478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0D780-B961-732A-78EA-A029413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A85C-F644-52D5-FED9-E69C9822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1066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6D3C-502F-BB40-7065-DED257B2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A01-BBA7-5E4E-D5F2-7CFD70496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1896C-591A-8D88-71F1-A4FCB9E6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604D8-D80E-8307-09E4-2A1EE01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D08D8-4F79-E0D9-8A76-2340EAB4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3B7A6-097C-C96F-CD14-39B186AA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005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3134-148E-35A7-FB7F-5E253D5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ACF1-6CBD-013D-DF15-E5BF0801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B082D-1531-F918-0AF8-AC16ABC9D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31BAD-9CEC-0B92-FE23-ECDF14E6D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5D6F-7516-AEAE-D62D-465B24D9E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A385F-A629-DD26-9AD3-A02396A4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102EB-3AD9-2BCB-9CDA-C5AFDB52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9E874-0FC1-7484-9EF6-F77A059A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334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D52-4732-3957-4852-990177C5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1F2ED-B257-F1A2-C55E-AA491590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89F55-5189-8075-E38A-B3BB568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FF585-B008-8B4D-C209-016700C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6886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DA7D8-2F49-961A-24A4-7153D528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0D38C-C08A-BCE5-29B3-5E745FAC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4F72A-7B1E-5C90-546E-DE7EFD35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8503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E65D-DA8F-B631-CFA3-1B019A19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61D1-1F96-72CC-BAFF-2A4FB79E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C2FBF-FAD2-4D4B-8530-F2FBFE42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B0759-C8AA-52E4-166C-D868AEE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CE2F9-B6C7-80A9-A3E9-28C75483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AA280-BC62-BC3B-7841-4867BB96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3997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C4B2-FC9A-41B8-01F8-3C6FFFB3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BD413-3574-24CF-3241-772078B62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30FCC-7A6D-5669-1CC2-A3AB4093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56333-B319-C5C1-87E6-6B00775B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AA2C1-E3B0-7258-487F-8CB6AA66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09BAD-4742-8753-3D2B-DCE1BD64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531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71B63-62AD-1F1E-0BAE-A6E7EA1E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CBEA3-3E54-29F0-489E-ED0887B3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EE4B-336B-795B-DBD6-D79C68DD6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BC4F-4CAC-0F4D-9562-1219C4B56862}" type="datetimeFigureOut">
              <a:rPr lang="en-IT" smtClean="0"/>
              <a:t>07/04/25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199B-4D6B-2640-5E59-6037D0BED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4F187-583F-F7A6-BB78-307A65D4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77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F2480F-E7B8-5D7B-3C6F-A15E76D66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D9BE9-DF95-C01E-409A-04FC80F1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Antropologia di genere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16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F3E857-BF1C-057B-5F95-76BEB9FB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donne sono subordinate? Cosa pensi di queste affermazioni?</a:t>
            </a:r>
            <a:endParaRPr lang="en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Dovremmo parlare di uguaglianza all'interno dei diversi ruoli piuttosto che di subordinazione. In tutte le società esiste una divisione dei ruoli: gli uomini cacciano, le donne si occupano dei figli. Non c'è nulla di sbagliato in questo.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Le donne hanno un grande potere all'interno della famiglia. 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La riproduzione dà un grande potere alle donne. Le donne non sentono la pressione di affermarsi dal punto di vista sociale. 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Le donne contribuiscono allo sviluppo economico delle società.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Esistono molte divinità femminili (ad esempio la Vergine Maria). Le donne sono quindi rispettate e importanti.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Gli uomini sono schiavi delle donne! Le donne controllano gli uomini attraverso la loro bellezza e il loro corpo.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La cavalleria, in fondo, è una cosa buona.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Le donne comandano dietro le quinte.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9) Le donne e gli uomini sono naturalmente diversi.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6729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295BB-9559-0F45-C406-4BAA1749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3800"/>
              <a:t>S</a:t>
            </a:r>
            <a:r>
              <a:rPr lang="en-IT" sz="3800"/>
              <a:t>piegazioni subordinazione donne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14BEF0-E57A-89C9-2721-6E98C43A6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3423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31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6897C2-C1C6-9890-8368-D9D2BDEC7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00174"/>
              </p:ext>
            </p:extLst>
          </p:nvPr>
        </p:nvGraphicFramePr>
        <p:xfrm>
          <a:off x="644056" y="215829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53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78295-63C4-1CE0-6D6F-55B148A02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04" b="5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ED03D-4703-BC03-DB7D-92439878B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099889"/>
              </p:ext>
            </p:extLst>
          </p:nvPr>
        </p:nvGraphicFramePr>
        <p:xfrm>
          <a:off x="440267" y="124178"/>
          <a:ext cx="11537244" cy="664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18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199C9-FCB6-BFEA-C770-60A5B74AB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478" y="35092"/>
            <a:ext cx="7058722" cy="708359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54AA97-F929-03BA-0982-9CCF49BA5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176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296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Antropologia di genere</vt:lpstr>
      <vt:lpstr>PowerPoint Presentation</vt:lpstr>
      <vt:lpstr>Spiegazioni subordinazione donne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querciolo mazzonis</dc:creator>
  <cp:lastModifiedBy>querciolo mazzonis</cp:lastModifiedBy>
  <cp:revision>8</cp:revision>
  <dcterms:created xsi:type="dcterms:W3CDTF">2023-05-01T14:33:18Z</dcterms:created>
  <dcterms:modified xsi:type="dcterms:W3CDTF">2025-04-07T13:23:31Z</dcterms:modified>
</cp:coreProperties>
</file>