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309" r:id="rId2"/>
    <p:sldId id="310" r:id="rId3"/>
    <p:sldId id="312" r:id="rId4"/>
    <p:sldId id="321" r:id="rId5"/>
    <p:sldId id="314" r:id="rId6"/>
    <p:sldId id="318" r:id="rId7"/>
    <p:sldId id="323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8746"/>
    <p:restoredTop sz="94615"/>
  </p:normalViewPr>
  <p:slideViewPr>
    <p:cSldViewPr snapToGrid="0" snapToObjects="1">
      <p:cViewPr varScale="1">
        <p:scale>
          <a:sx n="106" d="100"/>
          <a:sy n="106" d="100"/>
        </p:scale>
        <p:origin x="1048" y="1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154CAEE-99D4-4032-9A1E-51D6840AAEAA}" type="doc">
      <dgm:prSet loTypeId="urn:microsoft.com/office/officeart/2005/8/layout/matrix3" loCatId="matrix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323B4FF2-0B46-4852-A7FD-05F42DA2D547}">
      <dgm:prSet/>
      <dgm:spPr/>
      <dgm:t>
        <a:bodyPr/>
        <a:lstStyle/>
        <a:p>
          <a:r>
            <a:rPr lang="it-IT" dirty="0"/>
            <a:t>Oggi, nella nostra società, cosa resta della religione cristiana? Quanto è importante e come si manifesta nel comportamento delle persone?</a:t>
          </a:r>
          <a:endParaRPr lang="en-US" dirty="0"/>
        </a:p>
      </dgm:t>
    </dgm:pt>
    <dgm:pt modelId="{D5F68CC0-AEF9-4BDC-ABEC-AED5BA928473}" type="parTrans" cxnId="{BA05302C-01D2-4513-92D2-A61EEC1FC048}">
      <dgm:prSet/>
      <dgm:spPr/>
      <dgm:t>
        <a:bodyPr/>
        <a:lstStyle/>
        <a:p>
          <a:endParaRPr lang="en-US"/>
        </a:p>
      </dgm:t>
    </dgm:pt>
    <dgm:pt modelId="{45D38411-6203-4D73-B58E-29798E287228}" type="sibTrans" cxnId="{BA05302C-01D2-4513-92D2-A61EEC1FC048}">
      <dgm:prSet/>
      <dgm:spPr/>
      <dgm:t>
        <a:bodyPr/>
        <a:lstStyle/>
        <a:p>
          <a:endParaRPr lang="en-US"/>
        </a:p>
      </dgm:t>
    </dgm:pt>
    <dgm:pt modelId="{02B89B77-FB08-4BD9-9D17-177A019434F8}">
      <dgm:prSet/>
      <dgm:spPr/>
      <dgm:t>
        <a:bodyPr/>
        <a:lstStyle/>
        <a:p>
          <a:r>
            <a:rPr lang="it-IT" dirty="0"/>
            <a:t>In che misura e forme oggi è cambiato il “potere” che avevano la Chiesa e lo Stato nel medioevo e nell’età moderna? </a:t>
          </a:r>
          <a:endParaRPr lang="en-US" dirty="0"/>
        </a:p>
      </dgm:t>
    </dgm:pt>
    <dgm:pt modelId="{40AB551F-0337-4C09-8270-567F21953342}" type="parTrans" cxnId="{82D68D7B-5E6E-4D5E-84EF-6B52B9855051}">
      <dgm:prSet/>
      <dgm:spPr/>
      <dgm:t>
        <a:bodyPr/>
        <a:lstStyle/>
        <a:p>
          <a:endParaRPr lang="en-US"/>
        </a:p>
      </dgm:t>
    </dgm:pt>
    <dgm:pt modelId="{015C199A-CDF0-41AA-81FE-95E9CB77DAAF}" type="sibTrans" cxnId="{82D68D7B-5E6E-4D5E-84EF-6B52B9855051}">
      <dgm:prSet/>
      <dgm:spPr/>
      <dgm:t>
        <a:bodyPr/>
        <a:lstStyle/>
        <a:p>
          <a:endParaRPr lang="en-US"/>
        </a:p>
      </dgm:t>
    </dgm:pt>
    <dgm:pt modelId="{6A7029CD-120D-4A16-AF24-A04F8472B1A9}">
      <dgm:prSet/>
      <dgm:spPr/>
      <dgm:t>
        <a:bodyPr/>
        <a:lstStyle/>
        <a:p>
          <a:r>
            <a:rPr lang="it-IT"/>
            <a:t>Il “sacro” è ancora presente? In quali forme? Come è cambiato il rapporto tra “l’individuo” e il sacro? </a:t>
          </a:r>
          <a:endParaRPr lang="en-US"/>
        </a:p>
      </dgm:t>
    </dgm:pt>
    <dgm:pt modelId="{8E81B40C-5FEF-4FA9-9A64-A2FCDA5CF897}" type="parTrans" cxnId="{509642AF-903D-4F7E-A321-FA3852C39D64}">
      <dgm:prSet/>
      <dgm:spPr/>
      <dgm:t>
        <a:bodyPr/>
        <a:lstStyle/>
        <a:p>
          <a:endParaRPr lang="en-US"/>
        </a:p>
      </dgm:t>
    </dgm:pt>
    <dgm:pt modelId="{F073FB59-01EC-43F3-852E-1F9CEF110FAE}" type="sibTrans" cxnId="{509642AF-903D-4F7E-A321-FA3852C39D64}">
      <dgm:prSet/>
      <dgm:spPr/>
      <dgm:t>
        <a:bodyPr/>
        <a:lstStyle/>
        <a:p>
          <a:endParaRPr lang="en-US"/>
        </a:p>
      </dgm:t>
    </dgm:pt>
    <dgm:pt modelId="{81218126-3759-4B1C-A6B4-29CE53715A17}">
      <dgm:prSet/>
      <dgm:spPr/>
      <dgm:t>
        <a:bodyPr/>
        <a:lstStyle/>
        <a:p>
          <a:r>
            <a:rPr lang="it-IT"/>
            <a:t>Quali fattori hanno determinato i cambiamenti riguardanti il ruolo della religione nella società?</a:t>
          </a:r>
          <a:endParaRPr lang="en-US"/>
        </a:p>
      </dgm:t>
    </dgm:pt>
    <dgm:pt modelId="{76F5CF95-25B9-45F7-AB75-082CDEAFDD95}" type="parTrans" cxnId="{4ADDA1ED-D7BC-484A-B069-3C523CFE0A38}">
      <dgm:prSet/>
      <dgm:spPr/>
      <dgm:t>
        <a:bodyPr/>
        <a:lstStyle/>
        <a:p>
          <a:endParaRPr lang="en-US"/>
        </a:p>
      </dgm:t>
    </dgm:pt>
    <dgm:pt modelId="{90C924B1-118D-46F7-844C-32EB82D375E7}" type="sibTrans" cxnId="{4ADDA1ED-D7BC-484A-B069-3C523CFE0A38}">
      <dgm:prSet/>
      <dgm:spPr/>
      <dgm:t>
        <a:bodyPr/>
        <a:lstStyle/>
        <a:p>
          <a:endParaRPr lang="en-US"/>
        </a:p>
      </dgm:t>
    </dgm:pt>
    <dgm:pt modelId="{6C2919BE-C19E-4F43-877E-A56E7192226B}" type="pres">
      <dgm:prSet presAssocID="{F154CAEE-99D4-4032-9A1E-51D6840AAEAA}" presName="matrix" presStyleCnt="0">
        <dgm:presLayoutVars>
          <dgm:chMax val="1"/>
          <dgm:dir/>
          <dgm:resizeHandles val="exact"/>
        </dgm:presLayoutVars>
      </dgm:prSet>
      <dgm:spPr/>
    </dgm:pt>
    <dgm:pt modelId="{87F002C6-52E0-CE41-9B5F-7951BF747A16}" type="pres">
      <dgm:prSet presAssocID="{F154CAEE-99D4-4032-9A1E-51D6840AAEAA}" presName="diamond" presStyleLbl="bgShp" presStyleIdx="0" presStyleCnt="1"/>
      <dgm:spPr/>
    </dgm:pt>
    <dgm:pt modelId="{483149E8-323B-A841-BE17-57AD6A68A224}" type="pres">
      <dgm:prSet presAssocID="{F154CAEE-99D4-4032-9A1E-51D6840AAEAA}" presName="quad1" presStyleLbl="node1" presStyleIdx="0" presStyleCnt="4" custScaleX="114710" custScaleY="104134">
        <dgm:presLayoutVars>
          <dgm:chMax val="0"/>
          <dgm:chPref val="0"/>
          <dgm:bulletEnabled val="1"/>
        </dgm:presLayoutVars>
      </dgm:prSet>
      <dgm:spPr/>
    </dgm:pt>
    <dgm:pt modelId="{B723D0F6-2E86-4949-9264-79970A8E8DFB}" type="pres">
      <dgm:prSet presAssocID="{F154CAEE-99D4-4032-9A1E-51D6840AAEAA}" presName="quad2" presStyleLbl="node1" presStyleIdx="1" presStyleCnt="4" custScaleX="115131" custScaleY="102408">
        <dgm:presLayoutVars>
          <dgm:chMax val="0"/>
          <dgm:chPref val="0"/>
          <dgm:bulletEnabled val="1"/>
        </dgm:presLayoutVars>
      </dgm:prSet>
      <dgm:spPr/>
    </dgm:pt>
    <dgm:pt modelId="{D6D4EDA5-07BD-4C43-A404-763F82FB94B3}" type="pres">
      <dgm:prSet presAssocID="{F154CAEE-99D4-4032-9A1E-51D6840AAEAA}" presName="quad3" presStyleLbl="node1" presStyleIdx="2" presStyleCnt="4" custScaleX="116435" custScaleY="113626">
        <dgm:presLayoutVars>
          <dgm:chMax val="0"/>
          <dgm:chPref val="0"/>
          <dgm:bulletEnabled val="1"/>
        </dgm:presLayoutVars>
      </dgm:prSet>
      <dgm:spPr/>
    </dgm:pt>
    <dgm:pt modelId="{F401D481-D250-1A49-97ED-79B9106E9C05}" type="pres">
      <dgm:prSet presAssocID="{F154CAEE-99D4-4032-9A1E-51D6840AAEAA}" presName="quad4" presStyleLbl="node1" presStyleIdx="3" presStyleCnt="4" custScaleX="114384" custScaleY="104997">
        <dgm:presLayoutVars>
          <dgm:chMax val="0"/>
          <dgm:chPref val="0"/>
          <dgm:bulletEnabled val="1"/>
        </dgm:presLayoutVars>
      </dgm:prSet>
      <dgm:spPr/>
    </dgm:pt>
  </dgm:ptLst>
  <dgm:cxnLst>
    <dgm:cxn modelId="{BA05302C-01D2-4513-92D2-A61EEC1FC048}" srcId="{F154CAEE-99D4-4032-9A1E-51D6840AAEAA}" destId="{323B4FF2-0B46-4852-A7FD-05F42DA2D547}" srcOrd="0" destOrd="0" parTransId="{D5F68CC0-AEF9-4BDC-ABEC-AED5BA928473}" sibTransId="{45D38411-6203-4D73-B58E-29798E287228}"/>
    <dgm:cxn modelId="{D4BE4336-FBA4-DC4C-B6DF-F094E92F26FB}" type="presOf" srcId="{81218126-3759-4B1C-A6B4-29CE53715A17}" destId="{F401D481-D250-1A49-97ED-79B9106E9C05}" srcOrd="0" destOrd="0" presId="urn:microsoft.com/office/officeart/2005/8/layout/matrix3"/>
    <dgm:cxn modelId="{0B835B61-30F1-2145-AFA0-5331F12929DC}" type="presOf" srcId="{6A7029CD-120D-4A16-AF24-A04F8472B1A9}" destId="{D6D4EDA5-07BD-4C43-A404-763F82FB94B3}" srcOrd="0" destOrd="0" presId="urn:microsoft.com/office/officeart/2005/8/layout/matrix3"/>
    <dgm:cxn modelId="{82D68D7B-5E6E-4D5E-84EF-6B52B9855051}" srcId="{F154CAEE-99D4-4032-9A1E-51D6840AAEAA}" destId="{02B89B77-FB08-4BD9-9D17-177A019434F8}" srcOrd="1" destOrd="0" parTransId="{40AB551F-0337-4C09-8270-567F21953342}" sibTransId="{015C199A-CDF0-41AA-81FE-95E9CB77DAAF}"/>
    <dgm:cxn modelId="{2083E28D-20A5-BC4A-84C5-18EB7B5E3CC2}" type="presOf" srcId="{323B4FF2-0B46-4852-A7FD-05F42DA2D547}" destId="{483149E8-323B-A841-BE17-57AD6A68A224}" srcOrd="0" destOrd="0" presId="urn:microsoft.com/office/officeart/2005/8/layout/matrix3"/>
    <dgm:cxn modelId="{509642AF-903D-4F7E-A321-FA3852C39D64}" srcId="{F154CAEE-99D4-4032-9A1E-51D6840AAEAA}" destId="{6A7029CD-120D-4A16-AF24-A04F8472B1A9}" srcOrd="2" destOrd="0" parTransId="{8E81B40C-5FEF-4FA9-9A64-A2FCDA5CF897}" sibTransId="{F073FB59-01EC-43F3-852E-1F9CEF110FAE}"/>
    <dgm:cxn modelId="{99A6A2B5-3E91-E248-852F-304FB99A863B}" type="presOf" srcId="{02B89B77-FB08-4BD9-9D17-177A019434F8}" destId="{B723D0F6-2E86-4949-9264-79970A8E8DFB}" srcOrd="0" destOrd="0" presId="urn:microsoft.com/office/officeart/2005/8/layout/matrix3"/>
    <dgm:cxn modelId="{4ADDA1ED-D7BC-484A-B069-3C523CFE0A38}" srcId="{F154CAEE-99D4-4032-9A1E-51D6840AAEAA}" destId="{81218126-3759-4B1C-A6B4-29CE53715A17}" srcOrd="3" destOrd="0" parTransId="{76F5CF95-25B9-45F7-AB75-082CDEAFDD95}" sibTransId="{90C924B1-118D-46F7-844C-32EB82D375E7}"/>
    <dgm:cxn modelId="{AF1FE8ED-A8C2-F445-A066-CA81DCB3A139}" type="presOf" srcId="{F154CAEE-99D4-4032-9A1E-51D6840AAEAA}" destId="{6C2919BE-C19E-4F43-877E-A56E7192226B}" srcOrd="0" destOrd="0" presId="urn:microsoft.com/office/officeart/2005/8/layout/matrix3"/>
    <dgm:cxn modelId="{A9B73C7E-4128-7243-ABAD-9055DD199218}" type="presParOf" srcId="{6C2919BE-C19E-4F43-877E-A56E7192226B}" destId="{87F002C6-52E0-CE41-9B5F-7951BF747A16}" srcOrd="0" destOrd="0" presId="urn:microsoft.com/office/officeart/2005/8/layout/matrix3"/>
    <dgm:cxn modelId="{E80D883A-C534-5D40-9C8A-FD4B8C88A987}" type="presParOf" srcId="{6C2919BE-C19E-4F43-877E-A56E7192226B}" destId="{483149E8-323B-A841-BE17-57AD6A68A224}" srcOrd="1" destOrd="0" presId="urn:microsoft.com/office/officeart/2005/8/layout/matrix3"/>
    <dgm:cxn modelId="{9E97307C-22A6-6243-B95F-215141BA4031}" type="presParOf" srcId="{6C2919BE-C19E-4F43-877E-A56E7192226B}" destId="{B723D0F6-2E86-4949-9264-79970A8E8DFB}" srcOrd="2" destOrd="0" presId="urn:microsoft.com/office/officeart/2005/8/layout/matrix3"/>
    <dgm:cxn modelId="{C02864DC-E28D-5C4D-8668-BCD924C51549}" type="presParOf" srcId="{6C2919BE-C19E-4F43-877E-A56E7192226B}" destId="{D6D4EDA5-07BD-4C43-A404-763F82FB94B3}" srcOrd="3" destOrd="0" presId="urn:microsoft.com/office/officeart/2005/8/layout/matrix3"/>
    <dgm:cxn modelId="{1D72C30F-EEF0-F04F-959E-F44EACAA951F}" type="presParOf" srcId="{6C2919BE-C19E-4F43-877E-A56E7192226B}" destId="{F401D481-D250-1A49-97ED-79B9106E9C05}" srcOrd="4" destOrd="0" presId="urn:microsoft.com/office/officeart/2005/8/layout/matrix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2F20591-9318-4871-9906-5D242A2A3EDC}" type="doc">
      <dgm:prSet loTypeId="urn:microsoft.com/office/officeart/2005/8/layout/default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6C806CD5-7585-43CE-B039-B1A5F10A0315}">
      <dgm:prSet/>
      <dgm:spPr/>
      <dgm:t>
        <a:bodyPr/>
        <a:lstStyle/>
        <a:p>
          <a:r>
            <a:rPr lang="it-IT" dirty="0"/>
            <a:t>Cristianesimo 2,3 miliardi di fedeli (31%)</a:t>
          </a:r>
          <a:endParaRPr lang="en-US" dirty="0"/>
        </a:p>
      </dgm:t>
    </dgm:pt>
    <dgm:pt modelId="{4CAE5300-E665-487D-855D-38DD0E1A1D4A}" type="parTrans" cxnId="{73C2C3E5-8500-42B0-B6E8-DE31D6E801B8}">
      <dgm:prSet/>
      <dgm:spPr/>
      <dgm:t>
        <a:bodyPr/>
        <a:lstStyle/>
        <a:p>
          <a:endParaRPr lang="en-US"/>
        </a:p>
      </dgm:t>
    </dgm:pt>
    <dgm:pt modelId="{9A39FBA0-8E9F-4FCF-AAFD-E9FD8BC0ECD1}" type="sibTrans" cxnId="{73C2C3E5-8500-42B0-B6E8-DE31D6E801B8}">
      <dgm:prSet/>
      <dgm:spPr/>
      <dgm:t>
        <a:bodyPr/>
        <a:lstStyle/>
        <a:p>
          <a:endParaRPr lang="en-US"/>
        </a:p>
      </dgm:t>
    </dgm:pt>
    <dgm:pt modelId="{F4E5A550-0B35-4810-8016-A8C1F6F821AD}">
      <dgm:prSet/>
      <dgm:spPr/>
      <dgm:t>
        <a:bodyPr/>
        <a:lstStyle/>
        <a:p>
          <a:r>
            <a:rPr lang="it-IT" dirty="0"/>
            <a:t>Islam, 1,6-1,9 miliardi (circa 25%)</a:t>
          </a:r>
          <a:endParaRPr lang="en-US" dirty="0"/>
        </a:p>
      </dgm:t>
    </dgm:pt>
    <dgm:pt modelId="{9C25CCF6-A6EB-4A8B-BB9C-5C83276893B9}" type="parTrans" cxnId="{56B8447D-2678-4BFE-9178-9F9FE4998231}">
      <dgm:prSet/>
      <dgm:spPr/>
      <dgm:t>
        <a:bodyPr/>
        <a:lstStyle/>
        <a:p>
          <a:endParaRPr lang="en-US"/>
        </a:p>
      </dgm:t>
    </dgm:pt>
    <dgm:pt modelId="{CF36E1D9-A3E1-4BA2-9EF1-003FA019FC5E}" type="sibTrans" cxnId="{56B8447D-2678-4BFE-9178-9F9FE4998231}">
      <dgm:prSet/>
      <dgm:spPr/>
      <dgm:t>
        <a:bodyPr/>
        <a:lstStyle/>
        <a:p>
          <a:endParaRPr lang="en-US"/>
        </a:p>
      </dgm:t>
    </dgm:pt>
    <dgm:pt modelId="{80230008-272A-4378-85D6-4692CBDA27B1}">
      <dgm:prSet/>
      <dgm:spPr/>
      <dgm:t>
        <a:bodyPr/>
        <a:lstStyle/>
        <a:p>
          <a:r>
            <a:rPr lang="it-IT" dirty="0"/>
            <a:t>Induismo, 1 miliardo circa (14%)</a:t>
          </a:r>
          <a:endParaRPr lang="en-US" dirty="0"/>
        </a:p>
      </dgm:t>
    </dgm:pt>
    <dgm:pt modelId="{202B3D35-2F1B-4944-97B4-32C9562BFC7E}" type="parTrans" cxnId="{195F7839-28E3-4502-A189-57D1ADC3AF9D}">
      <dgm:prSet/>
      <dgm:spPr/>
      <dgm:t>
        <a:bodyPr/>
        <a:lstStyle/>
        <a:p>
          <a:endParaRPr lang="en-US"/>
        </a:p>
      </dgm:t>
    </dgm:pt>
    <dgm:pt modelId="{0D26B0E5-1E43-4C3F-B777-0BA81F0BB56A}" type="sibTrans" cxnId="{195F7839-28E3-4502-A189-57D1ADC3AF9D}">
      <dgm:prSet/>
      <dgm:spPr/>
      <dgm:t>
        <a:bodyPr/>
        <a:lstStyle/>
        <a:p>
          <a:endParaRPr lang="en-US"/>
        </a:p>
      </dgm:t>
    </dgm:pt>
    <dgm:pt modelId="{B7FE6BF0-3AA8-49F0-9890-A9D0CFF91A6A}">
      <dgm:prSet/>
      <dgm:spPr/>
      <dgm:t>
        <a:bodyPr/>
        <a:lstStyle/>
        <a:p>
          <a:r>
            <a:rPr lang="it-IT" dirty="0"/>
            <a:t>Buddhismo circa 500 milioni (6%)</a:t>
          </a:r>
          <a:endParaRPr lang="en-US" dirty="0"/>
        </a:p>
      </dgm:t>
    </dgm:pt>
    <dgm:pt modelId="{23695E94-D9B3-4870-974A-F5558D6ABB78}" type="parTrans" cxnId="{873F9BC6-26FE-41F3-BA3E-5FD80DDBF7ED}">
      <dgm:prSet/>
      <dgm:spPr/>
      <dgm:t>
        <a:bodyPr/>
        <a:lstStyle/>
        <a:p>
          <a:endParaRPr lang="en-US"/>
        </a:p>
      </dgm:t>
    </dgm:pt>
    <dgm:pt modelId="{08CFB69E-2A7D-4E72-9B10-94E899E805CC}" type="sibTrans" cxnId="{873F9BC6-26FE-41F3-BA3E-5FD80DDBF7ED}">
      <dgm:prSet/>
      <dgm:spPr/>
      <dgm:t>
        <a:bodyPr/>
        <a:lstStyle/>
        <a:p>
          <a:endParaRPr lang="en-US"/>
        </a:p>
      </dgm:t>
    </dgm:pt>
    <dgm:pt modelId="{14B629DF-BD3D-4741-BC29-3DABE1CDDD8C}">
      <dgm:prSet/>
      <dgm:spPr/>
      <dgm:t>
        <a:bodyPr/>
        <a:lstStyle/>
        <a:p>
          <a:r>
            <a:rPr lang="it-IT" dirty="0"/>
            <a:t>Religioni cinesi tradizionali circa 400 milioni (5%) </a:t>
          </a:r>
          <a:endParaRPr lang="en-US" dirty="0"/>
        </a:p>
      </dgm:t>
    </dgm:pt>
    <dgm:pt modelId="{3B8F2D7A-0283-4D0A-8F5E-DA3E7219D605}" type="parTrans" cxnId="{2F49CC7D-2B62-4799-87B2-78C2CC63A9E9}">
      <dgm:prSet/>
      <dgm:spPr/>
      <dgm:t>
        <a:bodyPr/>
        <a:lstStyle/>
        <a:p>
          <a:endParaRPr lang="en-US"/>
        </a:p>
      </dgm:t>
    </dgm:pt>
    <dgm:pt modelId="{F0CD393E-6E5D-4878-8872-0CF0C5C28F5F}" type="sibTrans" cxnId="{2F49CC7D-2B62-4799-87B2-78C2CC63A9E9}">
      <dgm:prSet/>
      <dgm:spPr/>
      <dgm:t>
        <a:bodyPr/>
        <a:lstStyle/>
        <a:p>
          <a:endParaRPr lang="en-US"/>
        </a:p>
      </dgm:t>
    </dgm:pt>
    <dgm:pt modelId="{C503C20B-B83D-4E42-B02E-02BE0D6FF64E}">
      <dgm:prSet/>
      <dgm:spPr/>
      <dgm:t>
        <a:bodyPr/>
        <a:lstStyle/>
        <a:p>
          <a:r>
            <a:rPr lang="it-IT" dirty="0"/>
            <a:t>Religioni africane circa 100 milioni (1,5%)</a:t>
          </a:r>
          <a:endParaRPr lang="en-US" dirty="0"/>
        </a:p>
      </dgm:t>
    </dgm:pt>
    <dgm:pt modelId="{9C848F04-03A8-4D33-B2A9-4D57D8F71451}" type="parTrans" cxnId="{ACB032F5-7BB8-4792-9D27-97A917E0DCC9}">
      <dgm:prSet/>
      <dgm:spPr/>
      <dgm:t>
        <a:bodyPr/>
        <a:lstStyle/>
        <a:p>
          <a:endParaRPr lang="en-US"/>
        </a:p>
      </dgm:t>
    </dgm:pt>
    <dgm:pt modelId="{3EA39017-0D74-4C8B-94C3-F095CB2E9C4F}" type="sibTrans" cxnId="{ACB032F5-7BB8-4792-9D27-97A917E0DCC9}">
      <dgm:prSet/>
      <dgm:spPr/>
      <dgm:t>
        <a:bodyPr/>
        <a:lstStyle/>
        <a:p>
          <a:endParaRPr lang="en-US"/>
        </a:p>
      </dgm:t>
    </dgm:pt>
    <dgm:pt modelId="{629731E0-6886-4005-9582-C89F903D4C63}">
      <dgm:prSet/>
      <dgm:spPr/>
      <dgm:t>
        <a:bodyPr/>
        <a:lstStyle/>
        <a:p>
          <a:r>
            <a:rPr lang="it-IT" dirty="0"/>
            <a:t>Spiritismo circa 15 milioni (0,21%)</a:t>
          </a:r>
          <a:endParaRPr lang="en-US" dirty="0"/>
        </a:p>
      </dgm:t>
    </dgm:pt>
    <dgm:pt modelId="{D2825F9B-2EBD-403C-953F-7D484D63351C}" type="parTrans" cxnId="{3C1E458A-57F8-4C0D-B617-CFB8D75C746B}">
      <dgm:prSet/>
      <dgm:spPr/>
      <dgm:t>
        <a:bodyPr/>
        <a:lstStyle/>
        <a:p>
          <a:endParaRPr lang="en-US"/>
        </a:p>
      </dgm:t>
    </dgm:pt>
    <dgm:pt modelId="{048C3E49-D6E5-47FF-ADED-C4E5E00AACF6}" type="sibTrans" cxnId="{3C1E458A-57F8-4C0D-B617-CFB8D75C746B}">
      <dgm:prSet/>
      <dgm:spPr/>
      <dgm:t>
        <a:bodyPr/>
        <a:lstStyle/>
        <a:p>
          <a:endParaRPr lang="en-US"/>
        </a:p>
      </dgm:t>
    </dgm:pt>
    <dgm:pt modelId="{F1199306-7052-4E6F-9846-FF4D15BEB16D}">
      <dgm:prSet/>
      <dgm:spPr/>
      <dgm:t>
        <a:bodyPr/>
        <a:lstStyle/>
        <a:p>
          <a:r>
            <a:rPr lang="it-IT" dirty="0"/>
            <a:t>Ebraismo circa 14 milioni (0,20%)</a:t>
          </a:r>
          <a:endParaRPr lang="en-US" dirty="0"/>
        </a:p>
      </dgm:t>
    </dgm:pt>
    <dgm:pt modelId="{5C2ED192-D45D-4C7F-979A-EEEACF45AA7C}" type="parTrans" cxnId="{F27C9F07-4476-44D3-8D20-958DAF510B9C}">
      <dgm:prSet/>
      <dgm:spPr/>
      <dgm:t>
        <a:bodyPr/>
        <a:lstStyle/>
        <a:p>
          <a:endParaRPr lang="en-US"/>
        </a:p>
      </dgm:t>
    </dgm:pt>
    <dgm:pt modelId="{EFE2451B-C3E8-4517-8E9F-173BCDC8C295}" type="sibTrans" cxnId="{F27C9F07-4476-44D3-8D20-958DAF510B9C}">
      <dgm:prSet/>
      <dgm:spPr/>
      <dgm:t>
        <a:bodyPr/>
        <a:lstStyle/>
        <a:p>
          <a:endParaRPr lang="en-US"/>
        </a:p>
      </dgm:t>
    </dgm:pt>
    <dgm:pt modelId="{78CEBB0D-5097-6B4A-9C2E-6EF78B6E8897}" type="pres">
      <dgm:prSet presAssocID="{12F20591-9318-4871-9906-5D242A2A3EDC}" presName="diagram" presStyleCnt="0">
        <dgm:presLayoutVars>
          <dgm:dir/>
          <dgm:resizeHandles val="exact"/>
        </dgm:presLayoutVars>
      </dgm:prSet>
      <dgm:spPr/>
    </dgm:pt>
    <dgm:pt modelId="{749F8195-5203-6D48-9FFF-8EBA222B3BD6}" type="pres">
      <dgm:prSet presAssocID="{6C806CD5-7585-43CE-B039-B1A5F10A0315}" presName="node" presStyleLbl="node1" presStyleIdx="0" presStyleCnt="8">
        <dgm:presLayoutVars>
          <dgm:bulletEnabled val="1"/>
        </dgm:presLayoutVars>
      </dgm:prSet>
      <dgm:spPr/>
    </dgm:pt>
    <dgm:pt modelId="{B17CCCB1-5DE5-D04D-B388-CDED8A4BE53D}" type="pres">
      <dgm:prSet presAssocID="{9A39FBA0-8E9F-4FCF-AAFD-E9FD8BC0ECD1}" presName="sibTrans" presStyleCnt="0"/>
      <dgm:spPr/>
    </dgm:pt>
    <dgm:pt modelId="{4391D2CF-F1CD-834B-9EBD-9626922219DA}" type="pres">
      <dgm:prSet presAssocID="{F4E5A550-0B35-4810-8016-A8C1F6F821AD}" presName="node" presStyleLbl="node1" presStyleIdx="1" presStyleCnt="8">
        <dgm:presLayoutVars>
          <dgm:bulletEnabled val="1"/>
        </dgm:presLayoutVars>
      </dgm:prSet>
      <dgm:spPr/>
    </dgm:pt>
    <dgm:pt modelId="{E7E33063-CFA3-394D-82EC-5C895ECE16A4}" type="pres">
      <dgm:prSet presAssocID="{CF36E1D9-A3E1-4BA2-9EF1-003FA019FC5E}" presName="sibTrans" presStyleCnt="0"/>
      <dgm:spPr/>
    </dgm:pt>
    <dgm:pt modelId="{7E3C2DED-FF7B-0D41-A2B6-C84DE116F430}" type="pres">
      <dgm:prSet presAssocID="{80230008-272A-4378-85D6-4692CBDA27B1}" presName="node" presStyleLbl="node1" presStyleIdx="2" presStyleCnt="8">
        <dgm:presLayoutVars>
          <dgm:bulletEnabled val="1"/>
        </dgm:presLayoutVars>
      </dgm:prSet>
      <dgm:spPr/>
    </dgm:pt>
    <dgm:pt modelId="{99C6D756-4E7F-554C-9E32-B10268418EC6}" type="pres">
      <dgm:prSet presAssocID="{0D26B0E5-1E43-4C3F-B777-0BA81F0BB56A}" presName="sibTrans" presStyleCnt="0"/>
      <dgm:spPr/>
    </dgm:pt>
    <dgm:pt modelId="{E2EEE5DE-72CF-FD4F-9FF5-4BB220089682}" type="pres">
      <dgm:prSet presAssocID="{B7FE6BF0-3AA8-49F0-9890-A9D0CFF91A6A}" presName="node" presStyleLbl="node1" presStyleIdx="3" presStyleCnt="8">
        <dgm:presLayoutVars>
          <dgm:bulletEnabled val="1"/>
        </dgm:presLayoutVars>
      </dgm:prSet>
      <dgm:spPr/>
    </dgm:pt>
    <dgm:pt modelId="{68B6ED88-960B-9449-B0C1-909E038E017F}" type="pres">
      <dgm:prSet presAssocID="{08CFB69E-2A7D-4E72-9B10-94E899E805CC}" presName="sibTrans" presStyleCnt="0"/>
      <dgm:spPr/>
    </dgm:pt>
    <dgm:pt modelId="{AE8AB7E3-D4F1-AE44-B0FE-D56F1774D516}" type="pres">
      <dgm:prSet presAssocID="{14B629DF-BD3D-4741-BC29-3DABE1CDDD8C}" presName="node" presStyleLbl="node1" presStyleIdx="4" presStyleCnt="8">
        <dgm:presLayoutVars>
          <dgm:bulletEnabled val="1"/>
        </dgm:presLayoutVars>
      </dgm:prSet>
      <dgm:spPr/>
    </dgm:pt>
    <dgm:pt modelId="{E1F4779F-075B-744A-B6F1-11105C30E3E8}" type="pres">
      <dgm:prSet presAssocID="{F0CD393E-6E5D-4878-8872-0CF0C5C28F5F}" presName="sibTrans" presStyleCnt="0"/>
      <dgm:spPr/>
    </dgm:pt>
    <dgm:pt modelId="{F9DC80A8-1A5B-6C44-B6FE-A24FB2687C0E}" type="pres">
      <dgm:prSet presAssocID="{C503C20B-B83D-4E42-B02E-02BE0D6FF64E}" presName="node" presStyleLbl="node1" presStyleIdx="5" presStyleCnt="8">
        <dgm:presLayoutVars>
          <dgm:bulletEnabled val="1"/>
        </dgm:presLayoutVars>
      </dgm:prSet>
      <dgm:spPr/>
    </dgm:pt>
    <dgm:pt modelId="{218236ED-08D8-CE4D-8FE0-24440432606A}" type="pres">
      <dgm:prSet presAssocID="{3EA39017-0D74-4C8B-94C3-F095CB2E9C4F}" presName="sibTrans" presStyleCnt="0"/>
      <dgm:spPr/>
    </dgm:pt>
    <dgm:pt modelId="{462F74BD-C0DB-FA4F-9446-0C19252E9A20}" type="pres">
      <dgm:prSet presAssocID="{629731E0-6886-4005-9582-C89F903D4C63}" presName="node" presStyleLbl="node1" presStyleIdx="6" presStyleCnt="8">
        <dgm:presLayoutVars>
          <dgm:bulletEnabled val="1"/>
        </dgm:presLayoutVars>
      </dgm:prSet>
      <dgm:spPr/>
    </dgm:pt>
    <dgm:pt modelId="{52EFAF36-7AFF-164D-84F9-F7B0D4CF81E4}" type="pres">
      <dgm:prSet presAssocID="{048C3E49-D6E5-47FF-ADED-C4E5E00AACF6}" presName="sibTrans" presStyleCnt="0"/>
      <dgm:spPr/>
    </dgm:pt>
    <dgm:pt modelId="{281B4E51-D7AE-E840-850A-97DAB472AA80}" type="pres">
      <dgm:prSet presAssocID="{F1199306-7052-4E6F-9846-FF4D15BEB16D}" presName="node" presStyleLbl="node1" presStyleIdx="7" presStyleCnt="8">
        <dgm:presLayoutVars>
          <dgm:bulletEnabled val="1"/>
        </dgm:presLayoutVars>
      </dgm:prSet>
      <dgm:spPr/>
    </dgm:pt>
  </dgm:ptLst>
  <dgm:cxnLst>
    <dgm:cxn modelId="{9418B200-FA73-A043-955E-4779B2843C51}" type="presOf" srcId="{C503C20B-B83D-4E42-B02E-02BE0D6FF64E}" destId="{F9DC80A8-1A5B-6C44-B6FE-A24FB2687C0E}" srcOrd="0" destOrd="0" presId="urn:microsoft.com/office/officeart/2005/8/layout/default"/>
    <dgm:cxn modelId="{F27C9F07-4476-44D3-8D20-958DAF510B9C}" srcId="{12F20591-9318-4871-9906-5D242A2A3EDC}" destId="{F1199306-7052-4E6F-9846-FF4D15BEB16D}" srcOrd="7" destOrd="0" parTransId="{5C2ED192-D45D-4C7F-979A-EEEACF45AA7C}" sibTransId="{EFE2451B-C3E8-4517-8E9F-173BCDC8C295}"/>
    <dgm:cxn modelId="{82589809-9EC7-734E-8092-DABFE5B44A84}" type="presOf" srcId="{6C806CD5-7585-43CE-B039-B1A5F10A0315}" destId="{749F8195-5203-6D48-9FFF-8EBA222B3BD6}" srcOrd="0" destOrd="0" presId="urn:microsoft.com/office/officeart/2005/8/layout/default"/>
    <dgm:cxn modelId="{A2B8BC16-5D69-844D-9313-31D61EA9AFEB}" type="presOf" srcId="{629731E0-6886-4005-9582-C89F903D4C63}" destId="{462F74BD-C0DB-FA4F-9446-0C19252E9A20}" srcOrd="0" destOrd="0" presId="urn:microsoft.com/office/officeart/2005/8/layout/default"/>
    <dgm:cxn modelId="{E6E9181F-8D4E-9246-8565-5EC68E8C9160}" type="presOf" srcId="{B7FE6BF0-3AA8-49F0-9890-A9D0CFF91A6A}" destId="{E2EEE5DE-72CF-FD4F-9FF5-4BB220089682}" srcOrd="0" destOrd="0" presId="urn:microsoft.com/office/officeart/2005/8/layout/default"/>
    <dgm:cxn modelId="{195F7839-28E3-4502-A189-57D1ADC3AF9D}" srcId="{12F20591-9318-4871-9906-5D242A2A3EDC}" destId="{80230008-272A-4378-85D6-4692CBDA27B1}" srcOrd="2" destOrd="0" parTransId="{202B3D35-2F1B-4944-97B4-32C9562BFC7E}" sibTransId="{0D26B0E5-1E43-4C3F-B777-0BA81F0BB56A}"/>
    <dgm:cxn modelId="{CA798E55-9A08-E645-9C8F-2B0B81B2E589}" type="presOf" srcId="{12F20591-9318-4871-9906-5D242A2A3EDC}" destId="{78CEBB0D-5097-6B4A-9C2E-6EF78B6E8897}" srcOrd="0" destOrd="0" presId="urn:microsoft.com/office/officeart/2005/8/layout/default"/>
    <dgm:cxn modelId="{45A4375B-ADB5-7B4B-8321-E31F3A5AA9EE}" type="presOf" srcId="{F4E5A550-0B35-4810-8016-A8C1F6F821AD}" destId="{4391D2CF-F1CD-834B-9EBD-9626922219DA}" srcOrd="0" destOrd="0" presId="urn:microsoft.com/office/officeart/2005/8/layout/default"/>
    <dgm:cxn modelId="{2B3E617B-0D20-6D46-B9CF-D7C264D8AC30}" type="presOf" srcId="{14B629DF-BD3D-4741-BC29-3DABE1CDDD8C}" destId="{AE8AB7E3-D4F1-AE44-B0FE-D56F1774D516}" srcOrd="0" destOrd="0" presId="urn:microsoft.com/office/officeart/2005/8/layout/default"/>
    <dgm:cxn modelId="{56B8447D-2678-4BFE-9178-9F9FE4998231}" srcId="{12F20591-9318-4871-9906-5D242A2A3EDC}" destId="{F4E5A550-0B35-4810-8016-A8C1F6F821AD}" srcOrd="1" destOrd="0" parTransId="{9C25CCF6-A6EB-4A8B-BB9C-5C83276893B9}" sibTransId="{CF36E1D9-A3E1-4BA2-9EF1-003FA019FC5E}"/>
    <dgm:cxn modelId="{2F49CC7D-2B62-4799-87B2-78C2CC63A9E9}" srcId="{12F20591-9318-4871-9906-5D242A2A3EDC}" destId="{14B629DF-BD3D-4741-BC29-3DABE1CDDD8C}" srcOrd="4" destOrd="0" parTransId="{3B8F2D7A-0283-4D0A-8F5E-DA3E7219D605}" sibTransId="{F0CD393E-6E5D-4878-8872-0CF0C5C28F5F}"/>
    <dgm:cxn modelId="{3C1E458A-57F8-4C0D-B617-CFB8D75C746B}" srcId="{12F20591-9318-4871-9906-5D242A2A3EDC}" destId="{629731E0-6886-4005-9582-C89F903D4C63}" srcOrd="6" destOrd="0" parTransId="{D2825F9B-2EBD-403C-953F-7D484D63351C}" sibTransId="{048C3E49-D6E5-47FF-ADED-C4E5E00AACF6}"/>
    <dgm:cxn modelId="{873F9BC6-26FE-41F3-BA3E-5FD80DDBF7ED}" srcId="{12F20591-9318-4871-9906-5D242A2A3EDC}" destId="{B7FE6BF0-3AA8-49F0-9890-A9D0CFF91A6A}" srcOrd="3" destOrd="0" parTransId="{23695E94-D9B3-4870-974A-F5558D6ABB78}" sibTransId="{08CFB69E-2A7D-4E72-9B10-94E899E805CC}"/>
    <dgm:cxn modelId="{07D98DC7-9F92-EF49-A604-6C9336BDDD68}" type="presOf" srcId="{F1199306-7052-4E6F-9846-FF4D15BEB16D}" destId="{281B4E51-D7AE-E840-850A-97DAB472AA80}" srcOrd="0" destOrd="0" presId="urn:microsoft.com/office/officeart/2005/8/layout/default"/>
    <dgm:cxn modelId="{73C2C3E5-8500-42B0-B6E8-DE31D6E801B8}" srcId="{12F20591-9318-4871-9906-5D242A2A3EDC}" destId="{6C806CD5-7585-43CE-B039-B1A5F10A0315}" srcOrd="0" destOrd="0" parTransId="{4CAE5300-E665-487D-855D-38DD0E1A1D4A}" sibTransId="{9A39FBA0-8E9F-4FCF-AAFD-E9FD8BC0ECD1}"/>
    <dgm:cxn modelId="{ACB032F5-7BB8-4792-9D27-97A917E0DCC9}" srcId="{12F20591-9318-4871-9906-5D242A2A3EDC}" destId="{C503C20B-B83D-4E42-B02E-02BE0D6FF64E}" srcOrd="5" destOrd="0" parTransId="{9C848F04-03A8-4D33-B2A9-4D57D8F71451}" sibTransId="{3EA39017-0D74-4C8B-94C3-F095CB2E9C4F}"/>
    <dgm:cxn modelId="{46AAE3F8-21AB-AA41-9AD2-A3E6C3818E59}" type="presOf" srcId="{80230008-272A-4378-85D6-4692CBDA27B1}" destId="{7E3C2DED-FF7B-0D41-A2B6-C84DE116F430}" srcOrd="0" destOrd="0" presId="urn:microsoft.com/office/officeart/2005/8/layout/default"/>
    <dgm:cxn modelId="{BEEBCA8C-6C5A-BF47-897A-9F0EDB583FB1}" type="presParOf" srcId="{78CEBB0D-5097-6B4A-9C2E-6EF78B6E8897}" destId="{749F8195-5203-6D48-9FFF-8EBA222B3BD6}" srcOrd="0" destOrd="0" presId="urn:microsoft.com/office/officeart/2005/8/layout/default"/>
    <dgm:cxn modelId="{4D856317-CB64-044F-A0B5-7E40D9AFBDC3}" type="presParOf" srcId="{78CEBB0D-5097-6B4A-9C2E-6EF78B6E8897}" destId="{B17CCCB1-5DE5-D04D-B388-CDED8A4BE53D}" srcOrd="1" destOrd="0" presId="urn:microsoft.com/office/officeart/2005/8/layout/default"/>
    <dgm:cxn modelId="{FE2E2FE1-010E-3745-AD1F-B3B60BCFB3D5}" type="presParOf" srcId="{78CEBB0D-5097-6B4A-9C2E-6EF78B6E8897}" destId="{4391D2CF-F1CD-834B-9EBD-9626922219DA}" srcOrd="2" destOrd="0" presId="urn:microsoft.com/office/officeart/2005/8/layout/default"/>
    <dgm:cxn modelId="{B4BB1F5F-7B63-E041-AFA5-970FF0077691}" type="presParOf" srcId="{78CEBB0D-5097-6B4A-9C2E-6EF78B6E8897}" destId="{E7E33063-CFA3-394D-82EC-5C895ECE16A4}" srcOrd="3" destOrd="0" presId="urn:microsoft.com/office/officeart/2005/8/layout/default"/>
    <dgm:cxn modelId="{DD1D153F-7664-1D46-8FC6-E8D463C9212A}" type="presParOf" srcId="{78CEBB0D-5097-6B4A-9C2E-6EF78B6E8897}" destId="{7E3C2DED-FF7B-0D41-A2B6-C84DE116F430}" srcOrd="4" destOrd="0" presId="urn:microsoft.com/office/officeart/2005/8/layout/default"/>
    <dgm:cxn modelId="{953A3EB6-BF90-E64E-8114-5BB20989135A}" type="presParOf" srcId="{78CEBB0D-5097-6B4A-9C2E-6EF78B6E8897}" destId="{99C6D756-4E7F-554C-9E32-B10268418EC6}" srcOrd="5" destOrd="0" presId="urn:microsoft.com/office/officeart/2005/8/layout/default"/>
    <dgm:cxn modelId="{BC162197-FBCE-1D48-B4D5-69CEE5BFD236}" type="presParOf" srcId="{78CEBB0D-5097-6B4A-9C2E-6EF78B6E8897}" destId="{E2EEE5DE-72CF-FD4F-9FF5-4BB220089682}" srcOrd="6" destOrd="0" presId="urn:microsoft.com/office/officeart/2005/8/layout/default"/>
    <dgm:cxn modelId="{4BCBA67A-D62F-AF41-BB1B-CAABDFA9936B}" type="presParOf" srcId="{78CEBB0D-5097-6B4A-9C2E-6EF78B6E8897}" destId="{68B6ED88-960B-9449-B0C1-909E038E017F}" srcOrd="7" destOrd="0" presId="urn:microsoft.com/office/officeart/2005/8/layout/default"/>
    <dgm:cxn modelId="{3CED9BC4-AA98-574A-B3FC-352951BED2F7}" type="presParOf" srcId="{78CEBB0D-5097-6B4A-9C2E-6EF78B6E8897}" destId="{AE8AB7E3-D4F1-AE44-B0FE-D56F1774D516}" srcOrd="8" destOrd="0" presId="urn:microsoft.com/office/officeart/2005/8/layout/default"/>
    <dgm:cxn modelId="{0E580ECD-0070-8F46-B7FA-11D4FF21852D}" type="presParOf" srcId="{78CEBB0D-5097-6B4A-9C2E-6EF78B6E8897}" destId="{E1F4779F-075B-744A-B6F1-11105C30E3E8}" srcOrd="9" destOrd="0" presId="urn:microsoft.com/office/officeart/2005/8/layout/default"/>
    <dgm:cxn modelId="{3A8C3D48-2927-F94F-A758-3A56F4E038AB}" type="presParOf" srcId="{78CEBB0D-5097-6B4A-9C2E-6EF78B6E8897}" destId="{F9DC80A8-1A5B-6C44-B6FE-A24FB2687C0E}" srcOrd="10" destOrd="0" presId="urn:microsoft.com/office/officeart/2005/8/layout/default"/>
    <dgm:cxn modelId="{0F957CAA-0A22-2F40-873C-00A5F6A6330A}" type="presParOf" srcId="{78CEBB0D-5097-6B4A-9C2E-6EF78B6E8897}" destId="{218236ED-08D8-CE4D-8FE0-24440432606A}" srcOrd="11" destOrd="0" presId="urn:microsoft.com/office/officeart/2005/8/layout/default"/>
    <dgm:cxn modelId="{AB25E91C-9DD9-7142-A818-5B244E001AA6}" type="presParOf" srcId="{78CEBB0D-5097-6B4A-9C2E-6EF78B6E8897}" destId="{462F74BD-C0DB-FA4F-9446-0C19252E9A20}" srcOrd="12" destOrd="0" presId="urn:microsoft.com/office/officeart/2005/8/layout/default"/>
    <dgm:cxn modelId="{18A9C88C-4D35-F64F-BFFE-5FAE4E01C830}" type="presParOf" srcId="{78CEBB0D-5097-6B4A-9C2E-6EF78B6E8897}" destId="{52EFAF36-7AFF-164D-84F9-F7B0D4CF81E4}" srcOrd="13" destOrd="0" presId="urn:microsoft.com/office/officeart/2005/8/layout/default"/>
    <dgm:cxn modelId="{42DC47CA-C7FC-5045-B4A8-4D8AC167A6B4}" type="presParOf" srcId="{78CEBB0D-5097-6B4A-9C2E-6EF78B6E8897}" destId="{281B4E51-D7AE-E840-850A-97DAB472AA80}" srcOrd="14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1CE0F370-20E5-417F-843E-602308761B11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7E6128CB-0AD9-4FD1-9DF3-8F4F057B6363}">
      <dgm:prSet custT="1"/>
      <dgm:spPr/>
      <dgm:t>
        <a:bodyPr/>
        <a:lstStyle/>
        <a:p>
          <a:r>
            <a:rPr lang="it-IT" sz="2400" dirty="0"/>
            <a:t>- </a:t>
          </a:r>
          <a:r>
            <a:rPr lang="it-IT" sz="2800" dirty="0"/>
            <a:t>Cattolici: 1 miliardo e 200 milioni</a:t>
          </a:r>
          <a:endParaRPr lang="en-US" sz="2800" dirty="0"/>
        </a:p>
      </dgm:t>
    </dgm:pt>
    <dgm:pt modelId="{C0A11E9C-549F-40AA-829C-385B12AE824D}" type="parTrans" cxnId="{22ACF9A6-36D7-4B63-B0CD-D6A4C7B5413F}">
      <dgm:prSet/>
      <dgm:spPr/>
      <dgm:t>
        <a:bodyPr/>
        <a:lstStyle/>
        <a:p>
          <a:endParaRPr lang="en-US"/>
        </a:p>
      </dgm:t>
    </dgm:pt>
    <dgm:pt modelId="{785E0114-1DB8-48DA-911D-74D5AC19349B}" type="sibTrans" cxnId="{22ACF9A6-36D7-4B63-B0CD-D6A4C7B5413F}">
      <dgm:prSet/>
      <dgm:spPr/>
      <dgm:t>
        <a:bodyPr/>
        <a:lstStyle/>
        <a:p>
          <a:endParaRPr lang="en-US"/>
        </a:p>
      </dgm:t>
    </dgm:pt>
    <dgm:pt modelId="{7B267CAD-E499-45B7-B7C7-05A15F279567}">
      <dgm:prSet custT="1"/>
      <dgm:spPr/>
      <dgm:t>
        <a:bodyPr/>
        <a:lstStyle/>
        <a:p>
          <a:r>
            <a:rPr lang="it-IT" sz="2800" dirty="0"/>
            <a:t>- Protestanti: 900 milioni</a:t>
          </a:r>
          <a:endParaRPr lang="en-US" sz="2800" dirty="0"/>
        </a:p>
      </dgm:t>
    </dgm:pt>
    <dgm:pt modelId="{B3849881-0B7C-483E-9EFE-C2A51AEE9EDC}" type="parTrans" cxnId="{84A324C0-68F5-439F-84CB-320486033AB1}">
      <dgm:prSet/>
      <dgm:spPr/>
      <dgm:t>
        <a:bodyPr/>
        <a:lstStyle/>
        <a:p>
          <a:endParaRPr lang="en-US"/>
        </a:p>
      </dgm:t>
    </dgm:pt>
    <dgm:pt modelId="{354E9689-6EF6-4FF4-A3EF-50C6C17C6ACE}" type="sibTrans" cxnId="{84A324C0-68F5-439F-84CB-320486033AB1}">
      <dgm:prSet/>
      <dgm:spPr/>
      <dgm:t>
        <a:bodyPr/>
        <a:lstStyle/>
        <a:p>
          <a:endParaRPr lang="en-US"/>
        </a:p>
      </dgm:t>
    </dgm:pt>
    <dgm:pt modelId="{9FB44FBE-E1C8-4C55-BA9D-74008AB24D41}">
      <dgm:prSet custT="1"/>
      <dgm:spPr/>
      <dgm:t>
        <a:bodyPr/>
        <a:lstStyle/>
        <a:p>
          <a:r>
            <a:rPr lang="it-IT" sz="1500" dirty="0"/>
            <a:t>&gt; </a:t>
          </a:r>
          <a:r>
            <a:rPr lang="it-IT" sz="2400" dirty="0"/>
            <a:t>di cui 600 milioni sono evangelici: Pentecostali, Battisti, Avventisti, </a:t>
          </a:r>
          <a:r>
            <a:rPr lang="it-IT" sz="2400" dirty="0" err="1"/>
            <a:t>Latter</a:t>
          </a:r>
          <a:r>
            <a:rPr lang="it-IT" sz="2400" dirty="0"/>
            <a:t> Day </a:t>
          </a:r>
          <a:r>
            <a:rPr lang="it-IT" sz="2400" dirty="0" err="1"/>
            <a:t>Saints</a:t>
          </a:r>
          <a:endParaRPr lang="en-US" sz="2400" dirty="0"/>
        </a:p>
      </dgm:t>
    </dgm:pt>
    <dgm:pt modelId="{E4652178-B262-4EC2-A5DC-1F384C8976EA}" type="parTrans" cxnId="{897DE1B1-2551-44C9-B782-A80C30A168BC}">
      <dgm:prSet/>
      <dgm:spPr/>
      <dgm:t>
        <a:bodyPr/>
        <a:lstStyle/>
        <a:p>
          <a:endParaRPr lang="en-US"/>
        </a:p>
      </dgm:t>
    </dgm:pt>
    <dgm:pt modelId="{3904C5AA-13B2-406A-9342-958A2464DA13}" type="sibTrans" cxnId="{897DE1B1-2551-44C9-B782-A80C30A168BC}">
      <dgm:prSet/>
      <dgm:spPr/>
      <dgm:t>
        <a:bodyPr/>
        <a:lstStyle/>
        <a:p>
          <a:endParaRPr lang="en-US"/>
        </a:p>
      </dgm:t>
    </dgm:pt>
    <dgm:pt modelId="{E818D63A-7EBA-465E-B1F7-F1517FEE1B38}">
      <dgm:prSet custT="1"/>
      <dgm:spPr/>
      <dgm:t>
        <a:bodyPr/>
        <a:lstStyle/>
        <a:p>
          <a:pPr marL="0" marR="0" lvl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it-IT" sz="2400" dirty="0"/>
            <a:t>&gt; 275 milioni d'altri: Luterani, Anglicani, Riformati (Calvinisti, Presbiteriani), Metodisti (derivazione dell’Anglicanesimo)</a:t>
          </a:r>
          <a:endParaRPr lang="en-US" sz="2400" dirty="0"/>
        </a:p>
        <a:p>
          <a:pPr marL="0" lvl="0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500" dirty="0"/>
        </a:p>
      </dgm:t>
    </dgm:pt>
    <dgm:pt modelId="{834CFABD-9276-4A2C-A396-B74F38674361}" type="parTrans" cxnId="{A72EB806-0AC0-4923-867D-2D918E83E5CE}">
      <dgm:prSet/>
      <dgm:spPr/>
      <dgm:t>
        <a:bodyPr/>
        <a:lstStyle/>
        <a:p>
          <a:endParaRPr lang="en-US"/>
        </a:p>
      </dgm:t>
    </dgm:pt>
    <dgm:pt modelId="{C3244917-004C-48F7-893D-2158D7A8245C}" type="sibTrans" cxnId="{A72EB806-0AC0-4923-867D-2D918E83E5CE}">
      <dgm:prSet/>
      <dgm:spPr/>
      <dgm:t>
        <a:bodyPr/>
        <a:lstStyle/>
        <a:p>
          <a:endParaRPr lang="en-US"/>
        </a:p>
      </dgm:t>
    </dgm:pt>
    <dgm:pt modelId="{CE473350-1AFF-403B-82F4-AB1254B22F2B}">
      <dgm:prSet custT="1"/>
      <dgm:spPr/>
      <dgm:t>
        <a:bodyPr/>
        <a:lstStyle/>
        <a:p>
          <a:r>
            <a:rPr lang="it-IT" sz="2800" dirty="0"/>
            <a:t>- 240 milioni di ortodossi</a:t>
          </a:r>
          <a:endParaRPr lang="en-US" sz="2800" dirty="0"/>
        </a:p>
      </dgm:t>
    </dgm:pt>
    <dgm:pt modelId="{9162F3CC-8274-49E2-8E65-94BCE653B54B}" type="parTrans" cxnId="{C6DA32F6-3B14-46C3-BF49-850A3864239C}">
      <dgm:prSet/>
      <dgm:spPr/>
      <dgm:t>
        <a:bodyPr/>
        <a:lstStyle/>
        <a:p>
          <a:endParaRPr lang="en-US"/>
        </a:p>
      </dgm:t>
    </dgm:pt>
    <dgm:pt modelId="{CEEB33B6-F053-4055-B9E3-D9FCDA74708B}" type="sibTrans" cxnId="{C6DA32F6-3B14-46C3-BF49-850A3864239C}">
      <dgm:prSet/>
      <dgm:spPr/>
      <dgm:t>
        <a:bodyPr/>
        <a:lstStyle/>
        <a:p>
          <a:endParaRPr lang="en-US"/>
        </a:p>
      </dgm:t>
    </dgm:pt>
    <dgm:pt modelId="{256562BE-F6E2-7045-BA32-850006DC03DE}" type="pres">
      <dgm:prSet presAssocID="{1CE0F370-20E5-417F-843E-602308761B11}" presName="linear" presStyleCnt="0">
        <dgm:presLayoutVars>
          <dgm:animLvl val="lvl"/>
          <dgm:resizeHandles val="exact"/>
        </dgm:presLayoutVars>
      </dgm:prSet>
      <dgm:spPr/>
    </dgm:pt>
    <dgm:pt modelId="{AFC9E341-C480-5249-AD5A-04C998D6CC88}" type="pres">
      <dgm:prSet presAssocID="{7E6128CB-0AD9-4FD1-9DF3-8F4F057B6363}" presName="parentText" presStyleLbl="node1" presStyleIdx="0" presStyleCnt="5">
        <dgm:presLayoutVars>
          <dgm:chMax val="0"/>
          <dgm:bulletEnabled val="1"/>
        </dgm:presLayoutVars>
      </dgm:prSet>
      <dgm:spPr/>
    </dgm:pt>
    <dgm:pt modelId="{746C4B60-0663-F946-A683-A4EA5EEE40B6}" type="pres">
      <dgm:prSet presAssocID="{785E0114-1DB8-48DA-911D-74D5AC19349B}" presName="spacer" presStyleCnt="0"/>
      <dgm:spPr/>
    </dgm:pt>
    <dgm:pt modelId="{9D19A8C5-5C31-0741-BF2D-BB1335F45B91}" type="pres">
      <dgm:prSet presAssocID="{7B267CAD-E499-45B7-B7C7-05A15F279567}" presName="parentText" presStyleLbl="node1" presStyleIdx="1" presStyleCnt="5" custLinFactNeighborX="839" custLinFactNeighborY="-20536">
        <dgm:presLayoutVars>
          <dgm:chMax val="0"/>
          <dgm:bulletEnabled val="1"/>
        </dgm:presLayoutVars>
      </dgm:prSet>
      <dgm:spPr/>
    </dgm:pt>
    <dgm:pt modelId="{11162F94-3DFD-8C40-9060-DD2B0D81D30C}" type="pres">
      <dgm:prSet presAssocID="{354E9689-6EF6-4FF4-A3EF-50C6C17C6ACE}" presName="spacer" presStyleCnt="0"/>
      <dgm:spPr/>
    </dgm:pt>
    <dgm:pt modelId="{5DEBEC78-61E0-294B-B180-3E986B394DA7}" type="pres">
      <dgm:prSet presAssocID="{9FB44FBE-E1C8-4C55-BA9D-74008AB24D41}" presName="parentText" presStyleLbl="node1" presStyleIdx="2" presStyleCnt="5">
        <dgm:presLayoutVars>
          <dgm:chMax val="0"/>
          <dgm:bulletEnabled val="1"/>
        </dgm:presLayoutVars>
      </dgm:prSet>
      <dgm:spPr/>
    </dgm:pt>
    <dgm:pt modelId="{0AD273CB-C512-C44E-9035-9D26D7953F07}" type="pres">
      <dgm:prSet presAssocID="{3904C5AA-13B2-406A-9342-958A2464DA13}" presName="spacer" presStyleCnt="0"/>
      <dgm:spPr/>
    </dgm:pt>
    <dgm:pt modelId="{798DD0A5-32D4-F24C-A6C3-7BC7074E5CE1}" type="pres">
      <dgm:prSet presAssocID="{E818D63A-7EBA-465E-B1F7-F1517FEE1B38}" presName="parentText" presStyleLbl="node1" presStyleIdx="3" presStyleCnt="5">
        <dgm:presLayoutVars>
          <dgm:chMax val="0"/>
          <dgm:bulletEnabled val="1"/>
        </dgm:presLayoutVars>
      </dgm:prSet>
      <dgm:spPr/>
    </dgm:pt>
    <dgm:pt modelId="{3CE824AD-6C11-6141-8D5A-E9F3D8D9F65F}" type="pres">
      <dgm:prSet presAssocID="{C3244917-004C-48F7-893D-2158D7A8245C}" presName="spacer" presStyleCnt="0"/>
      <dgm:spPr/>
    </dgm:pt>
    <dgm:pt modelId="{0FEF7092-D20C-7046-A18B-444E70721CC2}" type="pres">
      <dgm:prSet presAssocID="{CE473350-1AFF-403B-82F4-AB1254B22F2B}" presName="parentText" presStyleLbl="node1" presStyleIdx="4" presStyleCnt="5">
        <dgm:presLayoutVars>
          <dgm:chMax val="0"/>
          <dgm:bulletEnabled val="1"/>
        </dgm:presLayoutVars>
      </dgm:prSet>
      <dgm:spPr/>
    </dgm:pt>
  </dgm:ptLst>
  <dgm:cxnLst>
    <dgm:cxn modelId="{A72EB806-0AC0-4923-867D-2D918E83E5CE}" srcId="{1CE0F370-20E5-417F-843E-602308761B11}" destId="{E818D63A-7EBA-465E-B1F7-F1517FEE1B38}" srcOrd="3" destOrd="0" parTransId="{834CFABD-9276-4A2C-A396-B74F38674361}" sibTransId="{C3244917-004C-48F7-893D-2158D7A8245C}"/>
    <dgm:cxn modelId="{86FBB619-25B1-9E45-83F0-EFE5F0697961}" type="presOf" srcId="{9FB44FBE-E1C8-4C55-BA9D-74008AB24D41}" destId="{5DEBEC78-61E0-294B-B180-3E986B394DA7}" srcOrd="0" destOrd="0" presId="urn:microsoft.com/office/officeart/2005/8/layout/vList2"/>
    <dgm:cxn modelId="{797A6B57-901D-5D4F-8805-011471E516E3}" type="presOf" srcId="{7B267CAD-E499-45B7-B7C7-05A15F279567}" destId="{9D19A8C5-5C31-0741-BF2D-BB1335F45B91}" srcOrd="0" destOrd="0" presId="urn:microsoft.com/office/officeart/2005/8/layout/vList2"/>
    <dgm:cxn modelId="{F2C7FC8C-CE20-224A-ACBD-54BE8AC14742}" type="presOf" srcId="{E818D63A-7EBA-465E-B1F7-F1517FEE1B38}" destId="{798DD0A5-32D4-F24C-A6C3-7BC7074E5CE1}" srcOrd="0" destOrd="0" presId="urn:microsoft.com/office/officeart/2005/8/layout/vList2"/>
    <dgm:cxn modelId="{B0697D8D-686C-BC40-9ACF-C1D173EC48C5}" type="presOf" srcId="{1CE0F370-20E5-417F-843E-602308761B11}" destId="{256562BE-F6E2-7045-BA32-850006DC03DE}" srcOrd="0" destOrd="0" presId="urn:microsoft.com/office/officeart/2005/8/layout/vList2"/>
    <dgm:cxn modelId="{2E1079A3-53CC-8044-A4C0-78DD42B2B5AE}" type="presOf" srcId="{7E6128CB-0AD9-4FD1-9DF3-8F4F057B6363}" destId="{AFC9E341-C480-5249-AD5A-04C998D6CC88}" srcOrd="0" destOrd="0" presId="urn:microsoft.com/office/officeart/2005/8/layout/vList2"/>
    <dgm:cxn modelId="{22ACF9A6-36D7-4B63-B0CD-D6A4C7B5413F}" srcId="{1CE0F370-20E5-417F-843E-602308761B11}" destId="{7E6128CB-0AD9-4FD1-9DF3-8F4F057B6363}" srcOrd="0" destOrd="0" parTransId="{C0A11E9C-549F-40AA-829C-385B12AE824D}" sibTransId="{785E0114-1DB8-48DA-911D-74D5AC19349B}"/>
    <dgm:cxn modelId="{897DE1B1-2551-44C9-B782-A80C30A168BC}" srcId="{1CE0F370-20E5-417F-843E-602308761B11}" destId="{9FB44FBE-E1C8-4C55-BA9D-74008AB24D41}" srcOrd="2" destOrd="0" parTransId="{E4652178-B262-4EC2-A5DC-1F384C8976EA}" sibTransId="{3904C5AA-13B2-406A-9342-958A2464DA13}"/>
    <dgm:cxn modelId="{84A324C0-68F5-439F-84CB-320486033AB1}" srcId="{1CE0F370-20E5-417F-843E-602308761B11}" destId="{7B267CAD-E499-45B7-B7C7-05A15F279567}" srcOrd="1" destOrd="0" parTransId="{B3849881-0B7C-483E-9EFE-C2A51AEE9EDC}" sibTransId="{354E9689-6EF6-4FF4-A3EF-50C6C17C6ACE}"/>
    <dgm:cxn modelId="{E50206EA-F6FE-5F4F-8547-708B75199415}" type="presOf" srcId="{CE473350-1AFF-403B-82F4-AB1254B22F2B}" destId="{0FEF7092-D20C-7046-A18B-444E70721CC2}" srcOrd="0" destOrd="0" presId="urn:microsoft.com/office/officeart/2005/8/layout/vList2"/>
    <dgm:cxn modelId="{C6DA32F6-3B14-46C3-BF49-850A3864239C}" srcId="{1CE0F370-20E5-417F-843E-602308761B11}" destId="{CE473350-1AFF-403B-82F4-AB1254B22F2B}" srcOrd="4" destOrd="0" parTransId="{9162F3CC-8274-49E2-8E65-94BCE653B54B}" sibTransId="{CEEB33B6-F053-4055-B9E3-D9FCDA74708B}"/>
    <dgm:cxn modelId="{E01B0CC6-1CC9-7342-BB9D-88EE5A37C632}" type="presParOf" srcId="{256562BE-F6E2-7045-BA32-850006DC03DE}" destId="{AFC9E341-C480-5249-AD5A-04C998D6CC88}" srcOrd="0" destOrd="0" presId="urn:microsoft.com/office/officeart/2005/8/layout/vList2"/>
    <dgm:cxn modelId="{77A34517-DD53-7044-AD3E-6879E99F442E}" type="presParOf" srcId="{256562BE-F6E2-7045-BA32-850006DC03DE}" destId="{746C4B60-0663-F946-A683-A4EA5EEE40B6}" srcOrd="1" destOrd="0" presId="urn:microsoft.com/office/officeart/2005/8/layout/vList2"/>
    <dgm:cxn modelId="{D0E7F662-53FF-9B4A-B2E3-E35BD50C2BCA}" type="presParOf" srcId="{256562BE-F6E2-7045-BA32-850006DC03DE}" destId="{9D19A8C5-5C31-0741-BF2D-BB1335F45B91}" srcOrd="2" destOrd="0" presId="urn:microsoft.com/office/officeart/2005/8/layout/vList2"/>
    <dgm:cxn modelId="{103CBD68-287E-EC44-82C9-AD10B9631F95}" type="presParOf" srcId="{256562BE-F6E2-7045-BA32-850006DC03DE}" destId="{11162F94-3DFD-8C40-9060-DD2B0D81D30C}" srcOrd="3" destOrd="0" presId="urn:microsoft.com/office/officeart/2005/8/layout/vList2"/>
    <dgm:cxn modelId="{7AB507A3-FB8A-B24C-AB94-9B3F92752EB7}" type="presParOf" srcId="{256562BE-F6E2-7045-BA32-850006DC03DE}" destId="{5DEBEC78-61E0-294B-B180-3E986B394DA7}" srcOrd="4" destOrd="0" presId="urn:microsoft.com/office/officeart/2005/8/layout/vList2"/>
    <dgm:cxn modelId="{C6D314EE-9332-7E48-8BA7-6A3697B354F0}" type="presParOf" srcId="{256562BE-F6E2-7045-BA32-850006DC03DE}" destId="{0AD273CB-C512-C44E-9035-9D26D7953F07}" srcOrd="5" destOrd="0" presId="urn:microsoft.com/office/officeart/2005/8/layout/vList2"/>
    <dgm:cxn modelId="{1492DA23-1346-0F4D-BBD2-76CE39933913}" type="presParOf" srcId="{256562BE-F6E2-7045-BA32-850006DC03DE}" destId="{798DD0A5-32D4-F24C-A6C3-7BC7074E5CE1}" srcOrd="6" destOrd="0" presId="urn:microsoft.com/office/officeart/2005/8/layout/vList2"/>
    <dgm:cxn modelId="{58522B57-1210-A147-855D-74C49F76C4D9}" type="presParOf" srcId="{256562BE-F6E2-7045-BA32-850006DC03DE}" destId="{3CE824AD-6C11-6141-8D5A-E9F3D8D9F65F}" srcOrd="7" destOrd="0" presId="urn:microsoft.com/office/officeart/2005/8/layout/vList2"/>
    <dgm:cxn modelId="{6CD37F4C-1B70-6F4A-A5D4-F0E78CB9A72F}" type="presParOf" srcId="{256562BE-F6E2-7045-BA32-850006DC03DE}" destId="{0FEF7092-D20C-7046-A18B-444E70721CC2}" srcOrd="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4C657DB3-06C6-4A19-B074-513E25B313AE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CD2217BF-E5DF-46CE-953B-21E14FB0435F}">
      <dgm:prSet/>
      <dgm:spPr/>
      <dgm:t>
        <a:bodyPr/>
        <a:lstStyle/>
        <a:p>
          <a:r>
            <a:rPr lang="it-IT"/>
            <a:t>Quali dovrebbero essere le politiche della Chiesa? </a:t>
          </a:r>
          <a:endParaRPr lang="en-US"/>
        </a:p>
      </dgm:t>
    </dgm:pt>
    <dgm:pt modelId="{E775A272-D054-46C6-8167-CC78653EBF3C}" type="parTrans" cxnId="{AC848207-24B8-4A31-ADAD-41A9AC0EBF26}">
      <dgm:prSet/>
      <dgm:spPr/>
      <dgm:t>
        <a:bodyPr/>
        <a:lstStyle/>
        <a:p>
          <a:endParaRPr lang="en-US"/>
        </a:p>
      </dgm:t>
    </dgm:pt>
    <dgm:pt modelId="{989C2255-5D24-411E-B41C-96DC50E35EFE}" type="sibTrans" cxnId="{AC848207-24B8-4A31-ADAD-41A9AC0EBF26}">
      <dgm:prSet/>
      <dgm:spPr/>
      <dgm:t>
        <a:bodyPr/>
        <a:lstStyle/>
        <a:p>
          <a:endParaRPr lang="en-US"/>
        </a:p>
      </dgm:t>
    </dgm:pt>
    <dgm:pt modelId="{3AB6FD85-507D-4FF8-8674-5347123539BD}">
      <dgm:prSet/>
      <dgm:spPr/>
      <dgm:t>
        <a:bodyPr/>
        <a:lstStyle/>
        <a:p>
          <a:r>
            <a:rPr lang="it-IT"/>
            <a:t>Cosa può offrire il cristianesimo per migliorare la nostra società? </a:t>
          </a:r>
          <a:endParaRPr lang="en-US"/>
        </a:p>
      </dgm:t>
    </dgm:pt>
    <dgm:pt modelId="{24C0A245-AD18-4F01-9C72-CC4AA2CD2F7A}" type="parTrans" cxnId="{5404604D-7D82-4E36-BDE0-535DB116A12C}">
      <dgm:prSet/>
      <dgm:spPr/>
      <dgm:t>
        <a:bodyPr/>
        <a:lstStyle/>
        <a:p>
          <a:endParaRPr lang="en-US"/>
        </a:p>
      </dgm:t>
    </dgm:pt>
    <dgm:pt modelId="{CF352AC9-D12B-43BE-A08F-4B768784D419}" type="sibTrans" cxnId="{5404604D-7D82-4E36-BDE0-535DB116A12C}">
      <dgm:prSet/>
      <dgm:spPr/>
      <dgm:t>
        <a:bodyPr/>
        <a:lstStyle/>
        <a:p>
          <a:endParaRPr lang="en-US"/>
        </a:p>
      </dgm:t>
    </dgm:pt>
    <dgm:pt modelId="{0F7E1B9D-975C-4973-A0E8-2AF61CF3ECF2}">
      <dgm:prSet/>
      <dgm:spPr/>
      <dgm:t>
        <a:bodyPr/>
        <a:lstStyle/>
        <a:p>
          <a:r>
            <a:rPr lang="it-IT"/>
            <a:t>Si può essere cristiani senza credere in Dio? </a:t>
          </a:r>
          <a:endParaRPr lang="en-US"/>
        </a:p>
      </dgm:t>
    </dgm:pt>
    <dgm:pt modelId="{7AC7C182-5F2B-46D2-B0C5-1BC22C2B2D56}" type="parTrans" cxnId="{76B226E9-0DB6-4D75-A7B7-01D3E0824DBC}">
      <dgm:prSet/>
      <dgm:spPr/>
      <dgm:t>
        <a:bodyPr/>
        <a:lstStyle/>
        <a:p>
          <a:endParaRPr lang="en-US"/>
        </a:p>
      </dgm:t>
    </dgm:pt>
    <dgm:pt modelId="{ACA3A4A9-B730-4F5F-ACFD-9D0C903DA16F}" type="sibTrans" cxnId="{76B226E9-0DB6-4D75-A7B7-01D3E0824DBC}">
      <dgm:prSet/>
      <dgm:spPr/>
      <dgm:t>
        <a:bodyPr/>
        <a:lstStyle/>
        <a:p>
          <a:endParaRPr lang="en-US"/>
        </a:p>
      </dgm:t>
    </dgm:pt>
    <dgm:pt modelId="{DEBFCB6D-CCFE-4669-82C2-93FBA0AE50B1}">
      <dgm:prSet/>
      <dgm:spPr/>
      <dgm:t>
        <a:bodyPr/>
        <a:lstStyle/>
        <a:p>
          <a:r>
            <a:rPr lang="it-IT"/>
            <a:t>In cosa consistono le radici cristiane dell’Europa? </a:t>
          </a:r>
          <a:endParaRPr lang="en-US"/>
        </a:p>
      </dgm:t>
    </dgm:pt>
    <dgm:pt modelId="{DA1DC63F-BCD6-42B6-A829-9C0AA0BEDF44}" type="parTrans" cxnId="{FD4FB2A1-0374-41AD-8F5F-DFB9FC3DE462}">
      <dgm:prSet/>
      <dgm:spPr/>
      <dgm:t>
        <a:bodyPr/>
        <a:lstStyle/>
        <a:p>
          <a:endParaRPr lang="en-US"/>
        </a:p>
      </dgm:t>
    </dgm:pt>
    <dgm:pt modelId="{8E807F21-605D-4366-A319-DDEA557E0C22}" type="sibTrans" cxnId="{FD4FB2A1-0374-41AD-8F5F-DFB9FC3DE462}">
      <dgm:prSet/>
      <dgm:spPr/>
      <dgm:t>
        <a:bodyPr/>
        <a:lstStyle/>
        <a:p>
          <a:endParaRPr lang="en-US"/>
        </a:p>
      </dgm:t>
    </dgm:pt>
    <dgm:pt modelId="{7E8706C2-9A15-403F-A7EF-62564B548BF4}">
      <dgm:prSet/>
      <dgm:spPr/>
      <dgm:t>
        <a:bodyPr/>
        <a:lstStyle/>
        <a:p>
          <a:r>
            <a:rPr lang="it-IT"/>
            <a:t>È giusto difendere le tradizioni come il Natale in una società sempre più multiculturale? </a:t>
          </a:r>
          <a:endParaRPr lang="en-US"/>
        </a:p>
      </dgm:t>
    </dgm:pt>
    <dgm:pt modelId="{1809AAEF-3707-4B12-9A83-783D01C80190}" type="parTrans" cxnId="{DE97FE3E-9A4B-45C6-89A7-C58F3A8C6AAD}">
      <dgm:prSet/>
      <dgm:spPr/>
      <dgm:t>
        <a:bodyPr/>
        <a:lstStyle/>
        <a:p>
          <a:endParaRPr lang="en-US"/>
        </a:p>
      </dgm:t>
    </dgm:pt>
    <dgm:pt modelId="{587478C3-A917-4540-96C0-8C93DC4FAA84}" type="sibTrans" cxnId="{DE97FE3E-9A4B-45C6-89A7-C58F3A8C6AAD}">
      <dgm:prSet/>
      <dgm:spPr/>
      <dgm:t>
        <a:bodyPr/>
        <a:lstStyle/>
        <a:p>
          <a:endParaRPr lang="en-US"/>
        </a:p>
      </dgm:t>
    </dgm:pt>
    <dgm:pt modelId="{13B0AF87-42DF-1D42-A8F0-398DE904A7DF}" type="pres">
      <dgm:prSet presAssocID="{4C657DB3-06C6-4A19-B074-513E25B313AE}" presName="linear" presStyleCnt="0">
        <dgm:presLayoutVars>
          <dgm:animLvl val="lvl"/>
          <dgm:resizeHandles val="exact"/>
        </dgm:presLayoutVars>
      </dgm:prSet>
      <dgm:spPr/>
    </dgm:pt>
    <dgm:pt modelId="{2D74B1DE-7C27-3741-940F-904DD3BE6DB0}" type="pres">
      <dgm:prSet presAssocID="{CD2217BF-E5DF-46CE-953B-21E14FB0435F}" presName="parentText" presStyleLbl="node1" presStyleIdx="0" presStyleCnt="5">
        <dgm:presLayoutVars>
          <dgm:chMax val="0"/>
          <dgm:bulletEnabled val="1"/>
        </dgm:presLayoutVars>
      </dgm:prSet>
      <dgm:spPr/>
    </dgm:pt>
    <dgm:pt modelId="{35BCBD51-26D8-2246-A8AF-349CD32A9F0C}" type="pres">
      <dgm:prSet presAssocID="{989C2255-5D24-411E-B41C-96DC50E35EFE}" presName="spacer" presStyleCnt="0"/>
      <dgm:spPr/>
    </dgm:pt>
    <dgm:pt modelId="{19DA9A12-1CC7-5746-9FAA-2C1F33D1A9F2}" type="pres">
      <dgm:prSet presAssocID="{3AB6FD85-507D-4FF8-8674-5347123539BD}" presName="parentText" presStyleLbl="node1" presStyleIdx="1" presStyleCnt="5">
        <dgm:presLayoutVars>
          <dgm:chMax val="0"/>
          <dgm:bulletEnabled val="1"/>
        </dgm:presLayoutVars>
      </dgm:prSet>
      <dgm:spPr/>
    </dgm:pt>
    <dgm:pt modelId="{BBCBE0CD-5619-254E-BD37-8EE57D45B612}" type="pres">
      <dgm:prSet presAssocID="{CF352AC9-D12B-43BE-A08F-4B768784D419}" presName="spacer" presStyleCnt="0"/>
      <dgm:spPr/>
    </dgm:pt>
    <dgm:pt modelId="{683BB8F2-5958-4E4B-AC6E-BB87E3A830E5}" type="pres">
      <dgm:prSet presAssocID="{0F7E1B9D-975C-4973-A0E8-2AF61CF3ECF2}" presName="parentText" presStyleLbl="node1" presStyleIdx="2" presStyleCnt="5">
        <dgm:presLayoutVars>
          <dgm:chMax val="0"/>
          <dgm:bulletEnabled val="1"/>
        </dgm:presLayoutVars>
      </dgm:prSet>
      <dgm:spPr/>
    </dgm:pt>
    <dgm:pt modelId="{27DC11A4-86F3-A941-B6A4-A220ACBB1517}" type="pres">
      <dgm:prSet presAssocID="{ACA3A4A9-B730-4F5F-ACFD-9D0C903DA16F}" presName="spacer" presStyleCnt="0"/>
      <dgm:spPr/>
    </dgm:pt>
    <dgm:pt modelId="{547183B3-09F7-4F42-97B3-5D87EE3C2C35}" type="pres">
      <dgm:prSet presAssocID="{DEBFCB6D-CCFE-4669-82C2-93FBA0AE50B1}" presName="parentText" presStyleLbl="node1" presStyleIdx="3" presStyleCnt="5">
        <dgm:presLayoutVars>
          <dgm:chMax val="0"/>
          <dgm:bulletEnabled val="1"/>
        </dgm:presLayoutVars>
      </dgm:prSet>
      <dgm:spPr/>
    </dgm:pt>
    <dgm:pt modelId="{02A10C0A-FD3E-C645-BCA8-D74AC1BCB101}" type="pres">
      <dgm:prSet presAssocID="{8E807F21-605D-4366-A319-DDEA557E0C22}" presName="spacer" presStyleCnt="0"/>
      <dgm:spPr/>
    </dgm:pt>
    <dgm:pt modelId="{C0A9EF41-429D-1B4E-A984-D987B7E25B98}" type="pres">
      <dgm:prSet presAssocID="{7E8706C2-9A15-403F-A7EF-62564B548BF4}" presName="parentText" presStyleLbl="node1" presStyleIdx="4" presStyleCnt="5">
        <dgm:presLayoutVars>
          <dgm:chMax val="0"/>
          <dgm:bulletEnabled val="1"/>
        </dgm:presLayoutVars>
      </dgm:prSet>
      <dgm:spPr/>
    </dgm:pt>
  </dgm:ptLst>
  <dgm:cxnLst>
    <dgm:cxn modelId="{AC848207-24B8-4A31-ADAD-41A9AC0EBF26}" srcId="{4C657DB3-06C6-4A19-B074-513E25B313AE}" destId="{CD2217BF-E5DF-46CE-953B-21E14FB0435F}" srcOrd="0" destOrd="0" parTransId="{E775A272-D054-46C6-8167-CC78653EBF3C}" sibTransId="{989C2255-5D24-411E-B41C-96DC50E35EFE}"/>
    <dgm:cxn modelId="{4B59D620-338C-FB4D-AD7B-3527CDF3194B}" type="presOf" srcId="{4C657DB3-06C6-4A19-B074-513E25B313AE}" destId="{13B0AF87-42DF-1D42-A8F0-398DE904A7DF}" srcOrd="0" destOrd="0" presId="urn:microsoft.com/office/officeart/2005/8/layout/vList2"/>
    <dgm:cxn modelId="{DE97FE3E-9A4B-45C6-89A7-C58F3A8C6AAD}" srcId="{4C657DB3-06C6-4A19-B074-513E25B313AE}" destId="{7E8706C2-9A15-403F-A7EF-62564B548BF4}" srcOrd="4" destOrd="0" parTransId="{1809AAEF-3707-4B12-9A83-783D01C80190}" sibTransId="{587478C3-A917-4540-96C0-8C93DC4FAA84}"/>
    <dgm:cxn modelId="{CDE0694B-2969-C34C-94CC-73043EE93249}" type="presOf" srcId="{7E8706C2-9A15-403F-A7EF-62564B548BF4}" destId="{C0A9EF41-429D-1B4E-A984-D987B7E25B98}" srcOrd="0" destOrd="0" presId="urn:microsoft.com/office/officeart/2005/8/layout/vList2"/>
    <dgm:cxn modelId="{5404604D-7D82-4E36-BDE0-535DB116A12C}" srcId="{4C657DB3-06C6-4A19-B074-513E25B313AE}" destId="{3AB6FD85-507D-4FF8-8674-5347123539BD}" srcOrd="1" destOrd="0" parTransId="{24C0A245-AD18-4F01-9C72-CC4AA2CD2F7A}" sibTransId="{CF352AC9-D12B-43BE-A08F-4B768784D419}"/>
    <dgm:cxn modelId="{C8B0DBA0-C411-D542-B319-9108DD59EF74}" type="presOf" srcId="{0F7E1B9D-975C-4973-A0E8-2AF61CF3ECF2}" destId="{683BB8F2-5958-4E4B-AC6E-BB87E3A830E5}" srcOrd="0" destOrd="0" presId="urn:microsoft.com/office/officeart/2005/8/layout/vList2"/>
    <dgm:cxn modelId="{FD4FB2A1-0374-41AD-8F5F-DFB9FC3DE462}" srcId="{4C657DB3-06C6-4A19-B074-513E25B313AE}" destId="{DEBFCB6D-CCFE-4669-82C2-93FBA0AE50B1}" srcOrd="3" destOrd="0" parTransId="{DA1DC63F-BCD6-42B6-A829-9C0AA0BEDF44}" sibTransId="{8E807F21-605D-4366-A319-DDEA557E0C22}"/>
    <dgm:cxn modelId="{731BDDB2-B3A2-6D40-AA51-44ABC2992F9C}" type="presOf" srcId="{3AB6FD85-507D-4FF8-8674-5347123539BD}" destId="{19DA9A12-1CC7-5746-9FAA-2C1F33D1A9F2}" srcOrd="0" destOrd="0" presId="urn:microsoft.com/office/officeart/2005/8/layout/vList2"/>
    <dgm:cxn modelId="{FB7CFDE6-D99B-E243-A7AB-B998E4948FB4}" type="presOf" srcId="{CD2217BF-E5DF-46CE-953B-21E14FB0435F}" destId="{2D74B1DE-7C27-3741-940F-904DD3BE6DB0}" srcOrd="0" destOrd="0" presId="urn:microsoft.com/office/officeart/2005/8/layout/vList2"/>
    <dgm:cxn modelId="{76B226E9-0DB6-4D75-A7B7-01D3E0824DBC}" srcId="{4C657DB3-06C6-4A19-B074-513E25B313AE}" destId="{0F7E1B9D-975C-4973-A0E8-2AF61CF3ECF2}" srcOrd="2" destOrd="0" parTransId="{7AC7C182-5F2B-46D2-B0C5-1BC22C2B2D56}" sibTransId="{ACA3A4A9-B730-4F5F-ACFD-9D0C903DA16F}"/>
    <dgm:cxn modelId="{D0F3D3FC-0190-DB45-869F-46FBF89594B0}" type="presOf" srcId="{DEBFCB6D-CCFE-4669-82C2-93FBA0AE50B1}" destId="{547183B3-09F7-4F42-97B3-5D87EE3C2C35}" srcOrd="0" destOrd="0" presId="urn:microsoft.com/office/officeart/2005/8/layout/vList2"/>
    <dgm:cxn modelId="{ABCDC320-65D6-E64D-A291-9301C2CE3C09}" type="presParOf" srcId="{13B0AF87-42DF-1D42-A8F0-398DE904A7DF}" destId="{2D74B1DE-7C27-3741-940F-904DD3BE6DB0}" srcOrd="0" destOrd="0" presId="urn:microsoft.com/office/officeart/2005/8/layout/vList2"/>
    <dgm:cxn modelId="{D3F41C13-3FD1-C046-99C1-7681C1C6DFE7}" type="presParOf" srcId="{13B0AF87-42DF-1D42-A8F0-398DE904A7DF}" destId="{35BCBD51-26D8-2246-A8AF-349CD32A9F0C}" srcOrd="1" destOrd="0" presId="urn:microsoft.com/office/officeart/2005/8/layout/vList2"/>
    <dgm:cxn modelId="{E60C3F50-A221-BF42-A21B-DFE4723004F6}" type="presParOf" srcId="{13B0AF87-42DF-1D42-A8F0-398DE904A7DF}" destId="{19DA9A12-1CC7-5746-9FAA-2C1F33D1A9F2}" srcOrd="2" destOrd="0" presId="urn:microsoft.com/office/officeart/2005/8/layout/vList2"/>
    <dgm:cxn modelId="{74B6AFB5-38B1-374A-8781-840B8B4112DA}" type="presParOf" srcId="{13B0AF87-42DF-1D42-A8F0-398DE904A7DF}" destId="{BBCBE0CD-5619-254E-BD37-8EE57D45B612}" srcOrd="3" destOrd="0" presId="urn:microsoft.com/office/officeart/2005/8/layout/vList2"/>
    <dgm:cxn modelId="{972AE919-E6E6-3C47-99EF-D351E207C3F8}" type="presParOf" srcId="{13B0AF87-42DF-1D42-A8F0-398DE904A7DF}" destId="{683BB8F2-5958-4E4B-AC6E-BB87E3A830E5}" srcOrd="4" destOrd="0" presId="urn:microsoft.com/office/officeart/2005/8/layout/vList2"/>
    <dgm:cxn modelId="{B1BAB9CB-6EE5-194B-BB3B-62B5169C685A}" type="presParOf" srcId="{13B0AF87-42DF-1D42-A8F0-398DE904A7DF}" destId="{27DC11A4-86F3-A941-B6A4-A220ACBB1517}" srcOrd="5" destOrd="0" presId="urn:microsoft.com/office/officeart/2005/8/layout/vList2"/>
    <dgm:cxn modelId="{48006BA2-385E-E24F-8C04-B53E91E64E8B}" type="presParOf" srcId="{13B0AF87-42DF-1D42-A8F0-398DE904A7DF}" destId="{547183B3-09F7-4F42-97B3-5D87EE3C2C35}" srcOrd="6" destOrd="0" presId="urn:microsoft.com/office/officeart/2005/8/layout/vList2"/>
    <dgm:cxn modelId="{046E758D-0885-3F46-A2F9-BAF2C6CDB9CA}" type="presParOf" srcId="{13B0AF87-42DF-1D42-A8F0-398DE904A7DF}" destId="{02A10C0A-FD3E-C645-BCA8-D74AC1BCB101}" srcOrd="7" destOrd="0" presId="urn:microsoft.com/office/officeart/2005/8/layout/vList2"/>
    <dgm:cxn modelId="{481808FC-66B7-AC4D-834D-DD0864085269}" type="presParOf" srcId="{13B0AF87-42DF-1D42-A8F0-398DE904A7DF}" destId="{C0A9EF41-429D-1B4E-A984-D987B7E25B98}" srcOrd="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7F002C6-52E0-CE41-9B5F-7951BF747A16}">
      <dsp:nvSpPr>
        <dsp:cNvPr id="0" name=""/>
        <dsp:cNvSpPr/>
      </dsp:nvSpPr>
      <dsp:spPr>
        <a:xfrm>
          <a:off x="1077050" y="0"/>
          <a:ext cx="6627613" cy="6627613"/>
        </a:xfrm>
        <a:prstGeom prst="diamond">
          <a:avLst/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83149E8-323B-A841-BE17-57AD6A68A224}">
      <dsp:nvSpPr>
        <dsp:cNvPr id="0" name=""/>
        <dsp:cNvSpPr/>
      </dsp:nvSpPr>
      <dsp:spPr>
        <a:xfrm>
          <a:off x="1516563" y="576196"/>
          <a:ext cx="2964988" cy="2691623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000" kern="1200" dirty="0"/>
            <a:t>Oggi, nella nostra società, cosa resta della religione cristiana? Quanto è importante e come si manifesta nel comportamento delle persone?</a:t>
          </a:r>
          <a:endParaRPr lang="en-US" sz="2000" kern="1200" dirty="0"/>
        </a:p>
      </dsp:txBody>
      <dsp:txXfrm>
        <a:off x="1647957" y="707590"/>
        <a:ext cx="2702200" cy="2428835"/>
      </dsp:txXfrm>
    </dsp:sp>
    <dsp:sp modelId="{B723D0F6-2E86-4949-9264-79970A8E8DFB}">
      <dsp:nvSpPr>
        <dsp:cNvPr id="0" name=""/>
        <dsp:cNvSpPr/>
      </dsp:nvSpPr>
      <dsp:spPr>
        <a:xfrm>
          <a:off x="4294720" y="598502"/>
          <a:ext cx="2975870" cy="2647010"/>
        </a:xfrm>
        <a:prstGeom prst="roundRect">
          <a:avLst/>
        </a:prstGeom>
        <a:solidFill>
          <a:schemeClr val="accent2">
            <a:hueOff val="1560507"/>
            <a:satOff val="-1946"/>
            <a:lumOff val="45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000" kern="1200" dirty="0"/>
            <a:t>In che misura e forme oggi è cambiato il “potere” che avevano la Chiesa e lo Stato nel medioevo e nell’età moderna? </a:t>
          </a:r>
          <a:endParaRPr lang="en-US" sz="2000" kern="1200" dirty="0"/>
        </a:p>
      </dsp:txBody>
      <dsp:txXfrm>
        <a:off x="4423936" y="727718"/>
        <a:ext cx="2717438" cy="2388578"/>
      </dsp:txXfrm>
    </dsp:sp>
    <dsp:sp modelId="{D6D4EDA5-07BD-4C43-A404-763F82FB94B3}">
      <dsp:nvSpPr>
        <dsp:cNvPr id="0" name=""/>
        <dsp:cNvSpPr/>
      </dsp:nvSpPr>
      <dsp:spPr>
        <a:xfrm>
          <a:off x="1494270" y="3237120"/>
          <a:ext cx="3009575" cy="2936969"/>
        </a:xfrm>
        <a:prstGeom prst="roundRect">
          <a:avLst/>
        </a:prstGeom>
        <a:solidFill>
          <a:schemeClr val="accent2">
            <a:hueOff val="3121013"/>
            <a:satOff val="-3893"/>
            <a:lumOff val="91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000" kern="1200"/>
            <a:t>Il “sacro” è ancora presente? In quali forme? Come è cambiato il rapporto tra “l’individuo” e il sacro? </a:t>
          </a:r>
          <a:endParaRPr lang="en-US" sz="2000" kern="1200"/>
        </a:p>
      </dsp:txBody>
      <dsp:txXfrm>
        <a:off x="1637641" y="3380491"/>
        <a:ext cx="2722833" cy="2650227"/>
      </dsp:txXfrm>
    </dsp:sp>
    <dsp:sp modelId="{F401D481-D250-1A49-97ED-79B9106E9C05}">
      <dsp:nvSpPr>
        <dsp:cNvPr id="0" name=""/>
        <dsp:cNvSpPr/>
      </dsp:nvSpPr>
      <dsp:spPr>
        <a:xfrm>
          <a:off x="4304374" y="3348640"/>
          <a:ext cx="2956562" cy="2713929"/>
        </a:xfrm>
        <a:prstGeom prst="roundRect">
          <a:avLst/>
        </a:prstGeom>
        <a:solidFill>
          <a:schemeClr val="accent2">
            <a:hueOff val="4681520"/>
            <a:satOff val="-5839"/>
            <a:lumOff val="137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000" kern="1200"/>
            <a:t>Quali fattori hanno determinato i cambiamenti riguardanti il ruolo della religione nella società?</a:t>
          </a:r>
          <a:endParaRPr lang="en-US" sz="2000" kern="1200"/>
        </a:p>
      </dsp:txBody>
      <dsp:txXfrm>
        <a:off x="4436857" y="3481123"/>
        <a:ext cx="2691596" cy="244896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49F8195-5203-6D48-9FFF-8EBA222B3BD6}">
      <dsp:nvSpPr>
        <dsp:cNvPr id="0" name=""/>
        <dsp:cNvSpPr/>
      </dsp:nvSpPr>
      <dsp:spPr>
        <a:xfrm>
          <a:off x="137805" y="2139"/>
          <a:ext cx="2118760" cy="1271256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200" kern="1200" dirty="0"/>
            <a:t>Cristianesimo 2,3 miliardi di fedeli (31%)</a:t>
          </a:r>
          <a:endParaRPr lang="en-US" sz="2200" kern="1200" dirty="0"/>
        </a:p>
      </dsp:txBody>
      <dsp:txXfrm>
        <a:off x="137805" y="2139"/>
        <a:ext cx="2118760" cy="1271256"/>
      </dsp:txXfrm>
    </dsp:sp>
    <dsp:sp modelId="{4391D2CF-F1CD-834B-9EBD-9626922219DA}">
      <dsp:nvSpPr>
        <dsp:cNvPr id="0" name=""/>
        <dsp:cNvSpPr/>
      </dsp:nvSpPr>
      <dsp:spPr>
        <a:xfrm>
          <a:off x="2468441" y="2139"/>
          <a:ext cx="2118760" cy="1271256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200" kern="1200" dirty="0"/>
            <a:t>Islam, 1,6-1,9 miliardi (circa 25%)</a:t>
          </a:r>
          <a:endParaRPr lang="en-US" sz="2200" kern="1200" dirty="0"/>
        </a:p>
      </dsp:txBody>
      <dsp:txXfrm>
        <a:off x="2468441" y="2139"/>
        <a:ext cx="2118760" cy="1271256"/>
      </dsp:txXfrm>
    </dsp:sp>
    <dsp:sp modelId="{7E3C2DED-FF7B-0D41-A2B6-C84DE116F430}">
      <dsp:nvSpPr>
        <dsp:cNvPr id="0" name=""/>
        <dsp:cNvSpPr/>
      </dsp:nvSpPr>
      <dsp:spPr>
        <a:xfrm>
          <a:off x="4799078" y="2139"/>
          <a:ext cx="2118760" cy="1271256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200" kern="1200" dirty="0"/>
            <a:t>Induismo, 1 miliardo circa (14%)</a:t>
          </a:r>
          <a:endParaRPr lang="en-US" sz="2200" kern="1200" dirty="0"/>
        </a:p>
      </dsp:txBody>
      <dsp:txXfrm>
        <a:off x="4799078" y="2139"/>
        <a:ext cx="2118760" cy="1271256"/>
      </dsp:txXfrm>
    </dsp:sp>
    <dsp:sp modelId="{E2EEE5DE-72CF-FD4F-9FF5-4BB220089682}">
      <dsp:nvSpPr>
        <dsp:cNvPr id="0" name=""/>
        <dsp:cNvSpPr/>
      </dsp:nvSpPr>
      <dsp:spPr>
        <a:xfrm>
          <a:off x="137805" y="1485271"/>
          <a:ext cx="2118760" cy="1271256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200" kern="1200" dirty="0"/>
            <a:t>Buddhismo circa 500 milioni (6%)</a:t>
          </a:r>
          <a:endParaRPr lang="en-US" sz="2200" kern="1200" dirty="0"/>
        </a:p>
      </dsp:txBody>
      <dsp:txXfrm>
        <a:off x="137805" y="1485271"/>
        <a:ext cx="2118760" cy="1271256"/>
      </dsp:txXfrm>
    </dsp:sp>
    <dsp:sp modelId="{AE8AB7E3-D4F1-AE44-B0FE-D56F1774D516}">
      <dsp:nvSpPr>
        <dsp:cNvPr id="0" name=""/>
        <dsp:cNvSpPr/>
      </dsp:nvSpPr>
      <dsp:spPr>
        <a:xfrm>
          <a:off x="2468441" y="1485271"/>
          <a:ext cx="2118760" cy="1271256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200" kern="1200" dirty="0"/>
            <a:t>Religioni cinesi tradizionali circa 400 milioni (5%) </a:t>
          </a:r>
          <a:endParaRPr lang="en-US" sz="2200" kern="1200" dirty="0"/>
        </a:p>
      </dsp:txBody>
      <dsp:txXfrm>
        <a:off x="2468441" y="1485271"/>
        <a:ext cx="2118760" cy="1271256"/>
      </dsp:txXfrm>
    </dsp:sp>
    <dsp:sp modelId="{F9DC80A8-1A5B-6C44-B6FE-A24FB2687C0E}">
      <dsp:nvSpPr>
        <dsp:cNvPr id="0" name=""/>
        <dsp:cNvSpPr/>
      </dsp:nvSpPr>
      <dsp:spPr>
        <a:xfrm>
          <a:off x="4799078" y="1485271"/>
          <a:ext cx="2118760" cy="1271256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200" kern="1200" dirty="0"/>
            <a:t>Religioni africane circa 100 milioni (1,5%)</a:t>
          </a:r>
          <a:endParaRPr lang="en-US" sz="2200" kern="1200" dirty="0"/>
        </a:p>
      </dsp:txBody>
      <dsp:txXfrm>
        <a:off x="4799078" y="1485271"/>
        <a:ext cx="2118760" cy="1271256"/>
      </dsp:txXfrm>
    </dsp:sp>
    <dsp:sp modelId="{462F74BD-C0DB-FA4F-9446-0C19252E9A20}">
      <dsp:nvSpPr>
        <dsp:cNvPr id="0" name=""/>
        <dsp:cNvSpPr/>
      </dsp:nvSpPr>
      <dsp:spPr>
        <a:xfrm>
          <a:off x="1303123" y="2968404"/>
          <a:ext cx="2118760" cy="1271256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200" kern="1200" dirty="0"/>
            <a:t>Spiritismo circa 15 milioni (0,21%)</a:t>
          </a:r>
          <a:endParaRPr lang="en-US" sz="2200" kern="1200" dirty="0"/>
        </a:p>
      </dsp:txBody>
      <dsp:txXfrm>
        <a:off x="1303123" y="2968404"/>
        <a:ext cx="2118760" cy="1271256"/>
      </dsp:txXfrm>
    </dsp:sp>
    <dsp:sp modelId="{281B4E51-D7AE-E840-850A-97DAB472AA80}">
      <dsp:nvSpPr>
        <dsp:cNvPr id="0" name=""/>
        <dsp:cNvSpPr/>
      </dsp:nvSpPr>
      <dsp:spPr>
        <a:xfrm>
          <a:off x="3633760" y="2968404"/>
          <a:ext cx="2118760" cy="1271256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200" kern="1200" dirty="0"/>
            <a:t>Ebraismo circa 14 milioni (0,20%)</a:t>
          </a:r>
          <a:endParaRPr lang="en-US" sz="2200" kern="1200" dirty="0"/>
        </a:p>
      </dsp:txBody>
      <dsp:txXfrm>
        <a:off x="3633760" y="2968404"/>
        <a:ext cx="2118760" cy="1271256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FC9E341-C480-5249-AD5A-04C998D6CC88}">
      <dsp:nvSpPr>
        <dsp:cNvPr id="0" name=""/>
        <dsp:cNvSpPr/>
      </dsp:nvSpPr>
      <dsp:spPr>
        <a:xfrm>
          <a:off x="0" y="1311"/>
          <a:ext cx="7839456" cy="958568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400" kern="1200" dirty="0"/>
            <a:t>- </a:t>
          </a:r>
          <a:r>
            <a:rPr lang="it-IT" sz="2800" kern="1200" dirty="0"/>
            <a:t>Cattolici: 1 miliardo e 200 milioni</a:t>
          </a:r>
          <a:endParaRPr lang="en-US" sz="2800" kern="1200" dirty="0"/>
        </a:p>
      </dsp:txBody>
      <dsp:txXfrm>
        <a:off x="46793" y="48104"/>
        <a:ext cx="7745870" cy="864982"/>
      </dsp:txXfrm>
    </dsp:sp>
    <dsp:sp modelId="{9D19A8C5-5C31-0741-BF2D-BB1335F45B91}">
      <dsp:nvSpPr>
        <dsp:cNvPr id="0" name=""/>
        <dsp:cNvSpPr/>
      </dsp:nvSpPr>
      <dsp:spPr>
        <a:xfrm>
          <a:off x="0" y="971009"/>
          <a:ext cx="7839456" cy="958568"/>
        </a:xfrm>
        <a:prstGeom prst="roundRect">
          <a:avLst/>
        </a:prstGeom>
        <a:solidFill>
          <a:schemeClr val="accent2">
            <a:hueOff val="1170380"/>
            <a:satOff val="-1460"/>
            <a:lumOff val="34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800" kern="1200" dirty="0"/>
            <a:t>- Protestanti: 900 milioni</a:t>
          </a:r>
          <a:endParaRPr lang="en-US" sz="2800" kern="1200" dirty="0"/>
        </a:p>
      </dsp:txBody>
      <dsp:txXfrm>
        <a:off x="46793" y="1017802"/>
        <a:ext cx="7745870" cy="864982"/>
      </dsp:txXfrm>
    </dsp:sp>
    <dsp:sp modelId="{5DEBEC78-61E0-294B-B180-3E986B394DA7}">
      <dsp:nvSpPr>
        <dsp:cNvPr id="0" name=""/>
        <dsp:cNvSpPr/>
      </dsp:nvSpPr>
      <dsp:spPr>
        <a:xfrm>
          <a:off x="0" y="1946461"/>
          <a:ext cx="7839456" cy="958568"/>
        </a:xfrm>
        <a:prstGeom prst="roundRect">
          <a:avLst/>
        </a:prstGeom>
        <a:solidFill>
          <a:schemeClr val="accent2">
            <a:hueOff val="2340760"/>
            <a:satOff val="-2919"/>
            <a:lumOff val="68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500" kern="1200" dirty="0"/>
            <a:t>&gt; </a:t>
          </a:r>
          <a:r>
            <a:rPr lang="it-IT" sz="2400" kern="1200" dirty="0"/>
            <a:t>di cui 600 milioni sono evangelici: Pentecostali, Battisti, Avventisti, </a:t>
          </a:r>
          <a:r>
            <a:rPr lang="it-IT" sz="2400" kern="1200" dirty="0" err="1"/>
            <a:t>Latter</a:t>
          </a:r>
          <a:r>
            <a:rPr lang="it-IT" sz="2400" kern="1200" dirty="0"/>
            <a:t> Day </a:t>
          </a:r>
          <a:r>
            <a:rPr lang="it-IT" sz="2400" kern="1200" dirty="0" err="1"/>
            <a:t>Saints</a:t>
          </a:r>
          <a:endParaRPr lang="en-US" sz="2400" kern="1200" dirty="0"/>
        </a:p>
      </dsp:txBody>
      <dsp:txXfrm>
        <a:off x="46793" y="1993254"/>
        <a:ext cx="7745870" cy="864982"/>
      </dsp:txXfrm>
    </dsp:sp>
    <dsp:sp modelId="{798DD0A5-32D4-F24C-A6C3-7BC7074E5CE1}">
      <dsp:nvSpPr>
        <dsp:cNvPr id="0" name=""/>
        <dsp:cNvSpPr/>
      </dsp:nvSpPr>
      <dsp:spPr>
        <a:xfrm>
          <a:off x="0" y="2919036"/>
          <a:ext cx="7839456" cy="958568"/>
        </a:xfrm>
        <a:prstGeom prst="roundRect">
          <a:avLst/>
        </a:prstGeom>
        <a:solidFill>
          <a:schemeClr val="accent2">
            <a:hueOff val="3511140"/>
            <a:satOff val="-4379"/>
            <a:lumOff val="103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marR="0" lvl="0" indent="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it-IT" sz="2400" kern="1200" dirty="0"/>
            <a:t>&gt; 275 milioni d'altri: Luterani, Anglicani, Riformati (Calvinisti, Presbiteriani), Metodisti (derivazione dell’Anglicanesimo)</a:t>
          </a:r>
          <a:endParaRPr lang="en-US" sz="2400" kern="1200" dirty="0"/>
        </a:p>
        <a:p>
          <a:pPr marL="0"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500" kern="1200" dirty="0"/>
        </a:p>
      </dsp:txBody>
      <dsp:txXfrm>
        <a:off x="46793" y="2965829"/>
        <a:ext cx="7745870" cy="864982"/>
      </dsp:txXfrm>
    </dsp:sp>
    <dsp:sp modelId="{0FEF7092-D20C-7046-A18B-444E70721CC2}">
      <dsp:nvSpPr>
        <dsp:cNvPr id="0" name=""/>
        <dsp:cNvSpPr/>
      </dsp:nvSpPr>
      <dsp:spPr>
        <a:xfrm>
          <a:off x="0" y="3891611"/>
          <a:ext cx="7839456" cy="958568"/>
        </a:xfrm>
        <a:prstGeom prst="roundRect">
          <a:avLst/>
        </a:prstGeom>
        <a:solidFill>
          <a:schemeClr val="accent2">
            <a:hueOff val="4681520"/>
            <a:satOff val="-5839"/>
            <a:lumOff val="137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800" kern="1200" dirty="0"/>
            <a:t>- 240 milioni di ortodossi</a:t>
          </a:r>
          <a:endParaRPr lang="en-US" sz="2800" kern="1200" dirty="0"/>
        </a:p>
      </dsp:txBody>
      <dsp:txXfrm>
        <a:off x="46793" y="3938404"/>
        <a:ext cx="7745870" cy="864982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D74B1DE-7C27-3741-940F-904DD3BE6DB0}">
      <dsp:nvSpPr>
        <dsp:cNvPr id="0" name=""/>
        <dsp:cNvSpPr/>
      </dsp:nvSpPr>
      <dsp:spPr>
        <a:xfrm>
          <a:off x="0" y="329544"/>
          <a:ext cx="5456219" cy="8751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200" kern="1200"/>
            <a:t>Quali dovrebbero essere le politiche della Chiesa? </a:t>
          </a:r>
          <a:endParaRPr lang="en-US" sz="2200" kern="1200"/>
        </a:p>
      </dsp:txBody>
      <dsp:txXfrm>
        <a:off x="42722" y="372266"/>
        <a:ext cx="5370775" cy="789716"/>
      </dsp:txXfrm>
    </dsp:sp>
    <dsp:sp modelId="{19DA9A12-1CC7-5746-9FAA-2C1F33D1A9F2}">
      <dsp:nvSpPr>
        <dsp:cNvPr id="0" name=""/>
        <dsp:cNvSpPr/>
      </dsp:nvSpPr>
      <dsp:spPr>
        <a:xfrm>
          <a:off x="0" y="1268064"/>
          <a:ext cx="5456219" cy="8751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200" kern="1200"/>
            <a:t>Cosa può offrire il cristianesimo per migliorare la nostra società? </a:t>
          </a:r>
          <a:endParaRPr lang="en-US" sz="2200" kern="1200"/>
        </a:p>
      </dsp:txBody>
      <dsp:txXfrm>
        <a:off x="42722" y="1310786"/>
        <a:ext cx="5370775" cy="789716"/>
      </dsp:txXfrm>
    </dsp:sp>
    <dsp:sp modelId="{683BB8F2-5958-4E4B-AC6E-BB87E3A830E5}">
      <dsp:nvSpPr>
        <dsp:cNvPr id="0" name=""/>
        <dsp:cNvSpPr/>
      </dsp:nvSpPr>
      <dsp:spPr>
        <a:xfrm>
          <a:off x="0" y="2206584"/>
          <a:ext cx="5456219" cy="8751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200" kern="1200"/>
            <a:t>Si può essere cristiani senza credere in Dio? </a:t>
          </a:r>
          <a:endParaRPr lang="en-US" sz="2200" kern="1200"/>
        </a:p>
      </dsp:txBody>
      <dsp:txXfrm>
        <a:off x="42722" y="2249306"/>
        <a:ext cx="5370775" cy="789716"/>
      </dsp:txXfrm>
    </dsp:sp>
    <dsp:sp modelId="{547183B3-09F7-4F42-97B3-5D87EE3C2C35}">
      <dsp:nvSpPr>
        <dsp:cNvPr id="0" name=""/>
        <dsp:cNvSpPr/>
      </dsp:nvSpPr>
      <dsp:spPr>
        <a:xfrm>
          <a:off x="0" y="3145104"/>
          <a:ext cx="5456219" cy="8751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200" kern="1200"/>
            <a:t>In cosa consistono le radici cristiane dell’Europa? </a:t>
          </a:r>
          <a:endParaRPr lang="en-US" sz="2200" kern="1200"/>
        </a:p>
      </dsp:txBody>
      <dsp:txXfrm>
        <a:off x="42722" y="3187826"/>
        <a:ext cx="5370775" cy="789716"/>
      </dsp:txXfrm>
    </dsp:sp>
    <dsp:sp modelId="{C0A9EF41-429D-1B4E-A984-D987B7E25B98}">
      <dsp:nvSpPr>
        <dsp:cNvPr id="0" name=""/>
        <dsp:cNvSpPr/>
      </dsp:nvSpPr>
      <dsp:spPr>
        <a:xfrm>
          <a:off x="0" y="4083624"/>
          <a:ext cx="5456219" cy="8751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200" kern="1200"/>
            <a:t>È giusto difendere le tradizioni come il Natale in una società sempre più multiculturale? </a:t>
          </a:r>
          <a:endParaRPr lang="en-US" sz="2200" kern="1200"/>
        </a:p>
      </dsp:txBody>
      <dsp:txXfrm>
        <a:off x="42722" y="4126346"/>
        <a:ext cx="5370775" cy="78971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matrix3">
  <dgm:title val=""/>
  <dgm:desc val=""/>
  <dgm:catLst>
    <dgm:cat type="matrix" pri="1000"/>
    <dgm:cat type="convert" pri="18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0" destOrd="0"/>
        <dgm:cxn modelId="8" srcId="0" destId="4" srcOrd="1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matrix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29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71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29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71"/>
          <dgm:constr type="ctrY" for="ch" forName="quad4" refType="h" fact="0.71"/>
          <dgm:constr type="primFontSz" for="des" ptType="node" op="equ" val="65"/>
        </dgm:constrLst>
      </dgm:if>
      <dgm:else name="Name2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71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29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71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29"/>
          <dgm:constr type="ctrY" for="ch" forName="quad4" refType="h" fact="0.71"/>
          <dgm:constr type="primFontSz" for="des" ptType="node" op="equ" val="65"/>
        </dgm:constrLst>
      </dgm:else>
    </dgm:choose>
    <dgm:ruleLst/>
    <dgm:choose name="Name3">
      <dgm:if name="Name4" axis="ch" ptType="node" func="cnt" op="gte" val="1">
        <dgm:layoutNode name="diamond" styleLbl="bgShp">
          <dgm:alg type="sp"/>
          <dgm:shape xmlns:r="http://schemas.openxmlformats.org/officeDocument/2006/relationships" type="diamond" r:blip="">
            <dgm:adjLst/>
          </dgm:shape>
          <dgm:presOf/>
          <dgm:constrLst>
            <dgm:constr type="w" refType="h" op="equ"/>
          </dgm:constrLst>
          <dgm:ruleLst/>
        </dgm:layoutNode>
        <dgm:layoutNode name="quad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3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4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5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78232E-E02E-6A48-BC6C-E8C5F0E82A1F}" type="datetimeFigureOut">
              <a:rPr lang="en-US" smtClean="0"/>
              <a:t>3/19/24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41649A-D833-4F48-8375-195CFBB065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04305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Click to edit Master text styles</a:t>
            </a:r>
          </a:p>
          <a:p>
            <a:pPr lvl="1"/>
            <a:r>
              <a:rPr lang="it-IT"/>
              <a:t>Second level</a:t>
            </a:r>
          </a:p>
          <a:p>
            <a:pPr lvl="2"/>
            <a:r>
              <a:rPr lang="it-IT"/>
              <a:t>Third level</a:t>
            </a:r>
          </a:p>
          <a:p>
            <a:pPr lvl="3"/>
            <a:r>
              <a:rPr lang="it-IT"/>
              <a:t>Fourth level</a:t>
            </a:r>
          </a:p>
          <a:p>
            <a:pPr lvl="4"/>
            <a:r>
              <a:rPr lang="it-IT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78232E-E02E-6A48-BC6C-E8C5F0E82A1F}" type="datetimeFigureOut">
              <a:rPr lang="en-US" smtClean="0"/>
              <a:t>3/19/24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41649A-D833-4F48-8375-195CFBB065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63712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/>
              <a:t>Click to edit Master text styles</a:t>
            </a:r>
          </a:p>
          <a:p>
            <a:pPr lvl="1"/>
            <a:r>
              <a:rPr lang="it-IT"/>
              <a:t>Second level</a:t>
            </a:r>
          </a:p>
          <a:p>
            <a:pPr lvl="2"/>
            <a:r>
              <a:rPr lang="it-IT"/>
              <a:t>Third level</a:t>
            </a:r>
          </a:p>
          <a:p>
            <a:pPr lvl="3"/>
            <a:r>
              <a:rPr lang="it-IT"/>
              <a:t>Fourth level</a:t>
            </a:r>
          </a:p>
          <a:p>
            <a:pPr lvl="4"/>
            <a:r>
              <a:rPr lang="it-IT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78232E-E02E-6A48-BC6C-E8C5F0E82A1F}" type="datetimeFigureOut">
              <a:rPr lang="en-US" smtClean="0"/>
              <a:t>3/19/24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41649A-D833-4F48-8375-195CFBB065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19357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Click to edit Master text styles</a:t>
            </a:r>
          </a:p>
          <a:p>
            <a:pPr lvl="1"/>
            <a:r>
              <a:rPr lang="it-IT"/>
              <a:t>Second level</a:t>
            </a:r>
          </a:p>
          <a:p>
            <a:pPr lvl="2"/>
            <a:r>
              <a:rPr lang="it-IT"/>
              <a:t>Third level</a:t>
            </a:r>
          </a:p>
          <a:p>
            <a:pPr lvl="3"/>
            <a:r>
              <a:rPr lang="it-IT"/>
              <a:t>Fourth level</a:t>
            </a:r>
          </a:p>
          <a:p>
            <a:pPr lvl="4"/>
            <a:r>
              <a:rPr lang="it-IT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78232E-E02E-6A48-BC6C-E8C5F0E82A1F}" type="datetimeFigureOut">
              <a:rPr lang="en-US" smtClean="0"/>
              <a:t>3/19/24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41649A-D833-4F48-8375-195CFBB065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32942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78232E-E02E-6A48-BC6C-E8C5F0E82A1F}" type="datetimeFigureOut">
              <a:rPr lang="en-US" smtClean="0"/>
              <a:t>3/19/24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41649A-D833-4F48-8375-195CFBB065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93532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Click to edit Master text styles</a:t>
            </a:r>
          </a:p>
          <a:p>
            <a:pPr lvl="1"/>
            <a:r>
              <a:rPr lang="it-IT"/>
              <a:t>Second level</a:t>
            </a:r>
          </a:p>
          <a:p>
            <a:pPr lvl="2"/>
            <a:r>
              <a:rPr lang="it-IT"/>
              <a:t>Third level</a:t>
            </a:r>
          </a:p>
          <a:p>
            <a:pPr lvl="3"/>
            <a:r>
              <a:rPr lang="it-IT"/>
              <a:t>Fourth level</a:t>
            </a:r>
          </a:p>
          <a:p>
            <a:pPr lvl="4"/>
            <a:r>
              <a:rPr lang="it-IT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Click to edit Master text styles</a:t>
            </a:r>
          </a:p>
          <a:p>
            <a:pPr lvl="1"/>
            <a:r>
              <a:rPr lang="it-IT"/>
              <a:t>Second level</a:t>
            </a:r>
          </a:p>
          <a:p>
            <a:pPr lvl="2"/>
            <a:r>
              <a:rPr lang="it-IT"/>
              <a:t>Third level</a:t>
            </a:r>
          </a:p>
          <a:p>
            <a:pPr lvl="3"/>
            <a:r>
              <a:rPr lang="it-IT"/>
              <a:t>Fourth level</a:t>
            </a:r>
          </a:p>
          <a:p>
            <a:pPr lvl="4"/>
            <a:r>
              <a:rPr lang="it-IT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78232E-E02E-6A48-BC6C-E8C5F0E82A1F}" type="datetimeFigureOut">
              <a:rPr lang="en-US" smtClean="0"/>
              <a:t>3/19/24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41649A-D833-4F48-8375-195CFBB065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8098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Click to edit Master text styles</a:t>
            </a:r>
          </a:p>
          <a:p>
            <a:pPr lvl="1"/>
            <a:r>
              <a:rPr lang="it-IT"/>
              <a:t>Second level</a:t>
            </a:r>
          </a:p>
          <a:p>
            <a:pPr lvl="2"/>
            <a:r>
              <a:rPr lang="it-IT"/>
              <a:t>Third level</a:t>
            </a:r>
          </a:p>
          <a:p>
            <a:pPr lvl="3"/>
            <a:r>
              <a:rPr lang="it-IT"/>
              <a:t>Fourth level</a:t>
            </a:r>
          </a:p>
          <a:p>
            <a:pPr lvl="4"/>
            <a:r>
              <a:rPr lang="it-IT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Click to edit Master text styles</a:t>
            </a:r>
          </a:p>
          <a:p>
            <a:pPr lvl="1"/>
            <a:r>
              <a:rPr lang="it-IT"/>
              <a:t>Second level</a:t>
            </a:r>
          </a:p>
          <a:p>
            <a:pPr lvl="2"/>
            <a:r>
              <a:rPr lang="it-IT"/>
              <a:t>Third level</a:t>
            </a:r>
          </a:p>
          <a:p>
            <a:pPr lvl="3"/>
            <a:r>
              <a:rPr lang="it-IT"/>
              <a:t>Fourth level</a:t>
            </a:r>
          </a:p>
          <a:p>
            <a:pPr lvl="4"/>
            <a:r>
              <a:rPr lang="it-IT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78232E-E02E-6A48-BC6C-E8C5F0E82A1F}" type="datetimeFigureOut">
              <a:rPr lang="en-US" smtClean="0"/>
              <a:t>3/19/24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41649A-D833-4F48-8375-195CFBB065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38407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78232E-E02E-6A48-BC6C-E8C5F0E82A1F}" type="datetimeFigureOut">
              <a:rPr lang="en-US" smtClean="0"/>
              <a:t>3/19/24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41649A-D833-4F48-8375-195CFBB065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00627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78232E-E02E-6A48-BC6C-E8C5F0E82A1F}" type="datetimeFigureOut">
              <a:rPr lang="en-US" smtClean="0"/>
              <a:t>3/19/24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41649A-D833-4F48-8375-195CFBB065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78914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Click to edit Master text styles</a:t>
            </a:r>
          </a:p>
          <a:p>
            <a:pPr lvl="1"/>
            <a:r>
              <a:rPr lang="it-IT"/>
              <a:t>Second level</a:t>
            </a:r>
          </a:p>
          <a:p>
            <a:pPr lvl="2"/>
            <a:r>
              <a:rPr lang="it-IT"/>
              <a:t>Third level</a:t>
            </a:r>
          </a:p>
          <a:p>
            <a:pPr lvl="3"/>
            <a:r>
              <a:rPr lang="it-IT"/>
              <a:t>Fourth level</a:t>
            </a:r>
          </a:p>
          <a:p>
            <a:pPr lvl="4"/>
            <a:r>
              <a:rPr lang="it-IT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78232E-E02E-6A48-BC6C-E8C5F0E82A1F}" type="datetimeFigureOut">
              <a:rPr lang="en-US" smtClean="0"/>
              <a:t>3/19/24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41649A-D833-4F48-8375-195CFBB065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44751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78232E-E02E-6A48-BC6C-E8C5F0E82A1F}" type="datetimeFigureOut">
              <a:rPr lang="en-US" smtClean="0"/>
              <a:t>3/19/24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41649A-D833-4F48-8375-195CFBB065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84108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Click to edit Master text styles</a:t>
            </a:r>
          </a:p>
          <a:p>
            <a:pPr lvl="1"/>
            <a:r>
              <a:rPr lang="it-IT"/>
              <a:t>Second level</a:t>
            </a:r>
          </a:p>
          <a:p>
            <a:pPr lvl="2"/>
            <a:r>
              <a:rPr lang="it-IT"/>
              <a:t>Third level</a:t>
            </a:r>
          </a:p>
          <a:p>
            <a:pPr lvl="3"/>
            <a:r>
              <a:rPr lang="it-IT"/>
              <a:t>Fourth level</a:t>
            </a:r>
          </a:p>
          <a:p>
            <a:pPr lvl="4"/>
            <a:r>
              <a:rPr lang="it-IT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78232E-E02E-6A48-BC6C-E8C5F0E82A1F}" type="datetimeFigureOut">
              <a:rPr lang="en-US" smtClean="0"/>
              <a:t>3/19/24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41649A-D833-4F48-8375-195CFBB065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55294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6k0JeEKR3Do" TargetMode="External"/><Relationship Id="rId7" Type="http://schemas.openxmlformats.org/officeDocument/2006/relationships/hyperlink" Target="https://www.youtube.com/watch?v=xgf6XBMCf_g" TargetMode="External"/><Relationship Id="rId2" Type="http://schemas.openxmlformats.org/officeDocument/2006/relationships/hyperlink" Target="https://www.youtube.com/watch?v=TQ72jpoq7N4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youtube.com/watch?v=FtKTImPzz_4" TargetMode="External"/><Relationship Id="rId5" Type="http://schemas.openxmlformats.org/officeDocument/2006/relationships/hyperlink" Target="https://www.youtube.com/watch?v=iJCV_2H9xD0" TargetMode="External"/><Relationship Id="rId4" Type="http://schemas.openxmlformats.org/officeDocument/2006/relationships/hyperlink" Target="https://www.youtube.com/watch?v=lIYQfyA_1Hc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A7AE9375-4664-4DB2-922D-2782A6E439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EE504C98-6397-41C1-A8D8-2D9C4ED307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94657" y="1440584"/>
            <a:ext cx="4658970" cy="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Rectangle 16">
            <a:extLst>
              <a:ext uri="{FF2B5EF4-FFF2-40B4-BE49-F238E27FC236}">
                <a16:creationId xmlns:a16="http://schemas.microsoft.com/office/drawing/2014/main" id="{9DD005C1-8C51-42D6-9BEE-B9B8384974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4654" y="115193"/>
            <a:ext cx="8954691" cy="6627614"/>
          </a:xfrm>
          <a:prstGeom prst="rect">
            <a:avLst/>
          </a:prstGeom>
          <a:noFill/>
          <a:ln w="127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8" name="Content Placeholder 2">
            <a:extLst>
              <a:ext uri="{FF2B5EF4-FFF2-40B4-BE49-F238E27FC236}">
                <a16:creationId xmlns:a16="http://schemas.microsoft.com/office/drawing/2014/main" id="{5907437E-B4DA-4474-C200-5B2ABA70836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12407065"/>
              </p:ext>
            </p:extLst>
          </p:nvPr>
        </p:nvGraphicFramePr>
        <p:xfrm>
          <a:off x="267629" y="115193"/>
          <a:ext cx="8781714" cy="662761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6388417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A7AE9375-4664-4DB2-922D-2782A6E439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EE504C98-6397-41C1-A8D8-2D9C4ED307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94657" y="1440584"/>
            <a:ext cx="4658970" cy="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>
            <a:extLst>
              <a:ext uri="{FF2B5EF4-FFF2-40B4-BE49-F238E27FC236}">
                <a16:creationId xmlns:a16="http://schemas.microsoft.com/office/drawing/2014/main" id="{9DD005C1-8C51-42D6-9BEE-B9B8384974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4654" y="115193"/>
            <a:ext cx="8954691" cy="6627614"/>
          </a:xfrm>
          <a:prstGeom prst="rect">
            <a:avLst/>
          </a:prstGeom>
          <a:noFill/>
          <a:ln w="127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E64BE8EB-7AE3-296F-D3A2-9215A5CECC0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2635230"/>
              </p:ext>
            </p:extLst>
          </p:nvPr>
        </p:nvGraphicFramePr>
        <p:xfrm>
          <a:off x="1044178" y="1682750"/>
          <a:ext cx="7055644" cy="4241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243952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A7AE9375-4664-4DB2-922D-2782A6E439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053A5E4-5220-8163-C229-22FD0DE8EA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88308"/>
            <a:ext cx="4124977" cy="1021424"/>
          </a:xfrm>
        </p:spPr>
        <p:txBody>
          <a:bodyPr anchor="b">
            <a:normAutofit/>
          </a:bodyPr>
          <a:lstStyle/>
          <a:p>
            <a:pPr algn="r"/>
            <a:r>
              <a:rPr lang="en-IT" sz="3500">
                <a:solidFill>
                  <a:schemeClr val="bg1"/>
                </a:solidFill>
              </a:rPr>
              <a:t>Cristiani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EE504C98-6397-41C1-A8D8-2D9C4ED307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94657" y="1440584"/>
            <a:ext cx="4658970" cy="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>
            <a:extLst>
              <a:ext uri="{FF2B5EF4-FFF2-40B4-BE49-F238E27FC236}">
                <a16:creationId xmlns:a16="http://schemas.microsoft.com/office/drawing/2014/main" id="{9DD005C1-8C51-42D6-9BEE-B9B8384974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4654" y="115193"/>
            <a:ext cx="8954691" cy="6627614"/>
          </a:xfrm>
          <a:prstGeom prst="rect">
            <a:avLst/>
          </a:prstGeom>
          <a:noFill/>
          <a:ln w="127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5841835F-5FA9-D9A1-BB52-7345106335D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00838986"/>
              </p:ext>
            </p:extLst>
          </p:nvPr>
        </p:nvGraphicFramePr>
        <p:xfrm>
          <a:off x="768096" y="1524925"/>
          <a:ext cx="7839456" cy="485149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6038106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805339AE-C3F7-73A4-C0A3-0C405A27FCB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712656" y="643466"/>
            <a:ext cx="3718687" cy="55710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58125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86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125454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Arc 20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5662801" y="2455479"/>
            <a:ext cx="3062575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CB203A-AE92-A51B-5622-6E811A83E5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35481" y="591344"/>
            <a:ext cx="5179868" cy="5585619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it-IT" sz="30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«Vi sono diversi carismi, ma uno solo è lo Spirito... A ciascuno è data una manifestazione particolare dello Spirito per il bene comune: a uno … la </a:t>
            </a:r>
            <a:r>
              <a:rPr lang="it-IT" sz="3000" i="1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fede</a:t>
            </a:r>
            <a:r>
              <a:rPr lang="it-IT" sz="30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 a un altro… il </a:t>
            </a:r>
            <a:r>
              <a:rPr lang="it-IT" sz="3000" i="1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dono delle guarigioni</a:t>
            </a:r>
            <a:r>
              <a:rPr lang="it-IT" sz="30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 a uno il </a:t>
            </a:r>
            <a:r>
              <a:rPr lang="it-IT" sz="3000" i="1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potere dei miracoli</a:t>
            </a:r>
            <a:r>
              <a:rPr lang="it-IT" sz="30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 a un altro il dono della </a:t>
            </a:r>
            <a:r>
              <a:rPr lang="it-IT" sz="3000" i="1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profezia</a:t>
            </a:r>
            <a:r>
              <a:rPr lang="it-IT" sz="30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 a un altro il dono di </a:t>
            </a:r>
            <a:r>
              <a:rPr lang="it-IT" sz="3000" i="1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discernere gli spiriti</a:t>
            </a:r>
            <a:r>
              <a:rPr lang="it-IT" sz="30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 a un altro la </a:t>
            </a:r>
            <a:r>
              <a:rPr lang="it-IT" sz="3000" i="1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varietà delle lingue</a:t>
            </a:r>
            <a:r>
              <a:rPr lang="it-IT" sz="30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» (1 Corinzi, 12)</a:t>
            </a:r>
            <a:endParaRPr lang="en-IT" sz="3000" dirty="0"/>
          </a:p>
        </p:txBody>
      </p:sp>
    </p:spTree>
    <p:extLst>
      <p:ext uri="{BB962C8B-B14F-4D97-AF65-F5344CB8AC3E}">
        <p14:creationId xmlns:p14="http://schemas.microsoft.com/office/powerpoint/2010/main" val="31104889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10CE40DC-5723-449B-A365-A61D8C262E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4" y="0"/>
            <a:ext cx="914377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pic>
        <p:nvPicPr>
          <p:cNvPr id="5" name="Picture 4" descr="Mano tesa verso il sole">
            <a:extLst>
              <a:ext uri="{FF2B5EF4-FFF2-40B4-BE49-F238E27FC236}">
                <a16:creationId xmlns:a16="http://schemas.microsoft.com/office/drawing/2014/main" id="{DE027755-261E-FEB2-5739-9310B2E85F49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0689" r="2" b="2"/>
          <a:stretch/>
        </p:blipFill>
        <p:spPr>
          <a:xfrm>
            <a:off x="1143" y="10"/>
            <a:ext cx="9141714" cy="6857990"/>
          </a:xfrm>
          <a:prstGeom prst="rect">
            <a:avLst/>
          </a:prstGeom>
        </p:spPr>
      </p:pic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9854DBCA-D3C3-4C19-9B2E-DFA0BE6472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725889" y="0"/>
            <a:ext cx="7692221" cy="6858000"/>
          </a:xfrm>
          <a:custGeom>
            <a:avLst/>
            <a:gdLst>
              <a:gd name="connsiteX0" fmla="*/ 8218354 w 9841377"/>
              <a:gd name="connsiteY0" fmla="*/ 0 h 6858000"/>
              <a:gd name="connsiteX1" fmla="*/ 5551962 w 9841377"/>
              <a:gd name="connsiteY1" fmla="*/ 0 h 6858000"/>
              <a:gd name="connsiteX2" fmla="*/ 5482342 w 9841377"/>
              <a:gd name="connsiteY2" fmla="*/ 0 h 6858000"/>
              <a:gd name="connsiteX3" fmla="*/ 4359035 w 9841377"/>
              <a:gd name="connsiteY3" fmla="*/ 0 h 6858000"/>
              <a:gd name="connsiteX4" fmla="*/ 4289415 w 9841377"/>
              <a:gd name="connsiteY4" fmla="*/ 0 h 6858000"/>
              <a:gd name="connsiteX5" fmla="*/ 1623023 w 9841377"/>
              <a:gd name="connsiteY5" fmla="*/ 0 h 6858000"/>
              <a:gd name="connsiteX6" fmla="*/ 1600899 w 9841377"/>
              <a:gd name="connsiteY6" fmla="*/ 14997 h 6858000"/>
              <a:gd name="connsiteX7" fmla="*/ 0 w 9841377"/>
              <a:gd name="connsiteY7" fmla="*/ 3621656 h 6858000"/>
              <a:gd name="connsiteX8" fmla="*/ 1874350 w 9841377"/>
              <a:gd name="connsiteY8" fmla="*/ 6374814 h 6858000"/>
              <a:gd name="connsiteX9" fmla="*/ 2390998 w 9841377"/>
              <a:gd name="connsiteY9" fmla="*/ 6780599 h 6858000"/>
              <a:gd name="connsiteX10" fmla="*/ 2502754 w 9841377"/>
              <a:gd name="connsiteY10" fmla="*/ 6858000 h 6858000"/>
              <a:gd name="connsiteX11" fmla="*/ 4289415 w 9841377"/>
              <a:gd name="connsiteY11" fmla="*/ 6858000 h 6858000"/>
              <a:gd name="connsiteX12" fmla="*/ 4359035 w 9841377"/>
              <a:gd name="connsiteY12" fmla="*/ 6858000 h 6858000"/>
              <a:gd name="connsiteX13" fmla="*/ 5482342 w 9841377"/>
              <a:gd name="connsiteY13" fmla="*/ 6858000 h 6858000"/>
              <a:gd name="connsiteX14" fmla="*/ 5551962 w 9841377"/>
              <a:gd name="connsiteY14" fmla="*/ 6858000 h 6858000"/>
              <a:gd name="connsiteX15" fmla="*/ 7338623 w 9841377"/>
              <a:gd name="connsiteY15" fmla="*/ 6858000 h 6858000"/>
              <a:gd name="connsiteX16" fmla="*/ 7450379 w 9841377"/>
              <a:gd name="connsiteY16" fmla="*/ 6780599 h 6858000"/>
              <a:gd name="connsiteX17" fmla="*/ 7967027 w 9841377"/>
              <a:gd name="connsiteY17" fmla="*/ 6374814 h 6858000"/>
              <a:gd name="connsiteX18" fmla="*/ 9841377 w 9841377"/>
              <a:gd name="connsiteY18" fmla="*/ 3621656 h 6858000"/>
              <a:gd name="connsiteX19" fmla="*/ 8240478 w 9841377"/>
              <a:gd name="connsiteY19" fmla="*/ 14997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9841377" h="6858000">
                <a:moveTo>
                  <a:pt x="8218354" y="0"/>
                </a:moveTo>
                <a:lnTo>
                  <a:pt x="5551962" y="0"/>
                </a:lnTo>
                <a:lnTo>
                  <a:pt x="5482342" y="0"/>
                </a:lnTo>
                <a:lnTo>
                  <a:pt x="4359035" y="0"/>
                </a:lnTo>
                <a:lnTo>
                  <a:pt x="4289415" y="0"/>
                </a:lnTo>
                <a:lnTo>
                  <a:pt x="1623023" y="0"/>
                </a:lnTo>
                <a:lnTo>
                  <a:pt x="1600899" y="14997"/>
                </a:lnTo>
                <a:cubicBezTo>
                  <a:pt x="573736" y="754641"/>
                  <a:pt x="0" y="2093192"/>
                  <a:pt x="0" y="3621656"/>
                </a:cubicBezTo>
                <a:cubicBezTo>
                  <a:pt x="0" y="4969131"/>
                  <a:pt x="928725" y="5602839"/>
                  <a:pt x="1874350" y="6374814"/>
                </a:cubicBezTo>
                <a:cubicBezTo>
                  <a:pt x="2046553" y="6515397"/>
                  <a:pt x="2217180" y="6653108"/>
                  <a:pt x="2390998" y="6780599"/>
                </a:cubicBezTo>
                <a:lnTo>
                  <a:pt x="2502754" y="6858000"/>
                </a:lnTo>
                <a:lnTo>
                  <a:pt x="4289415" y="6858000"/>
                </a:lnTo>
                <a:lnTo>
                  <a:pt x="4359035" y="6858000"/>
                </a:lnTo>
                <a:lnTo>
                  <a:pt x="5482342" y="6858000"/>
                </a:lnTo>
                <a:lnTo>
                  <a:pt x="5551962" y="6858000"/>
                </a:lnTo>
                <a:lnTo>
                  <a:pt x="7338623" y="6858000"/>
                </a:lnTo>
                <a:lnTo>
                  <a:pt x="7450379" y="6780599"/>
                </a:lnTo>
                <a:cubicBezTo>
                  <a:pt x="7624197" y="6653108"/>
                  <a:pt x="7794824" y="6515397"/>
                  <a:pt x="7967027" y="6374814"/>
                </a:cubicBezTo>
                <a:cubicBezTo>
                  <a:pt x="8912652" y="5602839"/>
                  <a:pt x="9841377" y="4969131"/>
                  <a:pt x="9841377" y="3621656"/>
                </a:cubicBezTo>
                <a:cubicBezTo>
                  <a:pt x="9841377" y="2093192"/>
                  <a:pt x="9267641" y="754641"/>
                  <a:pt x="8240478" y="14997"/>
                </a:cubicBezTo>
                <a:close/>
              </a:path>
            </a:pathLst>
          </a:custGeom>
          <a:solidFill>
            <a:srgbClr val="FFFFFF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E1383CB6-8BE5-4911-970B-A4151A07E73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37393" y="0"/>
            <a:ext cx="7469213" cy="6858000"/>
          </a:xfrm>
          <a:custGeom>
            <a:avLst/>
            <a:gdLst>
              <a:gd name="connsiteX0" fmla="*/ 7551973 w 9174595"/>
              <a:gd name="connsiteY0" fmla="*/ 0 h 6858000"/>
              <a:gd name="connsiteX1" fmla="*/ 5634635 w 9174595"/>
              <a:gd name="connsiteY1" fmla="*/ 0 h 6858000"/>
              <a:gd name="connsiteX2" fmla="*/ 5550590 w 9174595"/>
              <a:gd name="connsiteY2" fmla="*/ 0 h 6858000"/>
              <a:gd name="connsiteX3" fmla="*/ 5480986 w 9174595"/>
              <a:gd name="connsiteY3" fmla="*/ 0 h 6858000"/>
              <a:gd name="connsiteX4" fmla="*/ 4886240 w 9174595"/>
              <a:gd name="connsiteY4" fmla="*/ 0 h 6858000"/>
              <a:gd name="connsiteX5" fmla="*/ 4816638 w 9174595"/>
              <a:gd name="connsiteY5" fmla="*/ 0 h 6858000"/>
              <a:gd name="connsiteX6" fmla="*/ 4357958 w 9174595"/>
              <a:gd name="connsiteY6" fmla="*/ 0 h 6858000"/>
              <a:gd name="connsiteX7" fmla="*/ 4288354 w 9174595"/>
              <a:gd name="connsiteY7" fmla="*/ 0 h 6858000"/>
              <a:gd name="connsiteX8" fmla="*/ 3693608 w 9174595"/>
              <a:gd name="connsiteY8" fmla="*/ 0 h 6858000"/>
              <a:gd name="connsiteX9" fmla="*/ 3624006 w 9174595"/>
              <a:gd name="connsiteY9" fmla="*/ 0 h 6858000"/>
              <a:gd name="connsiteX10" fmla="*/ 3276448 w 9174595"/>
              <a:gd name="connsiteY10" fmla="*/ 0 h 6858000"/>
              <a:gd name="connsiteX11" fmla="*/ 1622622 w 9174595"/>
              <a:gd name="connsiteY11" fmla="*/ 0 h 6858000"/>
              <a:gd name="connsiteX12" fmla="*/ 1600504 w 9174595"/>
              <a:gd name="connsiteY12" fmla="*/ 14997 h 6858000"/>
              <a:gd name="connsiteX13" fmla="*/ 0 w 9174595"/>
              <a:gd name="connsiteY13" fmla="*/ 3621656 h 6858000"/>
              <a:gd name="connsiteX14" fmla="*/ 1873886 w 9174595"/>
              <a:gd name="connsiteY14" fmla="*/ 6374814 h 6858000"/>
              <a:gd name="connsiteX15" fmla="*/ 2390406 w 9174595"/>
              <a:gd name="connsiteY15" fmla="*/ 6780599 h 6858000"/>
              <a:gd name="connsiteX16" fmla="*/ 2502136 w 9174595"/>
              <a:gd name="connsiteY16" fmla="*/ 6858000 h 6858000"/>
              <a:gd name="connsiteX17" fmla="*/ 3276448 w 9174595"/>
              <a:gd name="connsiteY17" fmla="*/ 6858000 h 6858000"/>
              <a:gd name="connsiteX18" fmla="*/ 3624006 w 9174595"/>
              <a:gd name="connsiteY18" fmla="*/ 6858000 h 6858000"/>
              <a:gd name="connsiteX19" fmla="*/ 3693608 w 9174595"/>
              <a:gd name="connsiteY19" fmla="*/ 6858000 h 6858000"/>
              <a:gd name="connsiteX20" fmla="*/ 4288354 w 9174595"/>
              <a:gd name="connsiteY20" fmla="*/ 6858000 h 6858000"/>
              <a:gd name="connsiteX21" fmla="*/ 4357958 w 9174595"/>
              <a:gd name="connsiteY21" fmla="*/ 6858000 h 6858000"/>
              <a:gd name="connsiteX22" fmla="*/ 4816638 w 9174595"/>
              <a:gd name="connsiteY22" fmla="*/ 6858000 h 6858000"/>
              <a:gd name="connsiteX23" fmla="*/ 4886240 w 9174595"/>
              <a:gd name="connsiteY23" fmla="*/ 6858000 h 6858000"/>
              <a:gd name="connsiteX24" fmla="*/ 5480986 w 9174595"/>
              <a:gd name="connsiteY24" fmla="*/ 6858000 h 6858000"/>
              <a:gd name="connsiteX25" fmla="*/ 5550590 w 9174595"/>
              <a:gd name="connsiteY25" fmla="*/ 6858000 h 6858000"/>
              <a:gd name="connsiteX26" fmla="*/ 5634635 w 9174595"/>
              <a:gd name="connsiteY26" fmla="*/ 6858000 h 6858000"/>
              <a:gd name="connsiteX27" fmla="*/ 6672460 w 9174595"/>
              <a:gd name="connsiteY27" fmla="*/ 6858000 h 6858000"/>
              <a:gd name="connsiteX28" fmla="*/ 6784188 w 9174595"/>
              <a:gd name="connsiteY28" fmla="*/ 6780599 h 6858000"/>
              <a:gd name="connsiteX29" fmla="*/ 7300708 w 9174595"/>
              <a:gd name="connsiteY29" fmla="*/ 6374814 h 6858000"/>
              <a:gd name="connsiteX30" fmla="*/ 9174595 w 9174595"/>
              <a:gd name="connsiteY30" fmla="*/ 3621656 h 6858000"/>
              <a:gd name="connsiteX31" fmla="*/ 7574092 w 9174595"/>
              <a:gd name="connsiteY31" fmla="*/ 14997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9174595" h="6858000">
                <a:moveTo>
                  <a:pt x="7551973" y="0"/>
                </a:moveTo>
                <a:lnTo>
                  <a:pt x="5634635" y="0"/>
                </a:lnTo>
                <a:lnTo>
                  <a:pt x="5550590" y="0"/>
                </a:lnTo>
                <a:lnTo>
                  <a:pt x="5480986" y="0"/>
                </a:lnTo>
                <a:lnTo>
                  <a:pt x="4886240" y="0"/>
                </a:lnTo>
                <a:lnTo>
                  <a:pt x="4816638" y="0"/>
                </a:lnTo>
                <a:lnTo>
                  <a:pt x="4357958" y="0"/>
                </a:lnTo>
                <a:lnTo>
                  <a:pt x="4288354" y="0"/>
                </a:lnTo>
                <a:lnTo>
                  <a:pt x="3693608" y="0"/>
                </a:lnTo>
                <a:lnTo>
                  <a:pt x="3624006" y="0"/>
                </a:lnTo>
                <a:lnTo>
                  <a:pt x="3276448" y="0"/>
                </a:lnTo>
                <a:lnTo>
                  <a:pt x="1622622" y="0"/>
                </a:lnTo>
                <a:lnTo>
                  <a:pt x="1600504" y="14997"/>
                </a:lnTo>
                <a:cubicBezTo>
                  <a:pt x="573594" y="754641"/>
                  <a:pt x="0" y="2093192"/>
                  <a:pt x="0" y="3621656"/>
                </a:cubicBezTo>
                <a:cubicBezTo>
                  <a:pt x="0" y="4969131"/>
                  <a:pt x="928496" y="5602839"/>
                  <a:pt x="1873886" y="6374814"/>
                </a:cubicBezTo>
                <a:cubicBezTo>
                  <a:pt x="2046046" y="6515397"/>
                  <a:pt x="2216632" y="6653108"/>
                  <a:pt x="2390406" y="6780599"/>
                </a:cubicBezTo>
                <a:lnTo>
                  <a:pt x="2502136" y="6858000"/>
                </a:lnTo>
                <a:lnTo>
                  <a:pt x="3276448" y="6858000"/>
                </a:lnTo>
                <a:lnTo>
                  <a:pt x="3624006" y="6858000"/>
                </a:lnTo>
                <a:lnTo>
                  <a:pt x="3693608" y="6858000"/>
                </a:lnTo>
                <a:lnTo>
                  <a:pt x="4288354" y="6858000"/>
                </a:lnTo>
                <a:lnTo>
                  <a:pt x="4357958" y="6858000"/>
                </a:lnTo>
                <a:lnTo>
                  <a:pt x="4816638" y="6858000"/>
                </a:lnTo>
                <a:lnTo>
                  <a:pt x="4886240" y="6858000"/>
                </a:lnTo>
                <a:lnTo>
                  <a:pt x="5480986" y="6858000"/>
                </a:lnTo>
                <a:lnTo>
                  <a:pt x="5550590" y="6858000"/>
                </a:lnTo>
                <a:lnTo>
                  <a:pt x="5634635" y="6858000"/>
                </a:lnTo>
                <a:lnTo>
                  <a:pt x="6672460" y="6858000"/>
                </a:lnTo>
                <a:lnTo>
                  <a:pt x="6784188" y="6780599"/>
                </a:lnTo>
                <a:cubicBezTo>
                  <a:pt x="6957963" y="6653108"/>
                  <a:pt x="7128548" y="6515397"/>
                  <a:pt x="7300708" y="6374814"/>
                </a:cubicBezTo>
                <a:cubicBezTo>
                  <a:pt x="8246100" y="5602839"/>
                  <a:pt x="9174595" y="4969131"/>
                  <a:pt x="9174595" y="3621656"/>
                </a:cubicBezTo>
                <a:cubicBezTo>
                  <a:pt x="9174595" y="2093192"/>
                  <a:pt x="8601001" y="754641"/>
                  <a:pt x="7574092" y="14997"/>
                </a:cubicBezTo>
                <a:close/>
              </a:path>
            </a:pathLst>
          </a:custGeom>
          <a:solidFill>
            <a:schemeClr val="bg1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842D14D1-56B7-40CD-8694-A9A48170C0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531504" y="-17801"/>
            <a:ext cx="1864742" cy="6858000"/>
          </a:xfrm>
          <a:custGeom>
            <a:avLst/>
            <a:gdLst>
              <a:gd name="connsiteX0" fmla="*/ 879731 w 2521425"/>
              <a:gd name="connsiteY0" fmla="*/ 0 h 6858000"/>
              <a:gd name="connsiteX1" fmla="*/ 898402 w 2521425"/>
              <a:gd name="connsiteY1" fmla="*/ 0 h 6858000"/>
              <a:gd name="connsiteX2" fmla="*/ 920526 w 2521425"/>
              <a:gd name="connsiteY2" fmla="*/ 14997 h 6858000"/>
              <a:gd name="connsiteX3" fmla="*/ 2521425 w 2521425"/>
              <a:gd name="connsiteY3" fmla="*/ 3621656 h 6858000"/>
              <a:gd name="connsiteX4" fmla="*/ 647075 w 2521425"/>
              <a:gd name="connsiteY4" fmla="*/ 6374814 h 6858000"/>
              <a:gd name="connsiteX5" fmla="*/ 130427 w 2521425"/>
              <a:gd name="connsiteY5" fmla="*/ 6780599 h 6858000"/>
              <a:gd name="connsiteX6" fmla="*/ 18671 w 2521425"/>
              <a:gd name="connsiteY6" fmla="*/ 6858000 h 6858000"/>
              <a:gd name="connsiteX7" fmla="*/ 0 w 2521425"/>
              <a:gd name="connsiteY7" fmla="*/ 6858000 h 6858000"/>
              <a:gd name="connsiteX8" fmla="*/ 111756 w 2521425"/>
              <a:gd name="connsiteY8" fmla="*/ 6780599 h 6858000"/>
              <a:gd name="connsiteX9" fmla="*/ 628404 w 2521425"/>
              <a:gd name="connsiteY9" fmla="*/ 6374814 h 6858000"/>
              <a:gd name="connsiteX10" fmla="*/ 2502754 w 2521425"/>
              <a:gd name="connsiteY10" fmla="*/ 3621656 h 6858000"/>
              <a:gd name="connsiteX11" fmla="*/ 901855 w 2521425"/>
              <a:gd name="connsiteY11" fmla="*/ 14997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521425" h="6858000">
                <a:moveTo>
                  <a:pt x="879731" y="0"/>
                </a:moveTo>
                <a:lnTo>
                  <a:pt x="898402" y="0"/>
                </a:lnTo>
                <a:lnTo>
                  <a:pt x="920526" y="14997"/>
                </a:lnTo>
                <a:cubicBezTo>
                  <a:pt x="1947689" y="754641"/>
                  <a:pt x="2521425" y="2093192"/>
                  <a:pt x="2521425" y="3621656"/>
                </a:cubicBezTo>
                <a:cubicBezTo>
                  <a:pt x="2521425" y="4969131"/>
                  <a:pt x="1592700" y="5602839"/>
                  <a:pt x="647075" y="6374814"/>
                </a:cubicBezTo>
                <a:cubicBezTo>
                  <a:pt x="474872" y="6515397"/>
                  <a:pt x="304245" y="6653108"/>
                  <a:pt x="130427" y="6780599"/>
                </a:cubicBezTo>
                <a:lnTo>
                  <a:pt x="18671" y="6858000"/>
                </a:lnTo>
                <a:lnTo>
                  <a:pt x="0" y="6858000"/>
                </a:lnTo>
                <a:lnTo>
                  <a:pt x="111756" y="6780599"/>
                </a:lnTo>
                <a:cubicBezTo>
                  <a:pt x="285574" y="6653108"/>
                  <a:pt x="456201" y="6515397"/>
                  <a:pt x="628404" y="6374814"/>
                </a:cubicBezTo>
                <a:cubicBezTo>
                  <a:pt x="1574029" y="5602839"/>
                  <a:pt x="2502754" y="4969131"/>
                  <a:pt x="2502754" y="3621656"/>
                </a:cubicBezTo>
                <a:cubicBezTo>
                  <a:pt x="2502754" y="2093192"/>
                  <a:pt x="1929018" y="754641"/>
                  <a:pt x="901855" y="14997"/>
                </a:cubicBezTo>
                <a:close/>
              </a:path>
            </a:pathLst>
          </a:custGeom>
          <a:solidFill>
            <a:srgbClr val="FFFFFF">
              <a:alpha val="7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950A315C-978A-4A52-966E-55B2698F2A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731426" y="-17801"/>
            <a:ext cx="1864741" cy="6858000"/>
          </a:xfrm>
          <a:custGeom>
            <a:avLst/>
            <a:gdLst>
              <a:gd name="connsiteX0" fmla="*/ 879731 w 2521425"/>
              <a:gd name="connsiteY0" fmla="*/ 0 h 6858000"/>
              <a:gd name="connsiteX1" fmla="*/ 898402 w 2521425"/>
              <a:gd name="connsiteY1" fmla="*/ 0 h 6858000"/>
              <a:gd name="connsiteX2" fmla="*/ 920526 w 2521425"/>
              <a:gd name="connsiteY2" fmla="*/ 14997 h 6858000"/>
              <a:gd name="connsiteX3" fmla="*/ 2521425 w 2521425"/>
              <a:gd name="connsiteY3" fmla="*/ 3621656 h 6858000"/>
              <a:gd name="connsiteX4" fmla="*/ 647075 w 2521425"/>
              <a:gd name="connsiteY4" fmla="*/ 6374814 h 6858000"/>
              <a:gd name="connsiteX5" fmla="*/ 130427 w 2521425"/>
              <a:gd name="connsiteY5" fmla="*/ 6780599 h 6858000"/>
              <a:gd name="connsiteX6" fmla="*/ 18671 w 2521425"/>
              <a:gd name="connsiteY6" fmla="*/ 6858000 h 6858000"/>
              <a:gd name="connsiteX7" fmla="*/ 0 w 2521425"/>
              <a:gd name="connsiteY7" fmla="*/ 6858000 h 6858000"/>
              <a:gd name="connsiteX8" fmla="*/ 111756 w 2521425"/>
              <a:gd name="connsiteY8" fmla="*/ 6780599 h 6858000"/>
              <a:gd name="connsiteX9" fmla="*/ 628404 w 2521425"/>
              <a:gd name="connsiteY9" fmla="*/ 6374814 h 6858000"/>
              <a:gd name="connsiteX10" fmla="*/ 2502754 w 2521425"/>
              <a:gd name="connsiteY10" fmla="*/ 3621656 h 6858000"/>
              <a:gd name="connsiteX11" fmla="*/ 901855 w 2521425"/>
              <a:gd name="connsiteY11" fmla="*/ 14997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521425" h="6858000">
                <a:moveTo>
                  <a:pt x="879731" y="0"/>
                </a:moveTo>
                <a:lnTo>
                  <a:pt x="898402" y="0"/>
                </a:lnTo>
                <a:lnTo>
                  <a:pt x="920526" y="14997"/>
                </a:lnTo>
                <a:cubicBezTo>
                  <a:pt x="1947689" y="754641"/>
                  <a:pt x="2521425" y="2093192"/>
                  <a:pt x="2521425" y="3621656"/>
                </a:cubicBezTo>
                <a:cubicBezTo>
                  <a:pt x="2521425" y="4969131"/>
                  <a:pt x="1592700" y="5602839"/>
                  <a:pt x="647075" y="6374814"/>
                </a:cubicBezTo>
                <a:cubicBezTo>
                  <a:pt x="474872" y="6515397"/>
                  <a:pt x="304245" y="6653108"/>
                  <a:pt x="130427" y="6780599"/>
                </a:cubicBezTo>
                <a:lnTo>
                  <a:pt x="18671" y="6858000"/>
                </a:lnTo>
                <a:lnTo>
                  <a:pt x="0" y="6858000"/>
                </a:lnTo>
                <a:lnTo>
                  <a:pt x="111756" y="6780599"/>
                </a:lnTo>
                <a:cubicBezTo>
                  <a:pt x="285574" y="6653108"/>
                  <a:pt x="456201" y="6515397"/>
                  <a:pt x="628404" y="6374814"/>
                </a:cubicBezTo>
                <a:cubicBezTo>
                  <a:pt x="1574029" y="5602839"/>
                  <a:pt x="2502754" y="4969131"/>
                  <a:pt x="2502754" y="3621656"/>
                </a:cubicBezTo>
                <a:cubicBezTo>
                  <a:pt x="2502754" y="2093192"/>
                  <a:pt x="1929018" y="754641"/>
                  <a:pt x="901855" y="14997"/>
                </a:cubicBezTo>
                <a:close/>
              </a:path>
            </a:pathLst>
          </a:custGeom>
          <a:solidFill>
            <a:srgbClr val="FFFFFF">
              <a:alpha val="7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graphicFrame>
        <p:nvGraphicFramePr>
          <p:cNvPr id="19" name="Content Placeholder 2">
            <a:extLst>
              <a:ext uri="{FF2B5EF4-FFF2-40B4-BE49-F238E27FC236}">
                <a16:creationId xmlns:a16="http://schemas.microsoft.com/office/drawing/2014/main" id="{ABB1ADA0-F3FF-AD07-8C7E-D930A305A19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61317589"/>
              </p:ext>
            </p:extLst>
          </p:nvPr>
        </p:nvGraphicFramePr>
        <p:xfrm>
          <a:off x="1733265" y="341194"/>
          <a:ext cx="5456219" cy="528832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3567589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AFB758-D3BC-C52A-3BCA-4CE9102449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E30F7A-0062-9117-109A-F4D3B8267D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200000"/>
              </a:lnSpc>
            </a:pPr>
            <a:r>
              <a:rPr lang="it-IT" sz="1800" u="sng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hlinkClick r:id="rId2"/>
              </a:rPr>
              <a:t>https://www.youtube.com/watch?v=TQ72jpoq7N4</a:t>
            </a:r>
            <a:r>
              <a:rPr lang="it-IT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endParaRPr lang="en-IT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200000"/>
              </a:lnSpc>
            </a:pPr>
            <a:r>
              <a:rPr lang="it-IT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VIDEO</a:t>
            </a:r>
            <a:r>
              <a:rPr lang="it-IT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t-IT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Tilton</a:t>
            </a:r>
            <a:r>
              <a:rPr lang="it-IT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2: </a:t>
            </a:r>
            <a:r>
              <a:rPr lang="it-IT" sz="1800" u="sng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hlinkClick r:id="rId3"/>
              </a:rPr>
              <a:t>https://www.youtube.com/watch?v=6k0JeEKR3Do</a:t>
            </a:r>
            <a:endParaRPr lang="en-IT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it-IT" dirty="0"/>
              <a:t>Trump: </a:t>
            </a:r>
            <a:r>
              <a:rPr lang="it-IT" sz="1800" u="sng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hlinkClick r:id="rId4"/>
              </a:rPr>
              <a:t>https://www.youtube.com/watch?v=lIYQfyA_1Hc</a:t>
            </a:r>
            <a:r>
              <a:rPr lang="en-IT" dirty="0">
                <a:effectLst/>
              </a:rPr>
              <a:t> </a:t>
            </a:r>
          </a:p>
          <a:p>
            <a:r>
              <a:rPr lang="en-IT" dirty="0"/>
              <a:t>Leeland: </a:t>
            </a:r>
            <a:r>
              <a:rPr lang="it-IT" sz="1800" u="sng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hlinkClick r:id="rId5"/>
              </a:rPr>
              <a:t>https://www.youtube.com/watch?v=iJCV_2H9xD0</a:t>
            </a:r>
            <a:endParaRPr lang="en-IT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en-IT" dirty="0"/>
              <a:t>Modern:</a:t>
            </a:r>
            <a:r>
              <a:rPr lang="en-US" sz="1800" u="sng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hlinkClick r:id="rId6"/>
              </a:rPr>
              <a:t>https://www.youtube.com/watch?v=FtKTImPzz_4</a:t>
            </a:r>
            <a:r>
              <a:rPr lang="en-IT" dirty="0">
                <a:effectLst/>
              </a:rPr>
              <a:t> </a:t>
            </a:r>
            <a:endParaRPr lang="en-IT" dirty="0"/>
          </a:p>
          <a:p>
            <a:r>
              <a:rPr lang="en-IT" dirty="0"/>
              <a:t>Metallo: </a:t>
            </a:r>
            <a:r>
              <a:rPr lang="it-IT" sz="1800" u="sng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hlinkClick r:id="rId7"/>
              </a:rPr>
              <a:t>https://www.youtube.com/watch?v=xgf6XBMCf_g</a:t>
            </a:r>
            <a:r>
              <a:rPr lang="en-IT">
                <a:effectLst/>
              </a:rPr>
              <a:t> </a:t>
            </a: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2580536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20493</TotalTime>
  <Words>436</Words>
  <Application>Microsoft Macintosh PowerPoint</Application>
  <PresentationFormat>On-screen Show (4:3)</PresentationFormat>
  <Paragraphs>30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Meiryo</vt:lpstr>
      <vt:lpstr>Arial</vt:lpstr>
      <vt:lpstr>Calibri</vt:lpstr>
      <vt:lpstr>Cambria</vt:lpstr>
      <vt:lpstr>Times New Roman</vt:lpstr>
      <vt:lpstr>Office Theme</vt:lpstr>
      <vt:lpstr>PowerPoint Presentation</vt:lpstr>
      <vt:lpstr>PowerPoint Presentation</vt:lpstr>
      <vt:lpstr>Cristiani</vt:lpstr>
      <vt:lpstr>PowerPoint Presentation</vt:lpstr>
      <vt:lpstr>PowerPoint Presentation</vt:lpstr>
      <vt:lpstr>PowerPoint Presentation</vt:lpstr>
      <vt:lpstr>PowerPoint Presentation</vt:lpstr>
    </vt:vector>
  </TitlesOfParts>
  <Company>Università di Teramo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Cristiani 33%</dc:title>
  <dc:creator>Odoardo Mazzonis</dc:creator>
  <cp:lastModifiedBy>querciolo mazzonis</cp:lastModifiedBy>
  <cp:revision>70</cp:revision>
  <dcterms:created xsi:type="dcterms:W3CDTF">2013-12-10T16:35:16Z</dcterms:created>
  <dcterms:modified xsi:type="dcterms:W3CDTF">2024-03-19T15:19:01Z</dcterms:modified>
</cp:coreProperties>
</file>