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484" r:id="rId2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0"/>
    <p:restoredTop sz="95794"/>
  </p:normalViewPr>
  <p:slideViewPr>
    <p:cSldViewPr snapToGrid="0" snapToObjects="1">
      <p:cViewPr varScale="1">
        <p:scale>
          <a:sx n="107" d="100"/>
          <a:sy n="107" d="100"/>
        </p:scale>
        <p:origin x="640" y="1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9E7D41E-F2F4-2946-8236-41F4E8C59A9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65E9F9D6-5A06-9047-8188-2EBF3E733DC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  <a:endParaRPr lang="en-GB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B73EB7DC-F928-C340-87D0-E43AD40514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8E026-6143-EE45-86C2-2B4641736178}" type="datetimeFigureOut">
              <a:rPr lang="en-GB" smtClean="0"/>
              <a:t>04/03/2022</a:t>
            </a:fld>
            <a:endParaRPr lang="en-GB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845A5916-A22C-534C-AF51-7FF61E8A18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57283FBB-8EBD-9E4B-AE54-160E826C47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A737DA-4AF0-B24A-9BC2-EFB227D0DAED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402680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F623C53-0D35-4542-B94A-99A6091DBD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79BA147D-654D-EE45-B50D-4F3971C90D5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B385BF8B-F84C-6A45-A821-B359B7C3C3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8E026-6143-EE45-86C2-2B4641736178}" type="datetimeFigureOut">
              <a:rPr lang="en-GB" smtClean="0"/>
              <a:t>04/03/2022</a:t>
            </a:fld>
            <a:endParaRPr lang="en-GB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3C48A868-3F73-A54C-AE55-917DFB393E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B3967CB6-358D-1140-B83C-4599ED25D8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A737DA-4AF0-B24A-9BC2-EFB227D0DAED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569245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F57CC265-F30D-C040-8A63-BB978F39859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77BBFABA-8F60-4E41-8B11-7CF004679DE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CEBB3B92-3DA3-8544-A158-82DD3CF7F7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8E026-6143-EE45-86C2-2B4641736178}" type="datetimeFigureOut">
              <a:rPr lang="en-GB" smtClean="0"/>
              <a:t>04/03/2022</a:t>
            </a:fld>
            <a:endParaRPr lang="en-GB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A3990322-A5BE-3949-A1A3-1E86040928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2EEC3CB8-CF3A-654F-A3D4-F90D0A7A64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A737DA-4AF0-B24A-9BC2-EFB227D0DAED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447687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55C7762-7822-5240-B7D2-2E1041A284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EF0F791-41D0-7940-941B-2FC3161E27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D9F5BDD7-9F9B-4845-9694-5638BDD154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8E026-6143-EE45-86C2-2B4641736178}" type="datetimeFigureOut">
              <a:rPr lang="en-GB" smtClean="0"/>
              <a:t>04/03/2022</a:t>
            </a:fld>
            <a:endParaRPr lang="en-GB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E03159B5-5435-644E-AEF8-7FA8273C9C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A8DA031F-F7B7-824E-A7CA-60D1246B85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A737DA-4AF0-B24A-9BC2-EFB227D0DAED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579214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6128D31-DD84-B04C-BB46-6007D5E20F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9E92074B-4F7E-A54E-BB37-E2268A1D0C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069581C0-B914-944E-86F2-0655FFF6D1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8E026-6143-EE45-86C2-2B4641736178}" type="datetimeFigureOut">
              <a:rPr lang="en-GB" smtClean="0"/>
              <a:t>04/03/2022</a:t>
            </a:fld>
            <a:endParaRPr lang="en-GB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0109B6E7-D2CB-8049-BB7C-6FB3A1C6BC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D153BEDF-2D44-0E45-B57C-4EF2C6F01F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A737DA-4AF0-B24A-9BC2-EFB227D0DAED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091640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F9E5FAF-C4AF-7C44-BCAA-5837C566F3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AC59A6E-80D7-F245-8EE3-BE19133932E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B5FC524C-CA24-9540-8C84-F5C30043320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485E4034-EBED-0848-B441-9C312DBE57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8E026-6143-EE45-86C2-2B4641736178}" type="datetimeFigureOut">
              <a:rPr lang="en-GB" smtClean="0"/>
              <a:t>04/03/2022</a:t>
            </a:fld>
            <a:endParaRPr lang="en-GB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A3C91D66-DDB9-F84C-AE50-E4BEA94B3E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7E79AE7C-9298-A44A-BE7B-50747D77D3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A737DA-4AF0-B24A-9BC2-EFB227D0DAED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671173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E9F519F-7B83-304C-8C63-C3423B1F84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4BBBE5AD-DFDB-6D47-B318-3E4C66AACE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DED917C7-04B7-BB43-88F8-498C35C7946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D2B46929-5E97-C44F-849D-278791B82B9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209CC7DF-285C-D746-BD02-2BACF826A33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B0C3BA6D-D096-D643-9819-2B46CB2218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8E026-6143-EE45-86C2-2B4641736178}" type="datetimeFigureOut">
              <a:rPr lang="en-GB" smtClean="0"/>
              <a:t>04/03/2022</a:t>
            </a:fld>
            <a:endParaRPr lang="en-GB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CF94B1AB-B09D-374A-8C40-7226C7C968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F72FD38A-379A-C641-BF9F-D34FA2E74C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A737DA-4AF0-B24A-9BC2-EFB227D0DAED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660784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F58B110-9CF7-E94A-9CB0-4F1CB33183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86F931C4-C346-B44B-A57B-1C33C6F38D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8E026-6143-EE45-86C2-2B4641736178}" type="datetimeFigureOut">
              <a:rPr lang="en-GB" smtClean="0"/>
              <a:t>04/03/2022</a:t>
            </a:fld>
            <a:endParaRPr lang="en-GB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60E7A726-164C-474B-8ECB-000C1E18FE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AE0B123C-ACCD-A849-B954-B6B2EEABBF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A737DA-4AF0-B24A-9BC2-EFB227D0DAED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57905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4B315087-3396-3347-847F-64BEED847F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8E026-6143-EE45-86C2-2B4641736178}" type="datetimeFigureOut">
              <a:rPr lang="en-GB" smtClean="0"/>
              <a:t>04/03/2022</a:t>
            </a:fld>
            <a:endParaRPr lang="en-GB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F6250397-699B-5940-A35F-8C69738FBB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C74D7F4-90E0-2640-99D2-4CFA276E72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A737DA-4AF0-B24A-9BC2-EFB227D0DAED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719763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AC7A470-78DC-BF44-B67B-E739544506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F2512E0-C3FC-2B42-B93D-FD63F76E96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118DE08B-0B84-A142-99DA-75C3D931128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5AB32F11-7033-FF45-8D71-C3F6792E04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8E026-6143-EE45-86C2-2B4641736178}" type="datetimeFigureOut">
              <a:rPr lang="en-GB" smtClean="0"/>
              <a:t>04/03/2022</a:t>
            </a:fld>
            <a:endParaRPr lang="en-GB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41EA4799-8364-3F4C-9E04-3B051769CA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D8AD739B-BEBB-514E-9CF3-B2A8593AAD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A737DA-4AF0-B24A-9BC2-EFB227D0DAED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126782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B59F05B-23D8-0D45-848A-3373F146D6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4CA8DB8E-1E8F-914A-8FC1-6797A7CF7B3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4DDB11E4-8493-294D-9762-49C359B634D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CADC61F4-8938-0747-9D09-15345E7B7C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8E026-6143-EE45-86C2-2B4641736178}" type="datetimeFigureOut">
              <a:rPr lang="en-GB" smtClean="0"/>
              <a:t>04/03/2022</a:t>
            </a:fld>
            <a:endParaRPr lang="en-GB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3ADC9BB7-DC41-524A-B397-AE9819FCFB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8CE9D553-42B1-BC4F-95D5-B86752A016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A737DA-4AF0-B24A-9BC2-EFB227D0DAED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125548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7F564F7A-376F-6642-B549-98CE3C3767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0A3289E1-AF61-DD41-9C1F-80CFC0B0D3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5B87CB87-887F-464F-BCE0-2DDA5084BA9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F8E026-6143-EE45-86C2-2B4641736178}" type="datetimeFigureOut">
              <a:rPr lang="en-GB" smtClean="0"/>
              <a:t>04/03/2022</a:t>
            </a:fld>
            <a:endParaRPr lang="en-GB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6089EC2B-D7A0-5E4E-B885-85893084493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7BDA7DE0-FB91-264F-982C-6E430991620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A737DA-4AF0-B24A-9BC2-EFB227D0DAED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454270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5" name="Segnaposto numero diapositiva 2">
            <a:extLst>
              <a:ext uri="{FF2B5EF4-FFF2-40B4-BE49-F238E27FC236}">
                <a16:creationId xmlns:a16="http://schemas.microsoft.com/office/drawing/2014/main" id="{F0B95072-47BA-E541-A0E1-008CE804A36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600"/>
              </a:spcBef>
              <a:buClr>
                <a:schemeClr val="tx2"/>
              </a:buClr>
              <a:buSzPct val="73000"/>
              <a:buFont typeface="Wingdings 2" pitchFamily="2" charset="2"/>
              <a:buChar char=""/>
              <a:defRPr sz="2600">
                <a:solidFill>
                  <a:schemeClr val="tx1"/>
                </a:solidFill>
                <a:latin typeface="Trebuchet MS" panose="020B070302020209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ts val="500"/>
              </a:spcBef>
              <a:buClr>
                <a:srgbClr val="F9B639"/>
              </a:buClr>
              <a:buSzPct val="80000"/>
              <a:buFont typeface="Wingdings 2" pitchFamily="2" charset="2"/>
              <a:buChar char=""/>
              <a:defRPr sz="2300">
                <a:solidFill>
                  <a:srgbClr val="6C6C6C"/>
                </a:solidFill>
                <a:latin typeface="Trebuchet MS" panose="020B070302020209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ts val="400"/>
              </a:spcBef>
              <a:buClr>
                <a:srgbClr val="F9B639"/>
              </a:buClr>
              <a:buSzPct val="60000"/>
              <a:buFont typeface="Wingdings" pitchFamily="2" charset="2"/>
              <a:buChar char=""/>
              <a:defRPr sz="2000">
                <a:solidFill>
                  <a:schemeClr val="tx1"/>
                </a:solidFill>
                <a:latin typeface="Trebuchet MS" panose="020B070302020209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F9B639"/>
              </a:buClr>
              <a:buSzPct val="80000"/>
              <a:buFont typeface="Wingdings 2" pitchFamily="2" charset="2"/>
              <a:buChar char=""/>
              <a:defRPr sz="2000">
                <a:solidFill>
                  <a:srgbClr val="6C6C6C"/>
                </a:solidFill>
                <a:latin typeface="Trebuchet MS" panose="020B070302020209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ts val="400"/>
              </a:spcBef>
              <a:buClr>
                <a:srgbClr val="F9B639"/>
              </a:buClr>
              <a:buSzPct val="70000"/>
              <a:buFont typeface="Wingdings" pitchFamily="2" charset="2"/>
              <a:buChar char=""/>
              <a:defRPr sz="2000">
                <a:solidFill>
                  <a:schemeClr val="tx1"/>
                </a:solidFill>
                <a:latin typeface="Trebuchet MS" panose="020B070302020209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F9B639"/>
              </a:buClr>
              <a:buSzPct val="70000"/>
              <a:buFont typeface="Wingdings" pitchFamily="2" charset="2"/>
              <a:buChar char=""/>
              <a:defRPr sz="2000">
                <a:solidFill>
                  <a:schemeClr val="tx1"/>
                </a:solidFill>
                <a:latin typeface="Trebuchet MS" panose="020B070302020209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F9B639"/>
              </a:buClr>
              <a:buSzPct val="70000"/>
              <a:buFont typeface="Wingdings" pitchFamily="2" charset="2"/>
              <a:buChar char=""/>
              <a:defRPr sz="2000">
                <a:solidFill>
                  <a:schemeClr val="tx1"/>
                </a:solidFill>
                <a:latin typeface="Trebuchet MS" panose="020B070302020209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F9B639"/>
              </a:buClr>
              <a:buSzPct val="70000"/>
              <a:buFont typeface="Wingdings" pitchFamily="2" charset="2"/>
              <a:buChar char=""/>
              <a:defRPr sz="2000">
                <a:solidFill>
                  <a:schemeClr val="tx1"/>
                </a:solidFill>
                <a:latin typeface="Trebuchet MS" panose="020B070302020209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F9B639"/>
              </a:buClr>
              <a:buSzPct val="70000"/>
              <a:buFont typeface="Wingdings" pitchFamily="2" charset="2"/>
              <a:buChar char=""/>
              <a:defRPr sz="2000">
                <a:solidFill>
                  <a:schemeClr val="tx1"/>
                </a:solidFill>
                <a:latin typeface="Trebuchet MS" panose="020B070302020209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BFACC843-53D8-0E42-99BE-6083948FC954}" type="slidenum">
              <a:rPr lang="it-IT" altLang="it-IT" sz="1100">
                <a:solidFill>
                  <a:schemeClr val="tx2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1</a:t>
            </a:fld>
            <a:endParaRPr lang="it-IT" altLang="it-IT" sz="1100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  <p:sp>
        <p:nvSpPr>
          <p:cNvPr id="82946" name="CasellaDiTesto 1">
            <a:extLst>
              <a:ext uri="{FF2B5EF4-FFF2-40B4-BE49-F238E27FC236}">
                <a16:creationId xmlns:a16="http://schemas.microsoft.com/office/drawing/2014/main" id="{DF78B421-A75D-8E4F-9BF0-439879DC2C1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8213" y="476251"/>
            <a:ext cx="6697662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600"/>
              </a:spcBef>
              <a:buClr>
                <a:schemeClr val="tx2"/>
              </a:buClr>
              <a:buSzPct val="73000"/>
              <a:buFont typeface="Wingdings 2" pitchFamily="2" charset="2"/>
              <a:buChar char=""/>
              <a:defRPr sz="2600">
                <a:solidFill>
                  <a:schemeClr val="tx1"/>
                </a:solidFill>
                <a:latin typeface="Trebuchet MS" panose="020B070302020209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ts val="500"/>
              </a:spcBef>
              <a:buClr>
                <a:srgbClr val="F9B639"/>
              </a:buClr>
              <a:buSzPct val="80000"/>
              <a:buFont typeface="Wingdings 2" pitchFamily="2" charset="2"/>
              <a:buChar char=""/>
              <a:defRPr sz="2300">
                <a:solidFill>
                  <a:srgbClr val="6C6C6C"/>
                </a:solidFill>
                <a:latin typeface="Trebuchet MS" panose="020B070302020209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ts val="400"/>
              </a:spcBef>
              <a:buClr>
                <a:srgbClr val="F9B639"/>
              </a:buClr>
              <a:buSzPct val="60000"/>
              <a:buFont typeface="Wingdings" pitchFamily="2" charset="2"/>
              <a:buChar char=""/>
              <a:defRPr sz="2000">
                <a:solidFill>
                  <a:schemeClr val="tx1"/>
                </a:solidFill>
                <a:latin typeface="Trebuchet MS" panose="020B070302020209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F9B639"/>
              </a:buClr>
              <a:buSzPct val="80000"/>
              <a:buFont typeface="Wingdings 2" pitchFamily="2" charset="2"/>
              <a:buChar char=""/>
              <a:defRPr sz="2000">
                <a:solidFill>
                  <a:srgbClr val="6C6C6C"/>
                </a:solidFill>
                <a:latin typeface="Trebuchet MS" panose="020B070302020209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ts val="400"/>
              </a:spcBef>
              <a:buClr>
                <a:srgbClr val="F9B639"/>
              </a:buClr>
              <a:buSzPct val="70000"/>
              <a:buFont typeface="Wingdings" pitchFamily="2" charset="2"/>
              <a:buChar char=""/>
              <a:defRPr sz="2000">
                <a:solidFill>
                  <a:schemeClr val="tx1"/>
                </a:solidFill>
                <a:latin typeface="Trebuchet MS" panose="020B070302020209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F9B639"/>
              </a:buClr>
              <a:buSzPct val="70000"/>
              <a:buFont typeface="Wingdings" pitchFamily="2" charset="2"/>
              <a:buChar char=""/>
              <a:defRPr sz="2000">
                <a:solidFill>
                  <a:schemeClr val="tx1"/>
                </a:solidFill>
                <a:latin typeface="Trebuchet MS" panose="020B070302020209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F9B639"/>
              </a:buClr>
              <a:buSzPct val="70000"/>
              <a:buFont typeface="Wingdings" pitchFamily="2" charset="2"/>
              <a:buChar char=""/>
              <a:defRPr sz="2000">
                <a:solidFill>
                  <a:schemeClr val="tx1"/>
                </a:solidFill>
                <a:latin typeface="Trebuchet MS" panose="020B070302020209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F9B639"/>
              </a:buClr>
              <a:buSzPct val="70000"/>
              <a:buFont typeface="Wingdings" pitchFamily="2" charset="2"/>
              <a:buChar char=""/>
              <a:defRPr sz="2000">
                <a:solidFill>
                  <a:schemeClr val="tx1"/>
                </a:solidFill>
                <a:latin typeface="Trebuchet MS" panose="020B070302020209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F9B639"/>
              </a:buClr>
              <a:buSzPct val="70000"/>
              <a:buFont typeface="Wingdings" pitchFamily="2" charset="2"/>
              <a:buChar char=""/>
              <a:defRPr sz="2000">
                <a:solidFill>
                  <a:schemeClr val="tx1"/>
                </a:solidFill>
                <a:latin typeface="Trebuchet MS" panose="020B070302020209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1800">
                <a:solidFill>
                  <a:srgbClr val="0000FF"/>
                </a:solidFill>
                <a:latin typeface="Arial" panose="020B0604020202020204" pitchFamily="34" charset="0"/>
              </a:rPr>
              <a:t>ATTIVITA’</a:t>
            </a:r>
            <a:r>
              <a:rPr lang="it-IT" altLang="ja-JP" sz="180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it-IT" altLang="ja-JP" sz="1800" i="1">
                <a:solidFill>
                  <a:srgbClr val="FF0000"/>
                </a:solidFill>
                <a:latin typeface="Arial" panose="020B0604020202020204" pitchFamily="34" charset="0"/>
              </a:rPr>
              <a:t>(dividetevi in cinque gruppi) </a:t>
            </a:r>
          </a:p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endParaRPr lang="it-IT" altLang="it-IT" sz="1800">
              <a:solidFill>
                <a:srgbClr val="FF0000"/>
              </a:solidFill>
              <a:latin typeface="Arial" panose="020B0604020202020204" pitchFamily="34" charset="0"/>
            </a:endParaRPr>
          </a:p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1800">
                <a:solidFill>
                  <a:srgbClr val="000000"/>
                </a:solidFill>
                <a:latin typeface="Arial" panose="020B0604020202020204" pitchFamily="34" charset="0"/>
              </a:rPr>
              <a:t>Passo 1: </a:t>
            </a:r>
            <a:r>
              <a:rPr lang="it-IT" altLang="it-IT" sz="1800">
                <a:solidFill>
                  <a:srgbClr val="0000FF"/>
                </a:solidFill>
                <a:latin typeface="Arial" panose="020B0604020202020204" pitchFamily="34" charset="0"/>
              </a:rPr>
              <a:t>Leggete </a:t>
            </a:r>
            <a:r>
              <a:rPr lang="it-IT" altLang="it-IT" sz="1800">
                <a:solidFill>
                  <a:srgbClr val="FF0000"/>
                </a:solidFill>
                <a:latin typeface="Arial" panose="020B0604020202020204" pitchFamily="34" charset="0"/>
              </a:rPr>
              <a:t>il seguente capitolo:</a:t>
            </a: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10D67BAC-1417-FA4D-A18C-098237834B55}"/>
              </a:ext>
            </a:extLst>
          </p:cNvPr>
          <p:cNvSpPr txBox="1"/>
          <p:nvPr/>
        </p:nvSpPr>
        <p:spPr>
          <a:xfrm>
            <a:off x="2135188" y="1557338"/>
            <a:ext cx="6985000" cy="131445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just" eaLnBrk="1" hangingPunct="1">
              <a:lnSpc>
                <a:spcPct val="150000"/>
              </a:lnSpc>
              <a:defRPr/>
            </a:pPr>
            <a:r>
              <a:rPr lang="it-IT" altLang="it-IT" sz="1800">
                <a:solidFill>
                  <a:srgbClr val="660066"/>
                </a:solidFill>
                <a:latin typeface="Trebuchet MS" panose="020B0703020202090204" pitchFamily="34" charset="0"/>
              </a:rPr>
              <a:t> “PRINCIPI DI CONTROLLO DI PROCESSO” </a:t>
            </a:r>
          </a:p>
          <a:p>
            <a:pPr algn="just" eaLnBrk="1" hangingPunct="1">
              <a:lnSpc>
                <a:spcPct val="150000"/>
              </a:lnSpc>
              <a:defRPr/>
            </a:pPr>
            <a:r>
              <a:rPr lang="it-IT" altLang="it-IT" sz="1800">
                <a:solidFill>
                  <a:srgbClr val="FF0000"/>
                </a:solidFill>
                <a:latin typeface="Trebuchet MS" panose="020B0703020202090204" pitchFamily="34" charset="0"/>
              </a:rPr>
              <a:t>(CAP.17 – DEL TESTO PRINCIPI DI TECNOLOGIA ALIMENTARE DI R.P. SINGH &amp; D.R. HELDMAN, prima ed. 2015)</a:t>
            </a:r>
          </a:p>
        </p:txBody>
      </p:sp>
      <p:sp>
        <p:nvSpPr>
          <p:cNvPr id="82948" name="CasellaDiTesto 1">
            <a:extLst>
              <a:ext uri="{FF2B5EF4-FFF2-40B4-BE49-F238E27FC236}">
                <a16:creationId xmlns:a16="http://schemas.microsoft.com/office/drawing/2014/main" id="{42E4F60E-9CD4-BC4A-9E98-8E52253B372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8214" y="3284539"/>
            <a:ext cx="6696075" cy="314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600"/>
              </a:spcBef>
              <a:buClr>
                <a:schemeClr val="tx2"/>
              </a:buClr>
              <a:buSzPct val="73000"/>
              <a:buFont typeface="Wingdings 2" pitchFamily="2" charset="2"/>
              <a:buChar char=""/>
              <a:defRPr sz="2600">
                <a:solidFill>
                  <a:schemeClr val="tx1"/>
                </a:solidFill>
                <a:latin typeface="Trebuchet MS" panose="020B070302020209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ts val="500"/>
              </a:spcBef>
              <a:buClr>
                <a:srgbClr val="F9B639"/>
              </a:buClr>
              <a:buSzPct val="80000"/>
              <a:buFont typeface="Wingdings 2" pitchFamily="2" charset="2"/>
              <a:buChar char=""/>
              <a:defRPr sz="2300">
                <a:solidFill>
                  <a:srgbClr val="6C6C6C"/>
                </a:solidFill>
                <a:latin typeface="Trebuchet MS" panose="020B070302020209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ts val="400"/>
              </a:spcBef>
              <a:buClr>
                <a:srgbClr val="F9B639"/>
              </a:buClr>
              <a:buSzPct val="60000"/>
              <a:buFont typeface="Wingdings" pitchFamily="2" charset="2"/>
              <a:buChar char=""/>
              <a:defRPr sz="2000">
                <a:solidFill>
                  <a:schemeClr val="tx1"/>
                </a:solidFill>
                <a:latin typeface="Trebuchet MS" panose="020B070302020209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F9B639"/>
              </a:buClr>
              <a:buSzPct val="80000"/>
              <a:buFont typeface="Wingdings 2" pitchFamily="2" charset="2"/>
              <a:buChar char=""/>
              <a:defRPr sz="2000">
                <a:solidFill>
                  <a:srgbClr val="6C6C6C"/>
                </a:solidFill>
                <a:latin typeface="Trebuchet MS" panose="020B070302020209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ts val="400"/>
              </a:spcBef>
              <a:buClr>
                <a:srgbClr val="F9B639"/>
              </a:buClr>
              <a:buSzPct val="70000"/>
              <a:buFont typeface="Wingdings" pitchFamily="2" charset="2"/>
              <a:buChar char=""/>
              <a:defRPr sz="2000">
                <a:solidFill>
                  <a:schemeClr val="tx1"/>
                </a:solidFill>
                <a:latin typeface="Trebuchet MS" panose="020B070302020209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F9B639"/>
              </a:buClr>
              <a:buSzPct val="70000"/>
              <a:buFont typeface="Wingdings" pitchFamily="2" charset="2"/>
              <a:buChar char=""/>
              <a:defRPr sz="2000">
                <a:solidFill>
                  <a:schemeClr val="tx1"/>
                </a:solidFill>
                <a:latin typeface="Trebuchet MS" panose="020B070302020209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F9B639"/>
              </a:buClr>
              <a:buSzPct val="70000"/>
              <a:buFont typeface="Wingdings" pitchFamily="2" charset="2"/>
              <a:buChar char=""/>
              <a:defRPr sz="2000">
                <a:solidFill>
                  <a:schemeClr val="tx1"/>
                </a:solidFill>
                <a:latin typeface="Trebuchet MS" panose="020B070302020209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F9B639"/>
              </a:buClr>
              <a:buSzPct val="70000"/>
              <a:buFont typeface="Wingdings" pitchFamily="2" charset="2"/>
              <a:buChar char=""/>
              <a:defRPr sz="2000">
                <a:solidFill>
                  <a:schemeClr val="tx1"/>
                </a:solidFill>
                <a:latin typeface="Trebuchet MS" panose="020B070302020209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F9B639"/>
              </a:buClr>
              <a:buSzPct val="70000"/>
              <a:buFont typeface="Wingdings" pitchFamily="2" charset="2"/>
              <a:buChar char=""/>
              <a:defRPr sz="2000">
                <a:solidFill>
                  <a:schemeClr val="tx1"/>
                </a:solidFill>
                <a:latin typeface="Trebuchet MS" panose="020B0703020202090204" pitchFamily="34" charset="0"/>
                <a:ea typeface="ＭＳ Ｐゴシック" panose="020B0600070205080204" pitchFamily="34" charset="-128"/>
              </a:defRPr>
            </a:lvl9pPr>
          </a:lstStyle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1800">
                <a:latin typeface="Arial" panose="020B0604020202020204" pitchFamily="34" charset="0"/>
              </a:rPr>
              <a:t>Passo 2: </a:t>
            </a:r>
            <a:r>
              <a:rPr lang="it-IT" altLang="it-IT" sz="1800">
                <a:solidFill>
                  <a:srgbClr val="0000FF"/>
                </a:solidFill>
                <a:latin typeface="Arial" panose="020B0604020202020204" pitchFamily="34" charset="0"/>
              </a:rPr>
              <a:t>discutete</a:t>
            </a:r>
            <a:r>
              <a:rPr lang="it-IT" altLang="it-IT" sz="1800">
                <a:solidFill>
                  <a:srgbClr val="FF0000"/>
                </a:solidFill>
                <a:latin typeface="Arial" panose="020B0604020202020204" pitchFamily="34" charset="0"/>
              </a:rPr>
              <a:t> sull’articolo, evidenziando </a:t>
            </a:r>
          </a:p>
          <a:p>
            <a:pPr algn="just" eaLnBrk="1" hangingPunct="1">
              <a:spcBef>
                <a:spcPct val="0"/>
              </a:spcBef>
              <a:buClrTx/>
              <a:buSzTx/>
              <a:buFont typeface="Arial" panose="020B0604020202020204" pitchFamily="34" charset="0"/>
              <a:buChar char="•"/>
            </a:pPr>
            <a:r>
              <a:rPr lang="it-IT" altLang="it-IT" sz="1800">
                <a:solidFill>
                  <a:srgbClr val="FF0000"/>
                </a:solidFill>
                <a:latin typeface="Arial" panose="020B0604020202020204" pitchFamily="34" charset="0"/>
              </a:rPr>
              <a:t>quali aspetti sono stati chiari (</a:t>
            </a:r>
            <a:r>
              <a:rPr lang="it-IT" altLang="it-IT" sz="1800" i="1">
                <a:solidFill>
                  <a:srgbClr val="FF0000"/>
                </a:solidFill>
                <a:latin typeface="Arial" panose="020B0604020202020204" pitchFamily="34" charset="0"/>
              </a:rPr>
              <a:t>comprensione</a:t>
            </a:r>
            <a:r>
              <a:rPr lang="it-IT" altLang="it-IT" sz="1800">
                <a:solidFill>
                  <a:srgbClr val="FF0000"/>
                </a:solidFill>
                <a:latin typeface="Arial" panose="020B0604020202020204" pitchFamily="34" charset="0"/>
              </a:rPr>
              <a:t>) per le vostre </a:t>
            </a:r>
            <a:r>
              <a:rPr lang="it-IT" altLang="it-IT" sz="1800" i="1">
                <a:solidFill>
                  <a:srgbClr val="FF0000"/>
                </a:solidFill>
                <a:latin typeface="Arial" panose="020B0604020202020204" pitchFamily="34" charset="0"/>
              </a:rPr>
              <a:t>conoscenze</a:t>
            </a:r>
            <a:r>
              <a:rPr lang="it-IT" altLang="it-IT" sz="1800">
                <a:solidFill>
                  <a:srgbClr val="FF0000"/>
                </a:solidFill>
                <a:latin typeface="Arial" panose="020B0604020202020204" pitchFamily="34" charset="0"/>
              </a:rPr>
              <a:t> già acquisite</a:t>
            </a:r>
          </a:p>
          <a:p>
            <a:pPr algn="just" eaLnBrk="1" hangingPunct="1">
              <a:spcBef>
                <a:spcPct val="0"/>
              </a:spcBef>
              <a:buClrTx/>
              <a:buSzTx/>
              <a:buFont typeface="Arial" panose="020B0604020202020204" pitchFamily="34" charset="0"/>
              <a:buChar char="•"/>
            </a:pPr>
            <a:r>
              <a:rPr lang="it-IT" altLang="it-IT" sz="1800">
                <a:solidFill>
                  <a:srgbClr val="FF0000"/>
                </a:solidFill>
                <a:latin typeface="Arial" panose="020B0604020202020204" pitchFamily="34" charset="0"/>
              </a:rPr>
              <a:t>quali aspetti non sono stati chiari, perché trattano di materie affrontate in altri insegnamenti che ancora non averte studiato o perché non trattate in nessun insegnamento </a:t>
            </a:r>
          </a:p>
          <a:p>
            <a:pPr algn="just" eaLnBrk="1" hangingPunct="1">
              <a:spcBef>
                <a:spcPct val="0"/>
              </a:spcBef>
              <a:buClrTx/>
              <a:buSzTx/>
              <a:buFont typeface="Arial" panose="020B0604020202020204" pitchFamily="34" charset="0"/>
              <a:buChar char="•"/>
            </a:pPr>
            <a:endParaRPr lang="it-IT" altLang="it-IT" sz="1800">
              <a:solidFill>
                <a:srgbClr val="FF0000"/>
              </a:solidFill>
              <a:latin typeface="Arial" panose="020B0604020202020204" pitchFamily="34" charset="0"/>
            </a:endParaRPr>
          </a:p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1800">
                <a:solidFill>
                  <a:srgbClr val="000000"/>
                </a:solidFill>
                <a:latin typeface="Arial" panose="020B0604020202020204" pitchFamily="34" charset="0"/>
              </a:rPr>
              <a:t>Passo 3 </a:t>
            </a:r>
            <a:r>
              <a:rPr lang="it-IT" altLang="it-IT" sz="1800">
                <a:solidFill>
                  <a:srgbClr val="0000FF"/>
                </a:solidFill>
                <a:latin typeface="Arial" panose="020B0604020202020204" pitchFamily="34" charset="0"/>
              </a:rPr>
              <a:t>(compito a casa): preparate una scaletta </a:t>
            </a:r>
            <a:r>
              <a:rPr lang="it-IT" altLang="it-IT" sz="1800">
                <a:solidFill>
                  <a:srgbClr val="FF0000"/>
                </a:solidFill>
                <a:latin typeface="Arial" panose="020B0604020202020204" pitchFamily="34" charset="0"/>
              </a:rPr>
              <a:t>per i concetti chiave espressi dall’articolo</a:t>
            </a:r>
          </a:p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1800">
                <a:solidFill>
                  <a:srgbClr val="000000"/>
                </a:solidFill>
                <a:latin typeface="Arial" panose="020B0604020202020204" pitchFamily="34" charset="0"/>
              </a:rPr>
              <a:t>Passo 4 </a:t>
            </a:r>
            <a:r>
              <a:rPr lang="it-IT" altLang="it-IT" sz="1800">
                <a:solidFill>
                  <a:srgbClr val="0000FF"/>
                </a:solidFill>
                <a:latin typeface="Arial" panose="020B0604020202020204" pitchFamily="34" charset="0"/>
              </a:rPr>
              <a:t>(martedi prossimo) </a:t>
            </a:r>
            <a:r>
              <a:rPr lang="it-IT" altLang="it-IT" sz="1800" i="1">
                <a:solidFill>
                  <a:srgbClr val="FF0000"/>
                </a:solidFill>
                <a:latin typeface="Arial" panose="020B0604020202020204" pitchFamily="34" charset="0"/>
              </a:rPr>
              <a:t>Comunicare </a:t>
            </a:r>
            <a:r>
              <a:rPr lang="it-IT" altLang="it-IT" sz="1800">
                <a:solidFill>
                  <a:srgbClr val="FF0000"/>
                </a:solidFill>
                <a:latin typeface="Arial" panose="020B0604020202020204" pitchFamily="34" charset="0"/>
              </a:rPr>
              <a:t>da parte di ogni gruppo (scelta di chi</a:t>
            </a:r>
            <a:r>
              <a:rPr lang="it-IT" altLang="it-IT" sz="1800">
                <a:solidFill>
                  <a:srgbClr val="008000"/>
                </a:solidFill>
                <a:latin typeface="Arial" panose="020B0604020202020204" pitchFamily="34" charset="0"/>
              </a:rPr>
              <a:t> </a:t>
            </a:r>
            <a:r>
              <a:rPr lang="it-IT" altLang="it-IT" sz="1800">
                <a:solidFill>
                  <a:srgbClr val="FF0000"/>
                </a:solidFill>
                <a:latin typeface="Arial" panose="020B0604020202020204" pitchFamily="34" charset="0"/>
              </a:rPr>
              <a:t>presenta) sull’argomento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137</Words>
  <Application>Microsoft Macintosh PowerPoint</Application>
  <PresentationFormat>Widescreen</PresentationFormat>
  <Paragraphs>12</Paragraphs>
  <Slides>1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Trebuchet MS</vt:lpstr>
      <vt:lpstr>Tema di Office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Microsoft Office User</dc:creator>
  <cp:lastModifiedBy>Microsoft Office User</cp:lastModifiedBy>
  <cp:revision>1</cp:revision>
  <dcterms:created xsi:type="dcterms:W3CDTF">2022-03-04T18:42:44Z</dcterms:created>
  <dcterms:modified xsi:type="dcterms:W3CDTF">2022-03-04T18:44:06Z</dcterms:modified>
</cp:coreProperties>
</file>