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85" r:id="rId3"/>
    <p:sldId id="270" r:id="rId4"/>
    <p:sldId id="284" r:id="rId5"/>
    <p:sldId id="282" r:id="rId6"/>
    <p:sldId id="271" r:id="rId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p:cViewPr varScale="1">
        <p:scale>
          <a:sx n="114" d="100"/>
          <a:sy n="114" d="100"/>
        </p:scale>
        <p:origin x="472"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F79AC-8B57-427A-A269-EEE0E7075545}"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7C4CE1B0-D2BA-47C2-8596-B55B8941471B}">
      <dgm:prSet/>
      <dgm:spPr/>
      <dgm:t>
        <a:bodyPr/>
        <a:lstStyle/>
        <a:p>
          <a:r>
            <a:rPr lang="en-GB"/>
            <a:t>Jean Bodin (1529-96)</a:t>
          </a:r>
          <a:endParaRPr lang="en-US"/>
        </a:p>
      </dgm:t>
    </dgm:pt>
    <dgm:pt modelId="{4AA72EEB-05FE-4A5F-8B90-20E8EC4D40FD}" type="parTrans" cxnId="{F43CB1A0-7F5E-452E-9E40-16E0F04E8B13}">
      <dgm:prSet/>
      <dgm:spPr/>
      <dgm:t>
        <a:bodyPr/>
        <a:lstStyle/>
        <a:p>
          <a:endParaRPr lang="en-US"/>
        </a:p>
      </dgm:t>
    </dgm:pt>
    <dgm:pt modelId="{A2D93BFE-0D2A-488A-8578-323DC9DBCD0B}" type="sibTrans" cxnId="{F43CB1A0-7F5E-452E-9E40-16E0F04E8B13}">
      <dgm:prSet/>
      <dgm:spPr/>
      <dgm:t>
        <a:bodyPr/>
        <a:lstStyle/>
        <a:p>
          <a:endParaRPr lang="en-US"/>
        </a:p>
      </dgm:t>
    </dgm:pt>
    <dgm:pt modelId="{1F7515B3-93C8-495E-ACF3-B8D9E63BE9D7}">
      <dgm:prSet/>
      <dgm:spPr/>
      <dgm:t>
        <a:bodyPr/>
        <a:lstStyle/>
        <a:p>
          <a:r>
            <a:rPr lang="en-GB"/>
            <a:t>Thomas </a:t>
          </a:r>
          <a:r>
            <a:rPr lang="it-IT"/>
            <a:t>Hobbes (1588-1679) </a:t>
          </a:r>
          <a:endParaRPr lang="en-US"/>
        </a:p>
      </dgm:t>
    </dgm:pt>
    <dgm:pt modelId="{507D7606-9341-46CD-B4E7-4CAC4FAA109F}" type="parTrans" cxnId="{30BD76C9-E3BD-44F3-AB75-EAD2E20D72EF}">
      <dgm:prSet/>
      <dgm:spPr/>
      <dgm:t>
        <a:bodyPr/>
        <a:lstStyle/>
        <a:p>
          <a:endParaRPr lang="en-US"/>
        </a:p>
      </dgm:t>
    </dgm:pt>
    <dgm:pt modelId="{52E8BD58-B7A7-468B-A726-343EFE47B6CA}" type="sibTrans" cxnId="{30BD76C9-E3BD-44F3-AB75-EAD2E20D72EF}">
      <dgm:prSet/>
      <dgm:spPr/>
      <dgm:t>
        <a:bodyPr/>
        <a:lstStyle/>
        <a:p>
          <a:endParaRPr lang="en-US"/>
        </a:p>
      </dgm:t>
    </dgm:pt>
    <dgm:pt modelId="{A1793C27-A356-4BBE-9EAC-E96F3862F650}">
      <dgm:prSet/>
      <dgm:spPr/>
      <dgm:t>
        <a:bodyPr/>
        <a:lstStyle/>
        <a:p>
          <a:r>
            <a:rPr lang="it-IT"/>
            <a:t>John Locke (1632-1704)  </a:t>
          </a:r>
          <a:endParaRPr lang="en-US"/>
        </a:p>
      </dgm:t>
    </dgm:pt>
    <dgm:pt modelId="{23CEC658-B486-44A0-8AEB-10387390F858}" type="parTrans" cxnId="{38DE9118-9199-4E68-9F3A-35D89E1418E1}">
      <dgm:prSet/>
      <dgm:spPr/>
      <dgm:t>
        <a:bodyPr/>
        <a:lstStyle/>
        <a:p>
          <a:endParaRPr lang="en-US"/>
        </a:p>
      </dgm:t>
    </dgm:pt>
    <dgm:pt modelId="{FF6DEBE9-4841-430C-B3F2-0A961F41011F}" type="sibTrans" cxnId="{38DE9118-9199-4E68-9F3A-35D89E1418E1}">
      <dgm:prSet/>
      <dgm:spPr/>
      <dgm:t>
        <a:bodyPr/>
        <a:lstStyle/>
        <a:p>
          <a:endParaRPr lang="en-US"/>
        </a:p>
      </dgm:t>
    </dgm:pt>
    <dgm:pt modelId="{75541FD6-81FB-4EC5-ACFD-925CFD33668F}">
      <dgm:prSet/>
      <dgm:spPr/>
      <dgm:t>
        <a:bodyPr/>
        <a:lstStyle/>
        <a:p>
          <a:r>
            <a:rPr lang="it-IT"/>
            <a:t>Jean-Jacques Rousseau (1712-78) </a:t>
          </a:r>
          <a:endParaRPr lang="en-US"/>
        </a:p>
      </dgm:t>
    </dgm:pt>
    <dgm:pt modelId="{A8142CA1-1DEE-4DCF-80F4-E0DDBDFCE983}" type="parTrans" cxnId="{74A3557A-9594-4C60-B079-88006B3C5CF0}">
      <dgm:prSet/>
      <dgm:spPr/>
      <dgm:t>
        <a:bodyPr/>
        <a:lstStyle/>
        <a:p>
          <a:endParaRPr lang="en-US"/>
        </a:p>
      </dgm:t>
    </dgm:pt>
    <dgm:pt modelId="{8DC7D38F-2D93-41E3-A5EB-09F2063743FD}" type="sibTrans" cxnId="{74A3557A-9594-4C60-B079-88006B3C5CF0}">
      <dgm:prSet/>
      <dgm:spPr/>
      <dgm:t>
        <a:bodyPr/>
        <a:lstStyle/>
        <a:p>
          <a:endParaRPr lang="en-US"/>
        </a:p>
      </dgm:t>
    </dgm:pt>
    <dgm:pt modelId="{76C14060-7161-BB45-95B0-3E6F3E2060B4}" type="pres">
      <dgm:prSet presAssocID="{0ADF79AC-8B57-427A-A269-EEE0E7075545}" presName="hierChild1" presStyleCnt="0">
        <dgm:presLayoutVars>
          <dgm:chPref val="1"/>
          <dgm:dir/>
          <dgm:animOne val="branch"/>
          <dgm:animLvl val="lvl"/>
          <dgm:resizeHandles/>
        </dgm:presLayoutVars>
      </dgm:prSet>
      <dgm:spPr/>
    </dgm:pt>
    <dgm:pt modelId="{7AC027DC-0709-5145-A27E-06279E3E6C7A}" type="pres">
      <dgm:prSet presAssocID="{7C4CE1B0-D2BA-47C2-8596-B55B8941471B}" presName="hierRoot1" presStyleCnt="0"/>
      <dgm:spPr/>
    </dgm:pt>
    <dgm:pt modelId="{60683213-6525-BF41-ADA3-9F32AD0A580C}" type="pres">
      <dgm:prSet presAssocID="{7C4CE1B0-D2BA-47C2-8596-B55B8941471B}" presName="composite" presStyleCnt="0"/>
      <dgm:spPr/>
    </dgm:pt>
    <dgm:pt modelId="{27048214-97D2-894A-9EEF-543A312BA6E8}" type="pres">
      <dgm:prSet presAssocID="{7C4CE1B0-D2BA-47C2-8596-B55B8941471B}" presName="background" presStyleLbl="node0" presStyleIdx="0" presStyleCnt="4"/>
      <dgm:spPr/>
    </dgm:pt>
    <dgm:pt modelId="{E2BCAB55-59C7-2649-8CD6-53596391E32D}" type="pres">
      <dgm:prSet presAssocID="{7C4CE1B0-D2BA-47C2-8596-B55B8941471B}" presName="text" presStyleLbl="fgAcc0" presStyleIdx="0" presStyleCnt="4">
        <dgm:presLayoutVars>
          <dgm:chPref val="3"/>
        </dgm:presLayoutVars>
      </dgm:prSet>
      <dgm:spPr/>
    </dgm:pt>
    <dgm:pt modelId="{80AE7207-04D9-B64A-9F34-A647CB415592}" type="pres">
      <dgm:prSet presAssocID="{7C4CE1B0-D2BA-47C2-8596-B55B8941471B}" presName="hierChild2" presStyleCnt="0"/>
      <dgm:spPr/>
    </dgm:pt>
    <dgm:pt modelId="{BB19F49E-FB9D-B445-A320-5C309A40AF45}" type="pres">
      <dgm:prSet presAssocID="{1F7515B3-93C8-495E-ACF3-B8D9E63BE9D7}" presName="hierRoot1" presStyleCnt="0"/>
      <dgm:spPr/>
    </dgm:pt>
    <dgm:pt modelId="{F627DC2F-F511-9045-8B24-42D477D9C1BF}" type="pres">
      <dgm:prSet presAssocID="{1F7515B3-93C8-495E-ACF3-B8D9E63BE9D7}" presName="composite" presStyleCnt="0"/>
      <dgm:spPr/>
    </dgm:pt>
    <dgm:pt modelId="{EF94F9A8-79FD-5647-9DD1-652FFB4C097D}" type="pres">
      <dgm:prSet presAssocID="{1F7515B3-93C8-495E-ACF3-B8D9E63BE9D7}" presName="background" presStyleLbl="node0" presStyleIdx="1" presStyleCnt="4"/>
      <dgm:spPr/>
    </dgm:pt>
    <dgm:pt modelId="{57422CCC-C2F7-5A41-8C2D-6922E9235EE3}" type="pres">
      <dgm:prSet presAssocID="{1F7515B3-93C8-495E-ACF3-B8D9E63BE9D7}" presName="text" presStyleLbl="fgAcc0" presStyleIdx="1" presStyleCnt="4">
        <dgm:presLayoutVars>
          <dgm:chPref val="3"/>
        </dgm:presLayoutVars>
      </dgm:prSet>
      <dgm:spPr/>
    </dgm:pt>
    <dgm:pt modelId="{66C414FF-E32A-974F-AB49-C9BE96D238C0}" type="pres">
      <dgm:prSet presAssocID="{1F7515B3-93C8-495E-ACF3-B8D9E63BE9D7}" presName="hierChild2" presStyleCnt="0"/>
      <dgm:spPr/>
    </dgm:pt>
    <dgm:pt modelId="{56706BD7-ED9E-FD47-A92E-97059E756FC3}" type="pres">
      <dgm:prSet presAssocID="{A1793C27-A356-4BBE-9EAC-E96F3862F650}" presName="hierRoot1" presStyleCnt="0"/>
      <dgm:spPr/>
    </dgm:pt>
    <dgm:pt modelId="{0CBB914E-3C19-474E-BA44-8CE4383AEC49}" type="pres">
      <dgm:prSet presAssocID="{A1793C27-A356-4BBE-9EAC-E96F3862F650}" presName="composite" presStyleCnt="0"/>
      <dgm:spPr/>
    </dgm:pt>
    <dgm:pt modelId="{9426DB1A-BC29-F64B-BBE2-01209D55AF90}" type="pres">
      <dgm:prSet presAssocID="{A1793C27-A356-4BBE-9EAC-E96F3862F650}" presName="background" presStyleLbl="node0" presStyleIdx="2" presStyleCnt="4"/>
      <dgm:spPr/>
    </dgm:pt>
    <dgm:pt modelId="{584D3572-E636-CF4D-BE02-EBD80472681D}" type="pres">
      <dgm:prSet presAssocID="{A1793C27-A356-4BBE-9EAC-E96F3862F650}" presName="text" presStyleLbl="fgAcc0" presStyleIdx="2" presStyleCnt="4">
        <dgm:presLayoutVars>
          <dgm:chPref val="3"/>
        </dgm:presLayoutVars>
      </dgm:prSet>
      <dgm:spPr/>
    </dgm:pt>
    <dgm:pt modelId="{9B2D4BBB-DF73-D24F-B043-FE969877BC5E}" type="pres">
      <dgm:prSet presAssocID="{A1793C27-A356-4BBE-9EAC-E96F3862F650}" presName="hierChild2" presStyleCnt="0"/>
      <dgm:spPr/>
    </dgm:pt>
    <dgm:pt modelId="{CDCD6E79-1C56-9E40-92AA-1BCCAC192FE6}" type="pres">
      <dgm:prSet presAssocID="{75541FD6-81FB-4EC5-ACFD-925CFD33668F}" presName="hierRoot1" presStyleCnt="0"/>
      <dgm:spPr/>
    </dgm:pt>
    <dgm:pt modelId="{F471E338-034F-A843-A6E7-3C29415C9C22}" type="pres">
      <dgm:prSet presAssocID="{75541FD6-81FB-4EC5-ACFD-925CFD33668F}" presName="composite" presStyleCnt="0"/>
      <dgm:spPr/>
    </dgm:pt>
    <dgm:pt modelId="{42782359-A841-0B40-B4AD-E1B1383E37B1}" type="pres">
      <dgm:prSet presAssocID="{75541FD6-81FB-4EC5-ACFD-925CFD33668F}" presName="background" presStyleLbl="node0" presStyleIdx="3" presStyleCnt="4"/>
      <dgm:spPr/>
    </dgm:pt>
    <dgm:pt modelId="{A797D228-8A33-C144-9355-ED9896C297BB}" type="pres">
      <dgm:prSet presAssocID="{75541FD6-81FB-4EC5-ACFD-925CFD33668F}" presName="text" presStyleLbl="fgAcc0" presStyleIdx="3" presStyleCnt="4">
        <dgm:presLayoutVars>
          <dgm:chPref val="3"/>
        </dgm:presLayoutVars>
      </dgm:prSet>
      <dgm:spPr/>
    </dgm:pt>
    <dgm:pt modelId="{1D6FBB33-5447-4A41-801F-D77E116021B5}" type="pres">
      <dgm:prSet presAssocID="{75541FD6-81FB-4EC5-ACFD-925CFD33668F}" presName="hierChild2" presStyleCnt="0"/>
      <dgm:spPr/>
    </dgm:pt>
  </dgm:ptLst>
  <dgm:cxnLst>
    <dgm:cxn modelId="{38DE9118-9199-4E68-9F3A-35D89E1418E1}" srcId="{0ADF79AC-8B57-427A-A269-EEE0E7075545}" destId="{A1793C27-A356-4BBE-9EAC-E96F3862F650}" srcOrd="2" destOrd="0" parTransId="{23CEC658-B486-44A0-8AEB-10387390F858}" sibTransId="{FF6DEBE9-4841-430C-B3F2-0A961F41011F}"/>
    <dgm:cxn modelId="{2F38B135-E740-2E4F-ACBF-83FF6D1E7528}" type="presOf" srcId="{7C4CE1B0-D2BA-47C2-8596-B55B8941471B}" destId="{E2BCAB55-59C7-2649-8CD6-53596391E32D}" srcOrd="0" destOrd="0" presId="urn:microsoft.com/office/officeart/2005/8/layout/hierarchy1"/>
    <dgm:cxn modelId="{E7B0AE6A-A671-C04E-BBA5-468A5D82FA06}" type="presOf" srcId="{1F7515B3-93C8-495E-ACF3-B8D9E63BE9D7}" destId="{57422CCC-C2F7-5A41-8C2D-6922E9235EE3}" srcOrd="0" destOrd="0" presId="urn:microsoft.com/office/officeart/2005/8/layout/hierarchy1"/>
    <dgm:cxn modelId="{FCFC366D-07C3-FC4A-BC85-B0F39544B5B9}" type="presOf" srcId="{A1793C27-A356-4BBE-9EAC-E96F3862F650}" destId="{584D3572-E636-CF4D-BE02-EBD80472681D}" srcOrd="0" destOrd="0" presId="urn:microsoft.com/office/officeart/2005/8/layout/hierarchy1"/>
    <dgm:cxn modelId="{74A3557A-9594-4C60-B079-88006B3C5CF0}" srcId="{0ADF79AC-8B57-427A-A269-EEE0E7075545}" destId="{75541FD6-81FB-4EC5-ACFD-925CFD33668F}" srcOrd="3" destOrd="0" parTransId="{A8142CA1-1DEE-4DCF-80F4-E0DDBDFCE983}" sibTransId="{8DC7D38F-2D93-41E3-A5EB-09F2063743FD}"/>
    <dgm:cxn modelId="{F43CB1A0-7F5E-452E-9E40-16E0F04E8B13}" srcId="{0ADF79AC-8B57-427A-A269-EEE0E7075545}" destId="{7C4CE1B0-D2BA-47C2-8596-B55B8941471B}" srcOrd="0" destOrd="0" parTransId="{4AA72EEB-05FE-4A5F-8B90-20E8EC4D40FD}" sibTransId="{A2D93BFE-0D2A-488A-8578-323DC9DBCD0B}"/>
    <dgm:cxn modelId="{C3E128A5-6084-9642-B9B3-5CE7F5B58ABE}" type="presOf" srcId="{0ADF79AC-8B57-427A-A269-EEE0E7075545}" destId="{76C14060-7161-BB45-95B0-3E6F3E2060B4}" srcOrd="0" destOrd="0" presId="urn:microsoft.com/office/officeart/2005/8/layout/hierarchy1"/>
    <dgm:cxn modelId="{604FA4AE-C01A-BA45-893B-C6E110E0F4B4}" type="presOf" srcId="{75541FD6-81FB-4EC5-ACFD-925CFD33668F}" destId="{A797D228-8A33-C144-9355-ED9896C297BB}" srcOrd="0" destOrd="0" presId="urn:microsoft.com/office/officeart/2005/8/layout/hierarchy1"/>
    <dgm:cxn modelId="{30BD76C9-E3BD-44F3-AB75-EAD2E20D72EF}" srcId="{0ADF79AC-8B57-427A-A269-EEE0E7075545}" destId="{1F7515B3-93C8-495E-ACF3-B8D9E63BE9D7}" srcOrd="1" destOrd="0" parTransId="{507D7606-9341-46CD-B4E7-4CAC4FAA109F}" sibTransId="{52E8BD58-B7A7-468B-A726-343EFE47B6CA}"/>
    <dgm:cxn modelId="{619A4CE0-0F2B-7040-824E-5C92935C2803}" type="presParOf" srcId="{76C14060-7161-BB45-95B0-3E6F3E2060B4}" destId="{7AC027DC-0709-5145-A27E-06279E3E6C7A}" srcOrd="0" destOrd="0" presId="urn:microsoft.com/office/officeart/2005/8/layout/hierarchy1"/>
    <dgm:cxn modelId="{FB3F5A84-DFF0-584C-A29E-1B942B5642A4}" type="presParOf" srcId="{7AC027DC-0709-5145-A27E-06279E3E6C7A}" destId="{60683213-6525-BF41-ADA3-9F32AD0A580C}" srcOrd="0" destOrd="0" presId="urn:microsoft.com/office/officeart/2005/8/layout/hierarchy1"/>
    <dgm:cxn modelId="{9FF68DC3-F448-9A44-BBFE-1928FE30E643}" type="presParOf" srcId="{60683213-6525-BF41-ADA3-9F32AD0A580C}" destId="{27048214-97D2-894A-9EEF-543A312BA6E8}" srcOrd="0" destOrd="0" presId="urn:microsoft.com/office/officeart/2005/8/layout/hierarchy1"/>
    <dgm:cxn modelId="{1A82C3A4-CE4E-A448-A4F6-50F382A7C0B5}" type="presParOf" srcId="{60683213-6525-BF41-ADA3-9F32AD0A580C}" destId="{E2BCAB55-59C7-2649-8CD6-53596391E32D}" srcOrd="1" destOrd="0" presId="urn:microsoft.com/office/officeart/2005/8/layout/hierarchy1"/>
    <dgm:cxn modelId="{8EBD987F-9808-ED44-82FB-0C499058BFBD}" type="presParOf" srcId="{7AC027DC-0709-5145-A27E-06279E3E6C7A}" destId="{80AE7207-04D9-B64A-9F34-A647CB415592}" srcOrd="1" destOrd="0" presId="urn:microsoft.com/office/officeart/2005/8/layout/hierarchy1"/>
    <dgm:cxn modelId="{135B1CFB-415E-F048-9A83-C574F6CC7C9C}" type="presParOf" srcId="{76C14060-7161-BB45-95B0-3E6F3E2060B4}" destId="{BB19F49E-FB9D-B445-A320-5C309A40AF45}" srcOrd="1" destOrd="0" presId="urn:microsoft.com/office/officeart/2005/8/layout/hierarchy1"/>
    <dgm:cxn modelId="{363FBAA9-3D72-0949-AA20-8CA1549E6EAA}" type="presParOf" srcId="{BB19F49E-FB9D-B445-A320-5C309A40AF45}" destId="{F627DC2F-F511-9045-8B24-42D477D9C1BF}" srcOrd="0" destOrd="0" presId="urn:microsoft.com/office/officeart/2005/8/layout/hierarchy1"/>
    <dgm:cxn modelId="{0DF9972A-548D-8242-B8C5-274D3C879520}" type="presParOf" srcId="{F627DC2F-F511-9045-8B24-42D477D9C1BF}" destId="{EF94F9A8-79FD-5647-9DD1-652FFB4C097D}" srcOrd="0" destOrd="0" presId="urn:microsoft.com/office/officeart/2005/8/layout/hierarchy1"/>
    <dgm:cxn modelId="{9DA7CB39-0B8D-7249-B6C2-1D1A7618BA4C}" type="presParOf" srcId="{F627DC2F-F511-9045-8B24-42D477D9C1BF}" destId="{57422CCC-C2F7-5A41-8C2D-6922E9235EE3}" srcOrd="1" destOrd="0" presId="urn:microsoft.com/office/officeart/2005/8/layout/hierarchy1"/>
    <dgm:cxn modelId="{D7E8F70D-DE42-EE46-B5E4-3187DFD95284}" type="presParOf" srcId="{BB19F49E-FB9D-B445-A320-5C309A40AF45}" destId="{66C414FF-E32A-974F-AB49-C9BE96D238C0}" srcOrd="1" destOrd="0" presId="urn:microsoft.com/office/officeart/2005/8/layout/hierarchy1"/>
    <dgm:cxn modelId="{15D10DC5-4594-334C-8D8C-65F1FB60410E}" type="presParOf" srcId="{76C14060-7161-BB45-95B0-3E6F3E2060B4}" destId="{56706BD7-ED9E-FD47-A92E-97059E756FC3}" srcOrd="2" destOrd="0" presId="urn:microsoft.com/office/officeart/2005/8/layout/hierarchy1"/>
    <dgm:cxn modelId="{55154540-7C54-B040-BE5D-B309283969A9}" type="presParOf" srcId="{56706BD7-ED9E-FD47-A92E-97059E756FC3}" destId="{0CBB914E-3C19-474E-BA44-8CE4383AEC49}" srcOrd="0" destOrd="0" presId="urn:microsoft.com/office/officeart/2005/8/layout/hierarchy1"/>
    <dgm:cxn modelId="{F46B5C92-E91F-8B4F-A819-D253DFD2A328}" type="presParOf" srcId="{0CBB914E-3C19-474E-BA44-8CE4383AEC49}" destId="{9426DB1A-BC29-F64B-BBE2-01209D55AF90}" srcOrd="0" destOrd="0" presId="urn:microsoft.com/office/officeart/2005/8/layout/hierarchy1"/>
    <dgm:cxn modelId="{781DEC4A-941E-9E47-ACE3-715578CAAB04}" type="presParOf" srcId="{0CBB914E-3C19-474E-BA44-8CE4383AEC49}" destId="{584D3572-E636-CF4D-BE02-EBD80472681D}" srcOrd="1" destOrd="0" presId="urn:microsoft.com/office/officeart/2005/8/layout/hierarchy1"/>
    <dgm:cxn modelId="{05BC8364-2FDF-E64B-9BF1-AF58CBF9C52C}" type="presParOf" srcId="{56706BD7-ED9E-FD47-A92E-97059E756FC3}" destId="{9B2D4BBB-DF73-D24F-B043-FE969877BC5E}" srcOrd="1" destOrd="0" presId="urn:microsoft.com/office/officeart/2005/8/layout/hierarchy1"/>
    <dgm:cxn modelId="{E5F93057-B325-F541-9C13-1606329098CF}" type="presParOf" srcId="{76C14060-7161-BB45-95B0-3E6F3E2060B4}" destId="{CDCD6E79-1C56-9E40-92AA-1BCCAC192FE6}" srcOrd="3" destOrd="0" presId="urn:microsoft.com/office/officeart/2005/8/layout/hierarchy1"/>
    <dgm:cxn modelId="{29FCE313-9C1E-9C43-BB78-7B131557FCBB}" type="presParOf" srcId="{CDCD6E79-1C56-9E40-92AA-1BCCAC192FE6}" destId="{F471E338-034F-A843-A6E7-3C29415C9C22}" srcOrd="0" destOrd="0" presId="urn:microsoft.com/office/officeart/2005/8/layout/hierarchy1"/>
    <dgm:cxn modelId="{A9BDEEA2-5C15-C64E-8E74-0A4DDCC60FD9}" type="presParOf" srcId="{F471E338-034F-A843-A6E7-3C29415C9C22}" destId="{42782359-A841-0B40-B4AD-E1B1383E37B1}" srcOrd="0" destOrd="0" presId="urn:microsoft.com/office/officeart/2005/8/layout/hierarchy1"/>
    <dgm:cxn modelId="{7D91BF02-9A2C-3047-87A5-FAFA3D8ADC09}" type="presParOf" srcId="{F471E338-034F-A843-A6E7-3C29415C9C22}" destId="{A797D228-8A33-C144-9355-ED9896C297BB}" srcOrd="1" destOrd="0" presId="urn:microsoft.com/office/officeart/2005/8/layout/hierarchy1"/>
    <dgm:cxn modelId="{930C07E6-D5D1-4344-BFB8-140D08F969DD}" type="presParOf" srcId="{CDCD6E79-1C56-9E40-92AA-1BCCAC192FE6}" destId="{1D6FBB33-5447-4A41-801F-D77E116021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1DAC0-18D9-403E-A29C-B5070ADAD13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4C719AA-5245-44E6-8D32-7226195A3A9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err="1"/>
            <a:t>Olimpe</a:t>
          </a:r>
          <a:r>
            <a:rPr lang="it-IT" dirty="0"/>
            <a:t> de </a:t>
          </a:r>
          <a:r>
            <a:rPr lang="it-IT" dirty="0" err="1"/>
            <a:t>Gouge</a:t>
          </a:r>
          <a:r>
            <a:rPr lang="it-IT" dirty="0"/>
            <a:t> (1748-93): </a:t>
          </a:r>
          <a:r>
            <a:rPr lang="it-IT" i="1" dirty="0"/>
            <a:t>La dichiarazione dei diritti delle donne </a:t>
          </a:r>
          <a:endParaRPr lang="en-US" dirty="0"/>
        </a:p>
        <a:p>
          <a:pPr marL="0" lvl="0" defTabSz="977900">
            <a:lnSpc>
              <a:spcPct val="90000"/>
            </a:lnSpc>
            <a:spcBef>
              <a:spcPct val="0"/>
            </a:spcBef>
            <a:spcAft>
              <a:spcPct val="35000"/>
            </a:spcAft>
            <a:buNone/>
          </a:pPr>
          <a:r>
            <a:rPr lang="en-US" dirty="0"/>
            <a:t> </a:t>
          </a:r>
        </a:p>
      </dgm:t>
    </dgm:pt>
    <dgm:pt modelId="{CAD30A2C-B2F6-4F8B-A29B-DD7FE3180578}" type="parTrans" cxnId="{99C26E81-1D8B-4DC9-A44A-8107723877A6}">
      <dgm:prSet/>
      <dgm:spPr/>
      <dgm:t>
        <a:bodyPr/>
        <a:lstStyle/>
        <a:p>
          <a:endParaRPr lang="en-US"/>
        </a:p>
      </dgm:t>
    </dgm:pt>
    <dgm:pt modelId="{86526469-A675-4548-A189-C10DB2E25A99}" type="sibTrans" cxnId="{99C26E81-1D8B-4DC9-A44A-8107723877A6}">
      <dgm:prSet/>
      <dgm:spPr/>
      <dgm:t>
        <a:bodyPr/>
        <a:lstStyle/>
        <a:p>
          <a:endParaRPr lang="en-US"/>
        </a:p>
      </dgm:t>
    </dgm:pt>
    <dgm:pt modelId="{CCE58354-1E72-41C1-A6BD-0C43850D197D}">
      <dgm:prSet/>
      <dgm:spPr/>
      <dgm:t>
        <a:bodyPr/>
        <a:lstStyle/>
        <a:p>
          <a:r>
            <a:rPr lang="en-GB" dirty="0"/>
            <a:t>Mary Wollstonecraft (1759-97): </a:t>
          </a:r>
          <a:r>
            <a:rPr lang="it-IT" i="1" dirty="0"/>
            <a:t>A </a:t>
          </a:r>
          <a:r>
            <a:rPr lang="it-IT" i="1" dirty="0" err="1"/>
            <a:t>Vindication</a:t>
          </a:r>
          <a:r>
            <a:rPr lang="it-IT" i="1" dirty="0"/>
            <a:t> of the </a:t>
          </a:r>
          <a:r>
            <a:rPr lang="it-IT" i="1" dirty="0" err="1"/>
            <a:t>Rights</a:t>
          </a:r>
          <a:r>
            <a:rPr lang="it-IT" i="1" dirty="0"/>
            <a:t> of Women</a:t>
          </a:r>
          <a:r>
            <a:rPr lang="it-IT" dirty="0"/>
            <a:t>, (</a:t>
          </a:r>
          <a:r>
            <a:rPr lang="it-IT" i="1" dirty="0"/>
            <a:t>La Rivendicazione dei diritti della donna</a:t>
          </a:r>
          <a:r>
            <a:rPr lang="it-IT" dirty="0"/>
            <a:t>)</a:t>
          </a:r>
          <a:endParaRPr lang="en-US" dirty="0"/>
        </a:p>
      </dgm:t>
    </dgm:pt>
    <dgm:pt modelId="{7CFAC82B-1DF9-4BD3-AFC6-C7209D43DDF3}" type="parTrans" cxnId="{B4F04F7C-0067-4DD5-946F-A79E32B574DD}">
      <dgm:prSet/>
      <dgm:spPr/>
      <dgm:t>
        <a:bodyPr/>
        <a:lstStyle/>
        <a:p>
          <a:endParaRPr lang="en-US"/>
        </a:p>
      </dgm:t>
    </dgm:pt>
    <dgm:pt modelId="{BC3EBEBE-FEB0-4810-95BD-615EAF27DB46}" type="sibTrans" cxnId="{B4F04F7C-0067-4DD5-946F-A79E32B574DD}">
      <dgm:prSet/>
      <dgm:spPr/>
      <dgm:t>
        <a:bodyPr/>
        <a:lstStyle/>
        <a:p>
          <a:endParaRPr lang="en-US"/>
        </a:p>
      </dgm:t>
    </dgm:pt>
    <dgm:pt modelId="{9BE4BD6A-635F-4B6B-81A1-06A172E815E8}">
      <dgm:prSet/>
      <dgm:spPr/>
      <dgm:t>
        <a:bodyPr/>
        <a:lstStyle/>
        <a:p>
          <a:r>
            <a:rPr lang="en-GB" dirty="0"/>
            <a:t>Emmeline Pankhurst (1858-1928): </a:t>
          </a:r>
          <a:r>
            <a:rPr lang="en-GB"/>
            <a:t>WSPU: suffragettes</a:t>
          </a:r>
          <a:endParaRPr lang="en-US" dirty="0"/>
        </a:p>
      </dgm:t>
    </dgm:pt>
    <dgm:pt modelId="{1D7CF949-A333-4E09-B6E5-2C792932496B}" type="parTrans" cxnId="{47E0FD3E-E08D-462B-9EAD-F4792781621F}">
      <dgm:prSet/>
      <dgm:spPr/>
      <dgm:t>
        <a:bodyPr/>
        <a:lstStyle/>
        <a:p>
          <a:endParaRPr lang="en-US"/>
        </a:p>
      </dgm:t>
    </dgm:pt>
    <dgm:pt modelId="{1FCD628E-F87A-45D8-AADC-A2FB0C9109C2}" type="sibTrans" cxnId="{47E0FD3E-E08D-462B-9EAD-F4792781621F}">
      <dgm:prSet/>
      <dgm:spPr/>
      <dgm:t>
        <a:bodyPr/>
        <a:lstStyle/>
        <a:p>
          <a:endParaRPr lang="en-US"/>
        </a:p>
      </dgm:t>
    </dgm:pt>
    <dgm:pt modelId="{82083E67-20E5-4851-B4C2-4B7526275E3E}">
      <dgm:prSet/>
      <dgm:spPr/>
      <dgm:t>
        <a:bodyPr/>
        <a:lstStyle/>
        <a:p>
          <a:r>
            <a:rPr lang="it-IT" dirty="0"/>
            <a:t>Simone de Beauvoir (1908-86): </a:t>
          </a:r>
          <a:r>
            <a:rPr lang="it-IT" i="1" dirty="0"/>
            <a:t>Il secondo sesso</a:t>
          </a:r>
          <a:r>
            <a:rPr lang="it-IT" dirty="0"/>
            <a:t> </a:t>
          </a:r>
          <a:r>
            <a:rPr lang="en-GB" dirty="0"/>
            <a:t> </a:t>
          </a:r>
          <a:r>
            <a:rPr lang="en-US" dirty="0"/>
            <a:t> </a:t>
          </a:r>
        </a:p>
      </dgm:t>
    </dgm:pt>
    <dgm:pt modelId="{F508BA6F-60C4-4239-86EF-00F48E17348A}" type="parTrans" cxnId="{22CAA30F-9EBA-47C5-8B9A-9C8C67FF62FF}">
      <dgm:prSet/>
      <dgm:spPr/>
      <dgm:t>
        <a:bodyPr/>
        <a:lstStyle/>
        <a:p>
          <a:endParaRPr lang="en-US"/>
        </a:p>
      </dgm:t>
    </dgm:pt>
    <dgm:pt modelId="{061EAF9A-6D85-4FC3-B147-850A66C868AB}" type="sibTrans" cxnId="{22CAA30F-9EBA-47C5-8B9A-9C8C67FF62FF}">
      <dgm:prSet/>
      <dgm:spPr/>
      <dgm:t>
        <a:bodyPr/>
        <a:lstStyle/>
        <a:p>
          <a:endParaRPr lang="en-US"/>
        </a:p>
      </dgm:t>
    </dgm:pt>
    <dgm:pt modelId="{CBEAC7DF-85AC-4AE6-9C57-AAA0D7E8BC0D}">
      <dgm:prSet/>
      <dgm:spPr/>
      <dgm:t>
        <a:bodyPr/>
        <a:lstStyle/>
        <a:p>
          <a:r>
            <a:rPr lang="it-IT" dirty="0"/>
            <a:t>Betty Friedan (1921-2006): </a:t>
          </a:r>
          <a:r>
            <a:rPr lang="it-IT" i="1" dirty="0"/>
            <a:t>The </a:t>
          </a:r>
          <a:r>
            <a:rPr lang="it-IT" i="1" dirty="0" err="1"/>
            <a:t>Feminine</a:t>
          </a:r>
          <a:r>
            <a:rPr lang="it-IT" i="1" dirty="0"/>
            <a:t> </a:t>
          </a:r>
          <a:r>
            <a:rPr lang="it-IT" i="1" dirty="0" err="1"/>
            <a:t>Mystique</a:t>
          </a:r>
          <a:r>
            <a:rPr lang="it-IT" dirty="0"/>
            <a:t> (</a:t>
          </a:r>
          <a:r>
            <a:rPr lang="it-IT" i="1" dirty="0"/>
            <a:t>La mistica della femminilità</a:t>
          </a:r>
          <a:r>
            <a:rPr lang="it-IT" dirty="0"/>
            <a:t>)</a:t>
          </a:r>
          <a:endParaRPr lang="en-US" dirty="0"/>
        </a:p>
      </dgm:t>
    </dgm:pt>
    <dgm:pt modelId="{C5FFF016-6B3C-4C0D-8EF3-B80EE9502D87}" type="parTrans" cxnId="{EC12D380-D5D6-45A1-92BB-46DF94DEB728}">
      <dgm:prSet/>
      <dgm:spPr/>
      <dgm:t>
        <a:bodyPr/>
        <a:lstStyle/>
        <a:p>
          <a:endParaRPr lang="en-US"/>
        </a:p>
      </dgm:t>
    </dgm:pt>
    <dgm:pt modelId="{21F89406-B04A-4CDB-9D7D-59AFC049DE9C}" type="sibTrans" cxnId="{EC12D380-D5D6-45A1-92BB-46DF94DEB728}">
      <dgm:prSet/>
      <dgm:spPr/>
      <dgm:t>
        <a:bodyPr/>
        <a:lstStyle/>
        <a:p>
          <a:endParaRPr lang="en-US"/>
        </a:p>
      </dgm:t>
    </dgm:pt>
    <dgm:pt modelId="{F63BF512-7DDE-E648-B2C1-9FA207FE5D8E}" type="pres">
      <dgm:prSet presAssocID="{8A81DAC0-18D9-403E-A29C-B5070ADAD132}" presName="Name0" presStyleCnt="0">
        <dgm:presLayoutVars>
          <dgm:dir/>
          <dgm:animLvl val="lvl"/>
          <dgm:resizeHandles val="exact"/>
        </dgm:presLayoutVars>
      </dgm:prSet>
      <dgm:spPr/>
    </dgm:pt>
    <dgm:pt modelId="{08E0048C-62C3-574D-BB5B-1D74C742C713}" type="pres">
      <dgm:prSet presAssocID="{14C719AA-5245-44E6-8D32-7226195A3A99}" presName="linNode" presStyleCnt="0"/>
      <dgm:spPr/>
    </dgm:pt>
    <dgm:pt modelId="{89BBBD33-92C5-7B46-868F-F9BBA8078170}" type="pres">
      <dgm:prSet presAssocID="{14C719AA-5245-44E6-8D32-7226195A3A99}" presName="parentText" presStyleLbl="node1" presStyleIdx="0" presStyleCnt="5" custScaleX="128212">
        <dgm:presLayoutVars>
          <dgm:chMax val="1"/>
          <dgm:bulletEnabled val="1"/>
        </dgm:presLayoutVars>
      </dgm:prSet>
      <dgm:spPr/>
    </dgm:pt>
    <dgm:pt modelId="{32B02D30-76A8-6746-A0FD-20BA7C1A9F1B}" type="pres">
      <dgm:prSet presAssocID="{86526469-A675-4548-A189-C10DB2E25A99}" presName="sp" presStyleCnt="0"/>
      <dgm:spPr/>
    </dgm:pt>
    <dgm:pt modelId="{E627FF01-B60D-B642-8436-737F0C1A307F}" type="pres">
      <dgm:prSet presAssocID="{CCE58354-1E72-41C1-A6BD-0C43850D197D}" presName="linNode" presStyleCnt="0"/>
      <dgm:spPr/>
    </dgm:pt>
    <dgm:pt modelId="{EC5AA6B0-90B5-4A49-B5E8-800212F91F03}" type="pres">
      <dgm:prSet presAssocID="{CCE58354-1E72-41C1-A6BD-0C43850D197D}" presName="parentText" presStyleLbl="node1" presStyleIdx="1" presStyleCnt="5" custScaleX="159347" custLinFactNeighborX="-2133" custLinFactNeighborY="5000">
        <dgm:presLayoutVars>
          <dgm:chMax val="1"/>
          <dgm:bulletEnabled val="1"/>
        </dgm:presLayoutVars>
      </dgm:prSet>
      <dgm:spPr/>
    </dgm:pt>
    <dgm:pt modelId="{35FE28A8-9AAD-5645-90E5-E78274834DB0}" type="pres">
      <dgm:prSet presAssocID="{BC3EBEBE-FEB0-4810-95BD-615EAF27DB46}" presName="sp" presStyleCnt="0"/>
      <dgm:spPr/>
    </dgm:pt>
    <dgm:pt modelId="{13E73008-01B2-134F-A506-C5C5EFF01D5C}" type="pres">
      <dgm:prSet presAssocID="{9BE4BD6A-635F-4B6B-81A1-06A172E815E8}" presName="linNode" presStyleCnt="0"/>
      <dgm:spPr/>
    </dgm:pt>
    <dgm:pt modelId="{BD8A90A8-76F0-0548-988E-E525F1232442}" type="pres">
      <dgm:prSet presAssocID="{9BE4BD6A-635F-4B6B-81A1-06A172E815E8}" presName="parentText" presStyleLbl="node1" presStyleIdx="2" presStyleCnt="5" custScaleX="163613">
        <dgm:presLayoutVars>
          <dgm:chMax val="1"/>
          <dgm:bulletEnabled val="1"/>
        </dgm:presLayoutVars>
      </dgm:prSet>
      <dgm:spPr/>
    </dgm:pt>
    <dgm:pt modelId="{7B938771-C500-F54D-BCE8-8EC6F59EB1EF}" type="pres">
      <dgm:prSet presAssocID="{1FCD628E-F87A-45D8-AADC-A2FB0C9109C2}" presName="sp" presStyleCnt="0"/>
      <dgm:spPr/>
    </dgm:pt>
    <dgm:pt modelId="{F3BAE82F-5269-6945-A5AD-CF91FD89EE27}" type="pres">
      <dgm:prSet presAssocID="{82083E67-20E5-4851-B4C2-4B7526275E3E}" presName="linNode" presStyleCnt="0"/>
      <dgm:spPr/>
    </dgm:pt>
    <dgm:pt modelId="{60B8A8B5-6FE3-DA46-A157-AA243A61BDCD}" type="pres">
      <dgm:prSet presAssocID="{82083E67-20E5-4851-B4C2-4B7526275E3E}" presName="parentText" presStyleLbl="node1" presStyleIdx="3" presStyleCnt="5" custScaleX="179950">
        <dgm:presLayoutVars>
          <dgm:chMax val="1"/>
          <dgm:bulletEnabled val="1"/>
        </dgm:presLayoutVars>
      </dgm:prSet>
      <dgm:spPr/>
    </dgm:pt>
    <dgm:pt modelId="{A6F2EDF1-7F00-784A-9F17-4EDB0F6F74EF}" type="pres">
      <dgm:prSet presAssocID="{061EAF9A-6D85-4FC3-B147-850A66C868AB}" presName="sp" presStyleCnt="0"/>
      <dgm:spPr/>
    </dgm:pt>
    <dgm:pt modelId="{3D37585B-9E84-0D43-BA0B-9D2E49BAC24A}" type="pres">
      <dgm:prSet presAssocID="{CBEAC7DF-85AC-4AE6-9C57-AAA0D7E8BC0D}" presName="linNode" presStyleCnt="0"/>
      <dgm:spPr/>
    </dgm:pt>
    <dgm:pt modelId="{2E78654E-B9B9-4041-A058-8FB6AA8A9A48}" type="pres">
      <dgm:prSet presAssocID="{CBEAC7DF-85AC-4AE6-9C57-AAA0D7E8BC0D}" presName="parentText" presStyleLbl="node1" presStyleIdx="4" presStyleCnt="5" custScaleX="211752">
        <dgm:presLayoutVars>
          <dgm:chMax val="1"/>
          <dgm:bulletEnabled val="1"/>
        </dgm:presLayoutVars>
      </dgm:prSet>
      <dgm:spPr/>
    </dgm:pt>
  </dgm:ptLst>
  <dgm:cxnLst>
    <dgm:cxn modelId="{22CAA30F-9EBA-47C5-8B9A-9C8C67FF62FF}" srcId="{8A81DAC0-18D9-403E-A29C-B5070ADAD132}" destId="{82083E67-20E5-4851-B4C2-4B7526275E3E}" srcOrd="3" destOrd="0" parTransId="{F508BA6F-60C4-4239-86EF-00F48E17348A}" sibTransId="{061EAF9A-6D85-4FC3-B147-850A66C868AB}"/>
    <dgm:cxn modelId="{47E0FD3E-E08D-462B-9EAD-F4792781621F}" srcId="{8A81DAC0-18D9-403E-A29C-B5070ADAD132}" destId="{9BE4BD6A-635F-4B6B-81A1-06A172E815E8}" srcOrd="2" destOrd="0" parTransId="{1D7CF949-A333-4E09-B6E5-2C792932496B}" sibTransId="{1FCD628E-F87A-45D8-AADC-A2FB0C9109C2}"/>
    <dgm:cxn modelId="{B4F04F7C-0067-4DD5-946F-A79E32B574DD}" srcId="{8A81DAC0-18D9-403E-A29C-B5070ADAD132}" destId="{CCE58354-1E72-41C1-A6BD-0C43850D197D}" srcOrd="1" destOrd="0" parTransId="{7CFAC82B-1DF9-4BD3-AFC6-C7209D43DDF3}" sibTransId="{BC3EBEBE-FEB0-4810-95BD-615EAF27DB46}"/>
    <dgm:cxn modelId="{EC12D380-D5D6-45A1-92BB-46DF94DEB728}" srcId="{8A81DAC0-18D9-403E-A29C-B5070ADAD132}" destId="{CBEAC7DF-85AC-4AE6-9C57-AAA0D7E8BC0D}" srcOrd="4" destOrd="0" parTransId="{C5FFF016-6B3C-4C0D-8EF3-B80EE9502D87}" sibTransId="{21F89406-B04A-4CDB-9D7D-59AFC049DE9C}"/>
    <dgm:cxn modelId="{99C26E81-1D8B-4DC9-A44A-8107723877A6}" srcId="{8A81DAC0-18D9-403E-A29C-B5070ADAD132}" destId="{14C719AA-5245-44E6-8D32-7226195A3A99}" srcOrd="0" destOrd="0" parTransId="{CAD30A2C-B2F6-4F8B-A29B-DD7FE3180578}" sibTransId="{86526469-A675-4548-A189-C10DB2E25A99}"/>
    <dgm:cxn modelId="{4D4E9484-D09B-C846-9BF4-80CDC818FF22}" type="presOf" srcId="{82083E67-20E5-4851-B4C2-4B7526275E3E}" destId="{60B8A8B5-6FE3-DA46-A157-AA243A61BDCD}" srcOrd="0" destOrd="0" presId="urn:microsoft.com/office/officeart/2005/8/layout/vList5"/>
    <dgm:cxn modelId="{DB9C9899-87D8-EB48-BF21-F8153DB85ED5}" type="presOf" srcId="{CBEAC7DF-85AC-4AE6-9C57-AAA0D7E8BC0D}" destId="{2E78654E-B9B9-4041-A058-8FB6AA8A9A48}" srcOrd="0" destOrd="0" presId="urn:microsoft.com/office/officeart/2005/8/layout/vList5"/>
    <dgm:cxn modelId="{02146A9B-0687-0F49-A270-D5BA5A8287AD}" type="presOf" srcId="{8A81DAC0-18D9-403E-A29C-B5070ADAD132}" destId="{F63BF512-7DDE-E648-B2C1-9FA207FE5D8E}" srcOrd="0" destOrd="0" presId="urn:microsoft.com/office/officeart/2005/8/layout/vList5"/>
    <dgm:cxn modelId="{56AEE8AE-D6B8-1E4E-BE38-CAEA8009CF6B}" type="presOf" srcId="{9BE4BD6A-635F-4B6B-81A1-06A172E815E8}" destId="{BD8A90A8-76F0-0548-988E-E525F1232442}" srcOrd="0" destOrd="0" presId="urn:microsoft.com/office/officeart/2005/8/layout/vList5"/>
    <dgm:cxn modelId="{556F08B1-47F9-284F-9918-9469895551E9}" type="presOf" srcId="{CCE58354-1E72-41C1-A6BD-0C43850D197D}" destId="{EC5AA6B0-90B5-4A49-B5E8-800212F91F03}" srcOrd="0" destOrd="0" presId="urn:microsoft.com/office/officeart/2005/8/layout/vList5"/>
    <dgm:cxn modelId="{23EBAEB5-691A-9C4A-9D12-A0D36C33FDEC}" type="presOf" srcId="{14C719AA-5245-44E6-8D32-7226195A3A99}" destId="{89BBBD33-92C5-7B46-868F-F9BBA8078170}" srcOrd="0" destOrd="0" presId="urn:microsoft.com/office/officeart/2005/8/layout/vList5"/>
    <dgm:cxn modelId="{8F9D56D9-9634-0E4A-A021-EE8DC37C501E}" type="presParOf" srcId="{F63BF512-7DDE-E648-B2C1-9FA207FE5D8E}" destId="{08E0048C-62C3-574D-BB5B-1D74C742C713}" srcOrd="0" destOrd="0" presId="urn:microsoft.com/office/officeart/2005/8/layout/vList5"/>
    <dgm:cxn modelId="{DDF07EF3-7F5B-F842-8048-5473C949766A}" type="presParOf" srcId="{08E0048C-62C3-574D-BB5B-1D74C742C713}" destId="{89BBBD33-92C5-7B46-868F-F9BBA8078170}" srcOrd="0" destOrd="0" presId="urn:microsoft.com/office/officeart/2005/8/layout/vList5"/>
    <dgm:cxn modelId="{C2214F42-8455-8F4D-B07D-5F25E921937A}" type="presParOf" srcId="{F63BF512-7DDE-E648-B2C1-9FA207FE5D8E}" destId="{32B02D30-76A8-6746-A0FD-20BA7C1A9F1B}" srcOrd="1" destOrd="0" presId="urn:microsoft.com/office/officeart/2005/8/layout/vList5"/>
    <dgm:cxn modelId="{28482F5E-4219-9741-BB7E-D8BDCD8D088C}" type="presParOf" srcId="{F63BF512-7DDE-E648-B2C1-9FA207FE5D8E}" destId="{E627FF01-B60D-B642-8436-737F0C1A307F}" srcOrd="2" destOrd="0" presId="urn:microsoft.com/office/officeart/2005/8/layout/vList5"/>
    <dgm:cxn modelId="{508F5A78-D8E8-4D4E-9979-FA797EDB1DC6}" type="presParOf" srcId="{E627FF01-B60D-B642-8436-737F0C1A307F}" destId="{EC5AA6B0-90B5-4A49-B5E8-800212F91F03}" srcOrd="0" destOrd="0" presId="urn:microsoft.com/office/officeart/2005/8/layout/vList5"/>
    <dgm:cxn modelId="{CEA3C146-A688-0F44-A783-EF17F2809C8E}" type="presParOf" srcId="{F63BF512-7DDE-E648-B2C1-9FA207FE5D8E}" destId="{35FE28A8-9AAD-5645-90E5-E78274834DB0}" srcOrd="3" destOrd="0" presId="urn:microsoft.com/office/officeart/2005/8/layout/vList5"/>
    <dgm:cxn modelId="{9D2E32B5-8A17-4A4D-9A69-3FB6BE372782}" type="presParOf" srcId="{F63BF512-7DDE-E648-B2C1-9FA207FE5D8E}" destId="{13E73008-01B2-134F-A506-C5C5EFF01D5C}" srcOrd="4" destOrd="0" presId="urn:microsoft.com/office/officeart/2005/8/layout/vList5"/>
    <dgm:cxn modelId="{679B2454-3030-0F4E-AE88-779C5A0A066D}" type="presParOf" srcId="{13E73008-01B2-134F-A506-C5C5EFF01D5C}" destId="{BD8A90A8-76F0-0548-988E-E525F1232442}" srcOrd="0" destOrd="0" presId="urn:microsoft.com/office/officeart/2005/8/layout/vList5"/>
    <dgm:cxn modelId="{2A3B9561-AB6D-CE42-B8F8-B0B3C58FAB58}" type="presParOf" srcId="{F63BF512-7DDE-E648-B2C1-9FA207FE5D8E}" destId="{7B938771-C500-F54D-BCE8-8EC6F59EB1EF}" srcOrd="5" destOrd="0" presId="urn:microsoft.com/office/officeart/2005/8/layout/vList5"/>
    <dgm:cxn modelId="{2968E724-7F89-7240-9BDD-763F36007F3F}" type="presParOf" srcId="{F63BF512-7DDE-E648-B2C1-9FA207FE5D8E}" destId="{F3BAE82F-5269-6945-A5AD-CF91FD89EE27}" srcOrd="6" destOrd="0" presId="urn:microsoft.com/office/officeart/2005/8/layout/vList5"/>
    <dgm:cxn modelId="{A68FB48D-DFB7-804D-8FDE-44BEF319903C}" type="presParOf" srcId="{F3BAE82F-5269-6945-A5AD-CF91FD89EE27}" destId="{60B8A8B5-6FE3-DA46-A157-AA243A61BDCD}" srcOrd="0" destOrd="0" presId="urn:microsoft.com/office/officeart/2005/8/layout/vList5"/>
    <dgm:cxn modelId="{3BD90A6E-96B3-8A4E-8DAC-C619B7401C6A}" type="presParOf" srcId="{F63BF512-7DDE-E648-B2C1-9FA207FE5D8E}" destId="{A6F2EDF1-7F00-784A-9F17-4EDB0F6F74EF}" srcOrd="7" destOrd="0" presId="urn:microsoft.com/office/officeart/2005/8/layout/vList5"/>
    <dgm:cxn modelId="{19505A05-A081-9C49-9B62-3DF594D098BF}" type="presParOf" srcId="{F63BF512-7DDE-E648-B2C1-9FA207FE5D8E}" destId="{3D37585B-9E84-0D43-BA0B-9D2E49BAC24A}" srcOrd="8" destOrd="0" presId="urn:microsoft.com/office/officeart/2005/8/layout/vList5"/>
    <dgm:cxn modelId="{94E50A70-0846-A54B-9978-FA3260AD58A5}" type="presParOf" srcId="{3D37585B-9E84-0D43-BA0B-9D2E49BAC24A}" destId="{2E78654E-B9B9-4041-A058-8FB6AA8A9A4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48214-97D2-894A-9EEF-543A312BA6E8}">
      <dsp:nvSpPr>
        <dsp:cNvPr id="0" name=""/>
        <dsp:cNvSpPr/>
      </dsp:nvSpPr>
      <dsp:spPr>
        <a:xfrm>
          <a:off x="3456" y="1826650"/>
          <a:ext cx="2467665" cy="15669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BCAB55-59C7-2649-8CD6-53596391E32D}">
      <dsp:nvSpPr>
        <dsp:cNvPr id="0" name=""/>
        <dsp:cNvSpPr/>
      </dsp:nvSpPr>
      <dsp:spPr>
        <a:xfrm>
          <a:off x="277641" y="2087126"/>
          <a:ext cx="2467665" cy="156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Jean Bodin (1529-96)</a:t>
          </a:r>
          <a:endParaRPr lang="en-US" sz="2900" kern="1200"/>
        </a:p>
      </dsp:txBody>
      <dsp:txXfrm>
        <a:off x="323536" y="2133021"/>
        <a:ext cx="2375875" cy="1475177"/>
      </dsp:txXfrm>
    </dsp:sp>
    <dsp:sp modelId="{EF94F9A8-79FD-5647-9DD1-652FFB4C097D}">
      <dsp:nvSpPr>
        <dsp:cNvPr id="0" name=""/>
        <dsp:cNvSpPr/>
      </dsp:nvSpPr>
      <dsp:spPr>
        <a:xfrm>
          <a:off x="3019491" y="1826650"/>
          <a:ext cx="2467665" cy="15669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7422CCC-C2F7-5A41-8C2D-6922E9235EE3}">
      <dsp:nvSpPr>
        <dsp:cNvPr id="0" name=""/>
        <dsp:cNvSpPr/>
      </dsp:nvSpPr>
      <dsp:spPr>
        <a:xfrm>
          <a:off x="3293676" y="2087126"/>
          <a:ext cx="2467665" cy="156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Thomas </a:t>
          </a:r>
          <a:r>
            <a:rPr lang="it-IT" sz="2900" kern="1200"/>
            <a:t>Hobbes (1588-1679) </a:t>
          </a:r>
          <a:endParaRPr lang="en-US" sz="2900" kern="1200"/>
        </a:p>
      </dsp:txBody>
      <dsp:txXfrm>
        <a:off x="3339571" y="2133021"/>
        <a:ext cx="2375875" cy="1475177"/>
      </dsp:txXfrm>
    </dsp:sp>
    <dsp:sp modelId="{9426DB1A-BC29-F64B-BBE2-01209D55AF90}">
      <dsp:nvSpPr>
        <dsp:cNvPr id="0" name=""/>
        <dsp:cNvSpPr/>
      </dsp:nvSpPr>
      <dsp:spPr>
        <a:xfrm>
          <a:off x="6035527" y="1826650"/>
          <a:ext cx="2467665" cy="15669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4D3572-E636-CF4D-BE02-EBD80472681D}">
      <dsp:nvSpPr>
        <dsp:cNvPr id="0" name=""/>
        <dsp:cNvSpPr/>
      </dsp:nvSpPr>
      <dsp:spPr>
        <a:xfrm>
          <a:off x="6309712" y="2087126"/>
          <a:ext cx="2467665" cy="156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John Locke (1632-1704)  </a:t>
          </a:r>
          <a:endParaRPr lang="en-US" sz="2900" kern="1200"/>
        </a:p>
      </dsp:txBody>
      <dsp:txXfrm>
        <a:off x="6355607" y="2133021"/>
        <a:ext cx="2375875" cy="1475177"/>
      </dsp:txXfrm>
    </dsp:sp>
    <dsp:sp modelId="{42782359-A841-0B40-B4AD-E1B1383E37B1}">
      <dsp:nvSpPr>
        <dsp:cNvPr id="0" name=""/>
        <dsp:cNvSpPr/>
      </dsp:nvSpPr>
      <dsp:spPr>
        <a:xfrm>
          <a:off x="9051563" y="1826650"/>
          <a:ext cx="2467665" cy="15669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97D228-8A33-C144-9355-ED9896C297BB}">
      <dsp:nvSpPr>
        <dsp:cNvPr id="0" name=""/>
        <dsp:cNvSpPr/>
      </dsp:nvSpPr>
      <dsp:spPr>
        <a:xfrm>
          <a:off x="9325748" y="2087126"/>
          <a:ext cx="2467665" cy="156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Jean-Jacques Rousseau (1712-78) </a:t>
          </a:r>
          <a:endParaRPr lang="en-US" sz="2900" kern="1200"/>
        </a:p>
      </dsp:txBody>
      <dsp:txXfrm>
        <a:off x="9371643" y="2133021"/>
        <a:ext cx="2375875" cy="1475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BBD33-92C5-7B46-868F-F9BBA8078170}">
      <dsp:nvSpPr>
        <dsp:cNvPr id="0" name=""/>
        <dsp:cNvSpPr/>
      </dsp:nvSpPr>
      <dsp:spPr>
        <a:xfrm>
          <a:off x="1397672" y="2557"/>
          <a:ext cx="5428134" cy="1118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900" kern="1200" dirty="0" err="1"/>
            <a:t>Olimpe</a:t>
          </a:r>
          <a:r>
            <a:rPr lang="it-IT" sz="1900" kern="1200" dirty="0"/>
            <a:t> de </a:t>
          </a:r>
          <a:r>
            <a:rPr lang="it-IT" sz="1900" kern="1200" dirty="0" err="1"/>
            <a:t>Gouge</a:t>
          </a:r>
          <a:r>
            <a:rPr lang="it-IT" sz="1900" kern="1200" dirty="0"/>
            <a:t> (1748-93): </a:t>
          </a:r>
          <a:r>
            <a:rPr lang="it-IT" sz="1900" i="1" kern="1200" dirty="0"/>
            <a:t>La dichiarazione dei diritti delle donne </a:t>
          </a:r>
          <a:endParaRPr lang="en-US" sz="1900" kern="1200" dirty="0"/>
        </a:p>
        <a:p>
          <a:pPr marL="0" lvl="0" algn="ctr" defTabSz="977900">
            <a:lnSpc>
              <a:spcPct val="90000"/>
            </a:lnSpc>
            <a:spcBef>
              <a:spcPct val="0"/>
            </a:spcBef>
            <a:spcAft>
              <a:spcPct val="35000"/>
            </a:spcAft>
            <a:buNone/>
          </a:pPr>
          <a:r>
            <a:rPr lang="en-US" sz="1900" kern="1200" dirty="0"/>
            <a:t> </a:t>
          </a:r>
        </a:p>
      </dsp:txBody>
      <dsp:txXfrm>
        <a:off x="1452261" y="57146"/>
        <a:ext cx="5318956" cy="1009074"/>
      </dsp:txXfrm>
    </dsp:sp>
    <dsp:sp modelId="{EC5AA6B0-90B5-4A49-B5E8-800212F91F03}">
      <dsp:nvSpPr>
        <dsp:cNvPr id="0" name=""/>
        <dsp:cNvSpPr/>
      </dsp:nvSpPr>
      <dsp:spPr>
        <a:xfrm>
          <a:off x="1307367" y="1232635"/>
          <a:ext cx="6746302" cy="11182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Mary Wollstonecraft (1759-97): </a:t>
          </a:r>
          <a:r>
            <a:rPr lang="it-IT" sz="1900" i="1" kern="1200" dirty="0"/>
            <a:t>A </a:t>
          </a:r>
          <a:r>
            <a:rPr lang="it-IT" sz="1900" i="1" kern="1200" dirty="0" err="1"/>
            <a:t>Vindication</a:t>
          </a:r>
          <a:r>
            <a:rPr lang="it-IT" sz="1900" i="1" kern="1200" dirty="0"/>
            <a:t> of the </a:t>
          </a:r>
          <a:r>
            <a:rPr lang="it-IT" sz="1900" i="1" kern="1200" dirty="0" err="1"/>
            <a:t>Rights</a:t>
          </a:r>
          <a:r>
            <a:rPr lang="it-IT" sz="1900" i="1" kern="1200" dirty="0"/>
            <a:t> of Women</a:t>
          </a:r>
          <a:r>
            <a:rPr lang="it-IT" sz="1900" kern="1200" dirty="0"/>
            <a:t>, (</a:t>
          </a:r>
          <a:r>
            <a:rPr lang="it-IT" sz="1900" i="1" kern="1200" dirty="0"/>
            <a:t>La Rivendicazione dei diritti della donna</a:t>
          </a:r>
          <a:r>
            <a:rPr lang="it-IT" sz="1900" kern="1200" dirty="0"/>
            <a:t>)</a:t>
          </a:r>
          <a:endParaRPr lang="en-US" sz="1900" kern="1200" dirty="0"/>
        </a:p>
      </dsp:txBody>
      <dsp:txXfrm>
        <a:off x="1361956" y="1287224"/>
        <a:ext cx="6637124" cy="1009074"/>
      </dsp:txXfrm>
    </dsp:sp>
    <dsp:sp modelId="{BD8A90A8-76F0-0548-988E-E525F1232442}">
      <dsp:nvSpPr>
        <dsp:cNvPr id="0" name=""/>
        <dsp:cNvSpPr/>
      </dsp:nvSpPr>
      <dsp:spPr>
        <a:xfrm>
          <a:off x="1397672" y="2350887"/>
          <a:ext cx="6926912" cy="11182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Emmeline Pankhurst (1858-1928): </a:t>
          </a:r>
          <a:r>
            <a:rPr lang="en-GB" sz="1900" kern="1200"/>
            <a:t>WSPU: suffragettes</a:t>
          </a:r>
          <a:endParaRPr lang="en-US" sz="1900" kern="1200" dirty="0"/>
        </a:p>
      </dsp:txBody>
      <dsp:txXfrm>
        <a:off x="1452261" y="2405476"/>
        <a:ext cx="6817734" cy="1009074"/>
      </dsp:txXfrm>
    </dsp:sp>
    <dsp:sp modelId="{60B8A8B5-6FE3-DA46-A157-AA243A61BDCD}">
      <dsp:nvSpPr>
        <dsp:cNvPr id="0" name=""/>
        <dsp:cNvSpPr/>
      </dsp:nvSpPr>
      <dsp:spPr>
        <a:xfrm>
          <a:off x="1397672" y="3525052"/>
          <a:ext cx="7618575" cy="11182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dirty="0"/>
            <a:t>Simone de Beauvoir (1908-86): </a:t>
          </a:r>
          <a:r>
            <a:rPr lang="it-IT" sz="1900" i="1" kern="1200" dirty="0"/>
            <a:t>Il secondo sesso</a:t>
          </a:r>
          <a:r>
            <a:rPr lang="it-IT" sz="1900" kern="1200" dirty="0"/>
            <a:t> </a:t>
          </a:r>
          <a:r>
            <a:rPr lang="en-GB" sz="1900" kern="1200" dirty="0"/>
            <a:t> </a:t>
          </a:r>
          <a:r>
            <a:rPr lang="en-US" sz="1900" kern="1200" dirty="0"/>
            <a:t> </a:t>
          </a:r>
        </a:p>
      </dsp:txBody>
      <dsp:txXfrm>
        <a:off x="1452261" y="3579641"/>
        <a:ext cx="7509397" cy="1009074"/>
      </dsp:txXfrm>
    </dsp:sp>
    <dsp:sp modelId="{2E78654E-B9B9-4041-A058-8FB6AA8A9A48}">
      <dsp:nvSpPr>
        <dsp:cNvPr id="0" name=""/>
        <dsp:cNvSpPr/>
      </dsp:nvSpPr>
      <dsp:spPr>
        <a:xfrm>
          <a:off x="1397672" y="4699217"/>
          <a:ext cx="8964981" cy="11182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dirty="0"/>
            <a:t>Betty Friedan (1921-2006): </a:t>
          </a:r>
          <a:r>
            <a:rPr lang="it-IT" sz="1900" i="1" kern="1200" dirty="0"/>
            <a:t>The </a:t>
          </a:r>
          <a:r>
            <a:rPr lang="it-IT" sz="1900" i="1" kern="1200" dirty="0" err="1"/>
            <a:t>Feminine</a:t>
          </a:r>
          <a:r>
            <a:rPr lang="it-IT" sz="1900" i="1" kern="1200" dirty="0"/>
            <a:t> </a:t>
          </a:r>
          <a:r>
            <a:rPr lang="it-IT" sz="1900" i="1" kern="1200" dirty="0" err="1"/>
            <a:t>Mystique</a:t>
          </a:r>
          <a:r>
            <a:rPr lang="it-IT" sz="1900" kern="1200" dirty="0"/>
            <a:t> (</a:t>
          </a:r>
          <a:r>
            <a:rPr lang="it-IT" sz="1900" i="1" kern="1200" dirty="0"/>
            <a:t>La mistica della femminilità</a:t>
          </a:r>
          <a:r>
            <a:rPr lang="it-IT" sz="1900" kern="1200" dirty="0"/>
            <a:t>)</a:t>
          </a:r>
          <a:endParaRPr lang="en-US" sz="1900" kern="1200" dirty="0"/>
        </a:p>
      </dsp:txBody>
      <dsp:txXfrm>
        <a:off x="1452261" y="4753806"/>
        <a:ext cx="8855803" cy="1009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481B-FC0C-8B6C-3B37-4EEF4C193D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CFF25C5E-EC11-14F1-98C5-D6620BA4F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26FD4427-E956-FCEB-4CA1-6B4D2B5D8370}"/>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ADE2D8DC-4947-9055-DB90-AA35B9838D7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AAF88A0-D0A3-D094-17E3-3AC9DE22CE32}"/>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241798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026D-931E-5204-5BED-86FA31E98A9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5DBDA06-C230-B6B2-778B-B7C5C50418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01D6BA9-E84C-2204-0BF5-7E55ED379005}"/>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4C402EE0-6003-A4DF-F509-844B682E0C5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DE346EB-F080-0D18-103E-B81C9A100D1C}"/>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18415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7372C-0C88-E6EC-D654-596528A236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1B2B29A-56D4-B5CE-4B30-414A4BF89E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A028930-AC89-5137-3E88-320C2AF964F3}"/>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1A5BFCAA-0D23-AE33-D7D8-B8966BD64B0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55FFE01-A237-6B31-C362-9142A2B45CD7}"/>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355469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2647-FB0C-1A98-DD38-C4846BD48C70}"/>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79434182-643A-D501-BF66-2DD6AB76D8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BDCDA60-0B24-3625-1AB2-F8E41CBF4321}"/>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8F33E346-675A-5208-A1F3-A37697B9776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2AF71D4-3B46-B54F-3A81-E13E794695DF}"/>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218218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1AA3-058C-5E2B-FE9D-693BE8774F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1A6B57E2-AC22-2452-C727-A1FCEC9DE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6DFDB6-CFC1-4F0B-6F0B-D621347676ED}"/>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7795B27D-E4E6-B825-4E5D-A5083947FFD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295786C-C19A-0C99-C5D7-5A0C03EE2D72}"/>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127264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58E1-0D00-EBD1-B815-77ADAC02CC2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9D4C9E62-5C94-61A1-CFE0-D77F1E2B5B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AB7E5617-2C38-9050-ED6B-F643ADB67B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0B32EFFB-E128-5370-9785-6066DE3E4E4D}"/>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6" name="Footer Placeholder 5">
            <a:extLst>
              <a:ext uri="{FF2B5EF4-FFF2-40B4-BE49-F238E27FC236}">
                <a16:creationId xmlns:a16="http://schemas.microsoft.com/office/drawing/2014/main" id="{C97E423B-976A-1404-B6F9-A234EFC53D62}"/>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B78B55F-76FC-634C-9B3C-343A016F2222}"/>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222941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4BAF-FA46-75F4-831A-B3B1DAC4F06D}"/>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393E50CC-3E29-7CF3-9702-28C99B9D9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783D93-D0BC-E18D-39F5-B6D7FD8223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EA5309B-1DEB-DC5C-0D25-29343716A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C361FC-3D0B-1611-8A21-91A41E9517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D9B19240-EED6-E8A4-3D7C-212D7ED394A2}"/>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8" name="Footer Placeholder 7">
            <a:extLst>
              <a:ext uri="{FF2B5EF4-FFF2-40B4-BE49-F238E27FC236}">
                <a16:creationId xmlns:a16="http://schemas.microsoft.com/office/drawing/2014/main" id="{0D070658-E6EE-A98C-7A07-36E77CEBED05}"/>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293545D2-DE9B-647F-EC60-366FF0CA4048}"/>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2227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A6DF-0658-645E-1F7B-2DD87B4943F3}"/>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28C64CE9-FE07-6D45-3DB8-FE4450C374E1}"/>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4" name="Footer Placeholder 3">
            <a:extLst>
              <a:ext uri="{FF2B5EF4-FFF2-40B4-BE49-F238E27FC236}">
                <a16:creationId xmlns:a16="http://schemas.microsoft.com/office/drawing/2014/main" id="{C49BB995-9B7B-F649-7FE3-274D4C289ED4}"/>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5B912240-CB21-F4DB-47AA-3606E882B431}"/>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65709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9404F-1783-A65B-AF31-9127263721E8}"/>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3" name="Footer Placeholder 2">
            <a:extLst>
              <a:ext uri="{FF2B5EF4-FFF2-40B4-BE49-F238E27FC236}">
                <a16:creationId xmlns:a16="http://schemas.microsoft.com/office/drawing/2014/main" id="{57DBE46F-30DB-11C0-4969-049A94550EFC}"/>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B5E1B436-E979-B9C6-DB84-409A5CF91BE7}"/>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27049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A586-1018-B24F-3A8A-B11AA85221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7347A619-50FD-3BD2-22F2-E76C19695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B07D0790-F52F-DA81-1013-CE2C24FB1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9DD0EC-82D1-9AE8-CBBF-8DCCF3D195E3}"/>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6" name="Footer Placeholder 5">
            <a:extLst>
              <a:ext uri="{FF2B5EF4-FFF2-40B4-BE49-F238E27FC236}">
                <a16:creationId xmlns:a16="http://schemas.microsoft.com/office/drawing/2014/main" id="{0EA267C3-B39C-F91F-44CA-32C142BB3AB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88D93375-68DE-DF1C-FA2A-11623B636A90}"/>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350086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BBCC-5EC6-8F2A-7FBF-7ED4090E85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6B2B07C8-AB80-5130-9BDE-86851A778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00FFBDD8-2355-6083-E7E0-0474F85C0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9D44F2-95F9-A158-021C-B8BA6A585AE7}"/>
              </a:ext>
            </a:extLst>
          </p:cNvPr>
          <p:cNvSpPr>
            <a:spLocks noGrp="1"/>
          </p:cNvSpPr>
          <p:nvPr>
            <p:ph type="dt" sz="half" idx="10"/>
          </p:nvPr>
        </p:nvSpPr>
        <p:spPr/>
        <p:txBody>
          <a:bodyPr/>
          <a:lstStyle/>
          <a:p>
            <a:fld id="{96ACE108-51B8-8842-8147-20CEF08E5F4F}" type="datetimeFigureOut">
              <a:rPr lang="en-IT" smtClean="0"/>
              <a:t>11/04/25</a:t>
            </a:fld>
            <a:endParaRPr lang="en-IT"/>
          </a:p>
        </p:txBody>
      </p:sp>
      <p:sp>
        <p:nvSpPr>
          <p:cNvPr id="6" name="Footer Placeholder 5">
            <a:extLst>
              <a:ext uri="{FF2B5EF4-FFF2-40B4-BE49-F238E27FC236}">
                <a16:creationId xmlns:a16="http://schemas.microsoft.com/office/drawing/2014/main" id="{AE616FC4-288E-6312-4909-8BB3C6402D14}"/>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A3CA1DC-8BFD-CDE3-3962-58583B07208D}"/>
              </a:ext>
            </a:extLst>
          </p:cNvPr>
          <p:cNvSpPr>
            <a:spLocks noGrp="1"/>
          </p:cNvSpPr>
          <p:nvPr>
            <p:ph type="sldNum" sz="quarter" idx="12"/>
          </p:nvPr>
        </p:nvSpPr>
        <p:spPr/>
        <p:txBody>
          <a:bodyPr/>
          <a:lstStyle/>
          <a:p>
            <a:fld id="{09B3D50D-9EBD-2A45-B4E0-C7CB02108DEB}" type="slidenum">
              <a:rPr lang="en-IT" smtClean="0"/>
              <a:t>‹#›</a:t>
            </a:fld>
            <a:endParaRPr lang="en-IT"/>
          </a:p>
        </p:txBody>
      </p:sp>
    </p:spTree>
    <p:extLst>
      <p:ext uri="{BB962C8B-B14F-4D97-AF65-F5344CB8AC3E}">
        <p14:creationId xmlns:p14="http://schemas.microsoft.com/office/powerpoint/2010/main" val="1403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2B174-824A-0804-A20B-DCD9133C6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F821416-8696-D931-2E46-7455982B6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86EF340-00FE-D292-C058-682D54D19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CE108-51B8-8842-8147-20CEF08E5F4F}" type="datetimeFigureOut">
              <a:rPr lang="en-IT" smtClean="0"/>
              <a:t>11/04/25</a:t>
            </a:fld>
            <a:endParaRPr lang="en-IT"/>
          </a:p>
        </p:txBody>
      </p:sp>
      <p:sp>
        <p:nvSpPr>
          <p:cNvPr id="5" name="Footer Placeholder 4">
            <a:extLst>
              <a:ext uri="{FF2B5EF4-FFF2-40B4-BE49-F238E27FC236}">
                <a16:creationId xmlns:a16="http://schemas.microsoft.com/office/drawing/2014/main" id="{AC86F9C2-6EDE-B786-C2C6-86912062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CB9228E8-5C87-0177-18D3-6583AF39F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3D50D-9EBD-2A45-B4E0-C7CB02108DEB}" type="slidenum">
              <a:rPr lang="en-IT" smtClean="0"/>
              <a:t>‹#›</a:t>
            </a:fld>
            <a:endParaRPr lang="en-IT"/>
          </a:p>
        </p:txBody>
      </p:sp>
    </p:spTree>
    <p:extLst>
      <p:ext uri="{BB962C8B-B14F-4D97-AF65-F5344CB8AC3E}">
        <p14:creationId xmlns:p14="http://schemas.microsoft.com/office/powerpoint/2010/main" val="31866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40262D-4EB1-6962-7C4F-5C7808CF8D85}"/>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78464-824A-5CDA-BB91-73F00B480C5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Donne in </a:t>
            </a:r>
            <a:r>
              <a:rPr lang="en-US" sz="3600" dirty="0" err="1">
                <a:solidFill>
                  <a:schemeClr val="tx1">
                    <a:lumMod val="85000"/>
                    <a:lumOff val="15000"/>
                  </a:schemeClr>
                </a:solidFill>
              </a:rPr>
              <a:t>età</a:t>
            </a:r>
            <a:r>
              <a:rPr lang="en-US" sz="3600" dirty="0">
                <a:solidFill>
                  <a:schemeClr val="tx1">
                    <a:lumMod val="85000"/>
                    <a:lumOff val="15000"/>
                  </a:schemeClr>
                </a:solidFill>
              </a:rPr>
              <a:t> </a:t>
            </a:r>
            <a:r>
              <a:rPr lang="en-US" sz="3600" dirty="0" err="1">
                <a:solidFill>
                  <a:schemeClr val="tx1">
                    <a:lumMod val="85000"/>
                    <a:lumOff val="15000"/>
                  </a:schemeClr>
                </a:solidFill>
              </a:rPr>
              <a:t>contemporanea</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AF63A-DFC9-00D3-13FA-ED52366912BD}"/>
              </a:ext>
            </a:extLst>
          </p:cNvPr>
          <p:cNvSpPr>
            <a:spLocks noGrp="1"/>
          </p:cNvSpPr>
          <p:nvPr>
            <p:ph idx="1"/>
          </p:nvPr>
        </p:nvSpPr>
        <p:spPr>
          <a:xfrm>
            <a:off x="0" y="7976"/>
            <a:ext cx="12192000" cy="6850024"/>
          </a:xfrm>
        </p:spPr>
        <p:txBody>
          <a:bodyPr>
            <a:normAutofit lnSpcReduction="10000"/>
          </a:bodyPr>
          <a:lstStyle/>
          <a:p>
            <a:r>
              <a:rPr lang="it-IT" sz="1800" dirty="0">
                <a:effectLst/>
                <a:latin typeface="Times New Roman" panose="02020603050405020304" pitchFamily="18" charset="0"/>
                <a:ea typeface="Times New Roman" panose="02020603050405020304" pitchFamily="18" charset="0"/>
              </a:rPr>
              <a:t>A partire dalla fine del Settecento, e in particolare dalla Rivoluzione Francese, comincia per le donne un nuovo periodo che porterà al femminismo del secondo Novecento. Fu un processo di lunga durata, che affondava le radici in un processo culturale che aveva tre presupposti fondamentali che permisero alle donne di liberarsi dai limiti che la società patriarcale poneva loro: 1. l’affermarsi di un nuovo concetto di “individuo”; 2. l’emergere di una nuova concezione del potere; 3. la presa di coscienza dell’esistenza del concetto di “cultura”, ossia della relatività dei valori di ogni società. Se i primi due trovano una sintesi nelle idee dell’Illuminismo, che riconosce i diritti del cittadino, il concetto di cultura è della fine dell’Ottocento.</a:t>
            </a:r>
            <a:r>
              <a:rPr lang="en-IT" dirty="0">
                <a:effectLst/>
              </a:rPr>
              <a:t> </a:t>
            </a:r>
          </a:p>
          <a:p>
            <a:r>
              <a:rPr lang="it-IT" sz="1800" dirty="0">
                <a:effectLst/>
                <a:latin typeface="Times New Roman" panose="02020603050405020304" pitchFamily="18" charset="0"/>
                <a:ea typeface="Times New Roman" panose="02020603050405020304" pitchFamily="18" charset="0"/>
              </a:rPr>
              <a:t>Fino a tutto il Seicento, le donne che rivendicarono i diritti lo avevano fatto soprattutto in chiave di accesso all’educazione per svolgere meglio alcuni ruoli tradizionali: aiutare il marito, educare i figli, affrontare la vedovanza, o in sostituzione del marito in diversi campi. Una nuova pagina per la storia delle donne si apre alla fine del Settecento, al culmine del movimento dell’Illuminismo e soprattutto in seguito alle rivoluzioni americana e francese che rivendicano i diritti dell’uomo. In tale contesto, le donne colte dell’epoca avviarono un processo di rivendicazione di diritti della donna: di accesso all’istruzione, alla proprietà, alle professioni, alla vita politica. È quel processo che è terminato nella società odierna con la conquista di questi diritti. </a:t>
            </a:r>
            <a:endParaRPr lang="en-IT" sz="1800" dirty="0">
              <a:latin typeface="Times New Roman" panose="02020603050405020304" pitchFamily="18" charset="0"/>
              <a:ea typeface="Times New Roman" panose="02020603050405020304" pitchFamily="18" charset="0"/>
            </a:endParaRPr>
          </a:p>
          <a:p>
            <a:r>
              <a:rPr lang="it-IT" sz="1800" dirty="0">
                <a:effectLst/>
                <a:latin typeface="Times New Roman" panose="02020603050405020304" pitchFamily="18" charset="0"/>
                <a:ea typeface="Times New Roman" panose="02020603050405020304" pitchFamily="18" charset="0"/>
              </a:rPr>
              <a:t>Successivamente, nella seconda metà dell’Ottocento il femminismo ebbe una spinta decisiva dalla teoria evoluzionistica di Charles Darwin. Infatti, fino ad allora una delle giustificazioni per la subordinazione delle donne all’uomo era radicata nella Bibbia, ma la nuova spiegazione non comportava più una </a:t>
            </a:r>
            <a:r>
              <a:rPr lang="it-IT" sz="1800" dirty="0">
                <a:latin typeface="Times New Roman" panose="02020603050405020304" pitchFamily="18" charset="0"/>
                <a:ea typeface="Times New Roman" panose="02020603050405020304" pitchFamily="18" charset="0"/>
              </a:rPr>
              <a:t>gerarchia di genere.</a:t>
            </a:r>
          </a:p>
          <a:p>
            <a:r>
              <a:rPr lang="en-IT" sz="1800" dirty="0">
                <a:effectLst/>
                <a:latin typeface="Times New Roman" panose="02020603050405020304" pitchFamily="18" charset="0"/>
                <a:ea typeface="Times New Roman" panose="02020603050405020304" pitchFamily="18" charset="0"/>
              </a:rPr>
              <a:t>Un altro fattore chiave fu il crescente accesso delle donne all'istruzione. Nel corso dell'Ottocento e all'inizio del Novecento, in molti paesi vennero istituiti programmi scolastici che ammettevano le ragazze. </a:t>
            </a:r>
            <a:r>
              <a:rPr lang="it-IT" sz="1800" dirty="0">
                <a:effectLst/>
                <a:latin typeface="Times New Roman" panose="02020603050405020304" pitchFamily="18" charset="0"/>
                <a:ea typeface="Times New Roman" panose="02020603050405020304" pitchFamily="18" charset="0"/>
              </a:rPr>
              <a:t>Il grande salto del femminismo avvenne tra la fine dell’Ottocento e il 1914, sull’onda della Rivoluzione industriale, che permise a molte donne di lavorare in fabbrica e guadagnarsi uno stipendio e a rendersi conto della loro utilità sociale.</a:t>
            </a:r>
            <a:r>
              <a:rPr lang="en-IT" dirty="0">
                <a:effectLst/>
              </a:rPr>
              <a:t> </a:t>
            </a:r>
            <a:r>
              <a:rPr lang="it-IT" sz="1800" dirty="0">
                <a:effectLst/>
                <a:latin typeface="Times New Roman" panose="02020603050405020304" pitchFamily="18" charset="0"/>
              </a:rPr>
              <a:t>Richiesta suffragio universale&gt; Suffragette.</a:t>
            </a:r>
          </a:p>
          <a:p>
            <a:r>
              <a:rPr lang="it-IT" sz="1800" dirty="0">
                <a:effectLst/>
                <a:latin typeface="Times New Roman" panose="02020603050405020304" pitchFamily="18" charset="0"/>
                <a:ea typeface="Times New Roman" panose="02020603050405020304" pitchFamily="18" charset="0"/>
              </a:rPr>
              <a:t>Gli anni Trenta, invece, con la grande crisi in tutto il mondo e l’emergere dei fascismi, le donne vennero accusate di rubare il lavoro agli uomini e spinte dai governi a stare in casa. Alla fine della guerra le donne presero ulteriormente coscienza della loro importanza e del fatto che potevano essere impiegate in qualsiasi settore della società</a:t>
            </a:r>
            <a:r>
              <a:rPr lang="en-IT" sz="1800" dirty="0">
                <a:latin typeface="Times New Roman" panose="02020603050405020304" pitchFamily="18" charset="0"/>
                <a:ea typeface="Times New Roman" panose="02020603050405020304" pitchFamily="18" charset="0"/>
              </a:rPr>
              <a:t>.</a:t>
            </a:r>
            <a:r>
              <a:rPr lang="en-IT" dirty="0">
                <a:effectLst/>
              </a:rPr>
              <a:t> </a:t>
            </a:r>
            <a:r>
              <a:rPr lang="it-IT" sz="1800" dirty="0">
                <a:effectLst/>
                <a:latin typeface="Times New Roman" panose="02020603050405020304" pitchFamily="18" charset="0"/>
                <a:ea typeface="Times New Roman" panose="02020603050405020304" pitchFamily="18" charset="0"/>
              </a:rPr>
              <a:t>Gli anni Sessanta furono anni di contestazione al potere e fu lì che le donne fecero il salto su tutti i fronti e il movimento femminista si affermò definitivamente.</a:t>
            </a:r>
            <a:r>
              <a:rPr lang="en-IT" dirty="0">
                <a:effectLst/>
              </a:rPr>
              <a:t> </a:t>
            </a:r>
            <a:endParaRPr lang="it-IT" dirty="0"/>
          </a:p>
        </p:txBody>
      </p:sp>
    </p:spTree>
    <p:extLst>
      <p:ext uri="{BB962C8B-B14F-4D97-AF65-F5344CB8AC3E}">
        <p14:creationId xmlns:p14="http://schemas.microsoft.com/office/powerpoint/2010/main" val="213880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8E23D2C-8AF0-8B8C-AC47-525005797365}"/>
              </a:ext>
            </a:extLst>
          </p:cNvPr>
          <p:cNvPicPr>
            <a:picLocks noChangeAspect="1"/>
          </p:cNvPicPr>
          <p:nvPr/>
        </p:nvPicPr>
        <p:blipFill rotWithShape="1">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8035B-8B6F-4FAC-4E42-2C227F1B3DEF}"/>
              </a:ext>
            </a:extLst>
          </p:cNvPr>
          <p:cNvSpPr>
            <a:spLocks noGrp="1"/>
          </p:cNvSpPr>
          <p:nvPr>
            <p:ph type="title"/>
          </p:nvPr>
        </p:nvSpPr>
        <p:spPr>
          <a:xfrm>
            <a:off x="838200" y="365125"/>
            <a:ext cx="10515600" cy="1325563"/>
          </a:xfrm>
        </p:spPr>
        <p:txBody>
          <a:bodyPr>
            <a:normAutofit/>
          </a:bodyPr>
          <a:lstStyle/>
          <a:p>
            <a:r>
              <a:rPr lang="en-GB" dirty="0"/>
              <a:t>T</a:t>
            </a:r>
            <a:r>
              <a:rPr lang="en-IT" dirty="0"/>
              <a:t>eorici dello Stato moderno</a:t>
            </a:r>
          </a:p>
        </p:txBody>
      </p:sp>
      <p:graphicFrame>
        <p:nvGraphicFramePr>
          <p:cNvPr id="5" name="Content Placeholder 2">
            <a:extLst>
              <a:ext uri="{FF2B5EF4-FFF2-40B4-BE49-F238E27FC236}">
                <a16:creationId xmlns:a16="http://schemas.microsoft.com/office/drawing/2014/main" id="{8C632127-707D-F377-307A-E3840293F828}"/>
              </a:ext>
            </a:extLst>
          </p:cNvPr>
          <p:cNvGraphicFramePr>
            <a:graphicFrameLocks noGrp="1"/>
          </p:cNvGraphicFramePr>
          <p:nvPr>
            <p:ph idx="1"/>
            <p:extLst>
              <p:ext uri="{D42A27DB-BD31-4B8C-83A1-F6EECF244321}">
                <p14:modId xmlns:p14="http://schemas.microsoft.com/office/powerpoint/2010/main" val="2527013167"/>
              </p:ext>
            </p:extLst>
          </p:nvPr>
        </p:nvGraphicFramePr>
        <p:xfrm>
          <a:off x="395110" y="1377245"/>
          <a:ext cx="11796870" cy="5480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83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6A1CFD-AD28-BC75-5029-88CAAD0005D1}"/>
              </a:ext>
            </a:extLst>
          </p:cNvPr>
          <p:cNvSpPr>
            <a:spLocks noGrp="1"/>
          </p:cNvSpPr>
          <p:nvPr>
            <p:ph idx="1"/>
          </p:nvPr>
        </p:nvSpPr>
        <p:spPr>
          <a:xfrm>
            <a:off x="1858" y="19126"/>
            <a:ext cx="12190141" cy="6838873"/>
          </a:xfrm>
        </p:spPr>
        <p:txBody>
          <a:bodyPr>
            <a:normAutofit fontScale="92500"/>
          </a:bodyPr>
          <a:lstStyle/>
          <a:p>
            <a:pPr marL="0" indent="0">
              <a:lnSpc>
                <a:spcPct val="150000"/>
              </a:lnSpc>
              <a:buNone/>
            </a:pPr>
            <a:r>
              <a:rPr lang="it-IT" sz="3600" dirty="0">
                <a:effectLst/>
                <a:latin typeface="Times New Roman" panose="02020603050405020304" pitchFamily="18" charset="0"/>
                <a:ea typeface="Times New Roman" panose="02020603050405020304" pitchFamily="18" charset="0"/>
              </a:rPr>
              <a:t>“La indiscutibile </a:t>
            </a:r>
            <a:r>
              <a:rPr lang="it-IT" sz="3600" i="1" dirty="0">
                <a:effectLst/>
                <a:latin typeface="Times New Roman" panose="02020603050405020304" pitchFamily="18" charset="0"/>
                <a:ea typeface="Times New Roman" panose="02020603050405020304" pitchFamily="18" charset="0"/>
              </a:rPr>
              <a:t>minore intelligenza della donna </a:t>
            </a:r>
            <a:r>
              <a:rPr lang="it-IT" sz="3600" dirty="0">
                <a:effectLst/>
                <a:latin typeface="Times New Roman" panose="02020603050405020304" pitchFamily="18" charset="0"/>
                <a:ea typeface="Times New Roman" panose="02020603050405020304" pitchFamily="18" charset="0"/>
              </a:rPr>
              <a:t>ha impedito di comprendere che la maggiore soddisfazione può essere da essa provata solo nella famiglia […] Il lavoro femminile  crea nel contempo due danni: la «</a:t>
            </a:r>
            <a:r>
              <a:rPr lang="it-IT" sz="3600" i="1" dirty="0">
                <a:effectLst/>
                <a:latin typeface="Times New Roman" panose="02020603050405020304" pitchFamily="18" charset="0"/>
                <a:ea typeface="Times New Roman" panose="02020603050405020304" pitchFamily="18" charset="0"/>
              </a:rPr>
              <a:t>mascolinizzazione» della donna </a:t>
            </a:r>
            <a:r>
              <a:rPr lang="it-IT" sz="3600" dirty="0">
                <a:effectLst/>
                <a:latin typeface="Times New Roman" panose="02020603050405020304" pitchFamily="18" charset="0"/>
                <a:ea typeface="Times New Roman" panose="02020603050405020304" pitchFamily="18" charset="0"/>
              </a:rPr>
              <a:t>e l’aumento della disoccupazione maschile. La donna che lavora si avvia alla sterilità […] considera la maternità come un impedimento […] se sposa difficilmente riesce ad andare d’accordo col marito […]; concorre alla corruzione dei costumi; in sintesi, </a:t>
            </a:r>
            <a:r>
              <a:rPr lang="it-IT" sz="3600" i="1" dirty="0">
                <a:effectLst/>
                <a:latin typeface="Times New Roman" panose="02020603050405020304" pitchFamily="18" charset="0"/>
                <a:ea typeface="Times New Roman" panose="02020603050405020304" pitchFamily="18" charset="0"/>
              </a:rPr>
              <a:t>inquina la vita della stirpe</a:t>
            </a:r>
            <a:r>
              <a:rPr lang="it-IT" sz="3600" dirty="0">
                <a:effectLst/>
                <a:latin typeface="Times New Roman" panose="02020603050405020304" pitchFamily="18" charset="0"/>
                <a:ea typeface="Times New Roman" panose="02020603050405020304" pitchFamily="18" charset="0"/>
              </a:rPr>
              <a:t>” </a:t>
            </a:r>
          </a:p>
          <a:p>
            <a:pPr marL="0" indent="0">
              <a:buNone/>
            </a:pPr>
            <a:r>
              <a:rPr lang="it-IT" sz="3600" dirty="0">
                <a:effectLst/>
                <a:latin typeface="Times New Roman" panose="02020603050405020304" pitchFamily="18" charset="0"/>
                <a:ea typeface="Times New Roman" panose="02020603050405020304" pitchFamily="18" charset="0"/>
              </a:rPr>
              <a:t>(Ferdinando Loffredo, </a:t>
            </a:r>
            <a:r>
              <a:rPr lang="it-IT" sz="3600" i="1" dirty="0">
                <a:effectLst/>
                <a:latin typeface="Times New Roman" panose="02020603050405020304" pitchFamily="18" charset="0"/>
                <a:ea typeface="Times New Roman" panose="02020603050405020304" pitchFamily="18" charset="0"/>
              </a:rPr>
              <a:t>Politica della famiglia</a:t>
            </a:r>
            <a:r>
              <a:rPr lang="it-IT" sz="3600" dirty="0">
                <a:effectLst/>
                <a:latin typeface="Times New Roman" panose="02020603050405020304" pitchFamily="18" charset="0"/>
                <a:ea typeface="Times New Roman" panose="02020603050405020304" pitchFamily="18" charset="0"/>
              </a:rPr>
              <a:t>, 1938)</a:t>
            </a:r>
            <a:r>
              <a:rPr lang="en-IT" sz="3600" dirty="0">
                <a:effectLst/>
              </a:rPr>
              <a:t> </a:t>
            </a:r>
            <a:endParaRPr lang="it-IT" sz="3600" dirty="0"/>
          </a:p>
        </p:txBody>
      </p:sp>
    </p:spTree>
    <p:extLst>
      <p:ext uri="{BB962C8B-B14F-4D97-AF65-F5344CB8AC3E}">
        <p14:creationId xmlns:p14="http://schemas.microsoft.com/office/powerpoint/2010/main" val="31386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CDA51B-8DA8-7D9A-02B0-E195AA7E32D0}"/>
              </a:ext>
            </a:extLst>
          </p:cNvPr>
          <p:cNvPicPr>
            <a:picLocks noChangeAspect="1"/>
          </p:cNvPicPr>
          <p:nvPr/>
        </p:nvPicPr>
        <p:blipFill rotWithShape="1">
          <a:blip r:embed="rId2"/>
          <a:srcRect t="12758" r="-3" b="12756"/>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26" name="Picture 2" descr="Feminism's Forgotten Fight' for Family Values - The Atlantic">
            <a:extLst>
              <a:ext uri="{FF2B5EF4-FFF2-40B4-BE49-F238E27FC236}">
                <a16:creationId xmlns:a16="http://schemas.microsoft.com/office/drawing/2014/main" id="{A1019128-08D5-B197-FF7F-E4A64527C5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2" r="1" b="1"/>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9B7E09-D0EF-8426-3004-6BABF8FDF0B4}"/>
              </a:ext>
            </a:extLst>
          </p:cNvPr>
          <p:cNvPicPr>
            <a:picLocks noChangeAspect="1"/>
          </p:cNvPicPr>
          <p:nvPr/>
        </p:nvPicPr>
        <p:blipFill rotWithShape="1">
          <a:blip r:embed="rId4"/>
          <a:srcRect t="9131" b="16709"/>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Picture 6">
            <a:extLst>
              <a:ext uri="{FF2B5EF4-FFF2-40B4-BE49-F238E27FC236}">
                <a16:creationId xmlns:a16="http://schemas.microsoft.com/office/drawing/2014/main" id="{7AD395C7-12DB-83CF-EDF8-BEBDE442DD74}"/>
              </a:ext>
            </a:extLst>
          </p:cNvPr>
          <p:cNvPicPr>
            <a:picLocks noChangeAspect="1"/>
          </p:cNvPicPr>
          <p:nvPr/>
        </p:nvPicPr>
        <p:blipFill rotWithShape="1">
          <a:blip r:embed="rId5"/>
          <a:srcRect r="1" b="14608"/>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88110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0914-5B5B-EF77-35A1-DA062E0C317E}"/>
              </a:ext>
            </a:extLst>
          </p:cNvPr>
          <p:cNvSpPr>
            <a:spLocks noGrp="1"/>
          </p:cNvSpPr>
          <p:nvPr>
            <p:ph type="title"/>
          </p:nvPr>
        </p:nvSpPr>
        <p:spPr>
          <a:xfrm>
            <a:off x="428625" y="365125"/>
            <a:ext cx="10925175" cy="672847"/>
          </a:xfrm>
        </p:spPr>
        <p:txBody>
          <a:bodyPr>
            <a:normAutofit fontScale="90000"/>
          </a:bodyPr>
          <a:lstStyle/>
          <a:p>
            <a:r>
              <a:rPr lang="en-IT" sz="5400"/>
              <a:t>Femminismo moderno</a:t>
            </a:r>
          </a:p>
        </p:txBody>
      </p:sp>
      <p:graphicFrame>
        <p:nvGraphicFramePr>
          <p:cNvPr id="13" name="Content Placeholder 2">
            <a:extLst>
              <a:ext uri="{FF2B5EF4-FFF2-40B4-BE49-F238E27FC236}">
                <a16:creationId xmlns:a16="http://schemas.microsoft.com/office/drawing/2014/main" id="{F046E1A3-6586-AEE7-8692-7A787F35AB82}"/>
              </a:ext>
            </a:extLst>
          </p:cNvPr>
          <p:cNvGraphicFramePr>
            <a:graphicFrameLocks noGrp="1"/>
          </p:cNvGraphicFramePr>
          <p:nvPr>
            <p:ph idx="1"/>
          </p:nvPr>
        </p:nvGraphicFramePr>
        <p:xfrm>
          <a:off x="428625" y="1037972"/>
          <a:ext cx="11760327" cy="582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66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10870</TotalTime>
  <Words>680</Words>
  <Application>Microsoft Macintosh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Donne in età contemporanea</vt:lpstr>
      <vt:lpstr>PowerPoint Presentation</vt:lpstr>
      <vt:lpstr>Teorici dello Stato moderno</vt:lpstr>
      <vt:lpstr>PowerPoint Presentation</vt:lpstr>
      <vt:lpstr>PowerPoint Presentation</vt:lpstr>
      <vt:lpstr>Femminismo moderno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querciolo mazzonis</dc:creator>
  <cp:lastModifiedBy>querciolo mazzonis</cp:lastModifiedBy>
  <cp:revision>22</cp:revision>
  <dcterms:created xsi:type="dcterms:W3CDTF">2023-04-21T17:06:46Z</dcterms:created>
  <dcterms:modified xsi:type="dcterms:W3CDTF">2025-04-11T16:02:06Z</dcterms:modified>
</cp:coreProperties>
</file>