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6.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7.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8.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1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1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14.xml" ContentType="application/vnd.openxmlformats-officedocument.theme+xml"/>
  <Override PartName="/ppt/slideLayouts/slideLayout33.xml" ContentType="application/vnd.openxmlformats-officedocument.presentationml.slideLayout+xml"/>
  <Override PartName="/ppt/theme/theme15.xml" ContentType="application/vnd.openxmlformats-officedocument.theme+xml"/>
  <Override PartName="/ppt/slideLayouts/slideLayout34.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86" r:id="rId2"/>
    <p:sldMasterId id="2147483723" r:id="rId3"/>
    <p:sldMasterId id="2147483732" r:id="rId4"/>
    <p:sldMasterId id="2147483736" r:id="rId5"/>
    <p:sldMasterId id="2147483740" r:id="rId6"/>
    <p:sldMasterId id="2147483743" r:id="rId7"/>
    <p:sldMasterId id="2147483746" r:id="rId8"/>
    <p:sldMasterId id="2147483804" r:id="rId9"/>
    <p:sldMasterId id="2147483749" r:id="rId10"/>
    <p:sldMasterId id="2147483801" r:id="rId11"/>
    <p:sldMasterId id="2147483807" r:id="rId12"/>
    <p:sldMasterId id="2147483812" r:id="rId13"/>
    <p:sldMasterId id="2147483817" r:id="rId14"/>
    <p:sldMasterId id="2147483822" r:id="rId15"/>
    <p:sldMasterId id="2147483824" r:id="rId16"/>
  </p:sldMasterIdLst>
  <p:notesMasterIdLst>
    <p:notesMasterId r:id="rId41"/>
  </p:notesMasterIdLst>
  <p:handoutMasterIdLst>
    <p:handoutMasterId r:id="rId42"/>
  </p:handoutMasterIdLst>
  <p:sldIdLst>
    <p:sldId id="313" r:id="rId17"/>
    <p:sldId id="314" r:id="rId18"/>
    <p:sldId id="336" r:id="rId19"/>
    <p:sldId id="335" r:id="rId20"/>
    <p:sldId id="315" r:id="rId21"/>
    <p:sldId id="318" r:id="rId22"/>
    <p:sldId id="319" r:id="rId23"/>
    <p:sldId id="320" r:id="rId24"/>
    <p:sldId id="321" r:id="rId25"/>
    <p:sldId id="322" r:id="rId26"/>
    <p:sldId id="323" r:id="rId27"/>
    <p:sldId id="324" r:id="rId28"/>
    <p:sldId id="337" r:id="rId29"/>
    <p:sldId id="338" r:id="rId30"/>
    <p:sldId id="325" r:id="rId31"/>
    <p:sldId id="326" r:id="rId32"/>
    <p:sldId id="327" r:id="rId33"/>
    <p:sldId id="328" r:id="rId34"/>
    <p:sldId id="329" r:id="rId35"/>
    <p:sldId id="330" r:id="rId36"/>
    <p:sldId id="331" r:id="rId37"/>
    <p:sldId id="332" r:id="rId38"/>
    <p:sldId id="333" r:id="rId39"/>
    <p:sldId id="334" r:id="rId40"/>
  </p:sldIdLst>
  <p:sldSz cx="9144000" cy="6858000" type="screen4x3"/>
  <p:notesSz cx="6858000" cy="9144000"/>
  <p:custDataLst>
    <p:tags r:id="rId4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e" initials=""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9999"/>
    <a:srgbClr val="D0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4660" autoAdjust="0"/>
  </p:normalViewPr>
  <p:slideViewPr>
    <p:cSldViewPr>
      <p:cViewPr varScale="1">
        <p:scale>
          <a:sx n="74" d="100"/>
          <a:sy n="74" d="100"/>
        </p:scale>
        <p:origin x="126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96" d="100"/>
          <a:sy n="96" d="100"/>
        </p:scale>
        <p:origin x="-362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39"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5.xml"/><Relationship Id="rId34" Type="http://schemas.openxmlformats.org/officeDocument/2006/relationships/slide" Target="slides/slide18.xml"/><Relationship Id="rId42" Type="http://schemas.openxmlformats.org/officeDocument/2006/relationships/handoutMaster" Target="handoutMasters/handoutMaster1.xml"/><Relationship Id="rId47"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slide" Target="slides/slide17.xml"/><Relationship Id="rId38" Type="http://schemas.openxmlformats.org/officeDocument/2006/relationships/slide" Target="slides/slide22.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slide" Target="slides/slide13.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slide" Target="slides/slide16.xml"/><Relationship Id="rId37" Type="http://schemas.openxmlformats.org/officeDocument/2006/relationships/slide" Target="slides/slide21.xml"/><Relationship Id="rId40" Type="http://schemas.openxmlformats.org/officeDocument/2006/relationships/slide" Target="slides/slide24.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slide" Target="slides/slide20.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slide" Target="slides/slide15.xml"/><Relationship Id="rId44"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slide" Target="slides/slide19.xml"/><Relationship Id="rId43" Type="http://schemas.openxmlformats.org/officeDocument/2006/relationships/tags" Target="tags/tag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DDDA972-04B3-4384-8300-53EC8F9DA003}" type="datetimeFigureOut">
              <a:rPr lang="en-US"/>
              <a:pPr>
                <a:defRPr/>
              </a:pPr>
              <a:t>2/11/2018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046EDD3A-4110-4D64-B430-84A152FEA2D8}" type="slidenum">
              <a:rPr lang="en-US"/>
              <a:pPr>
                <a:defRPr/>
              </a:pPr>
              <a:t>‹#›</a:t>
            </a:fld>
            <a:endParaRPr lang="en-US"/>
          </a:p>
        </p:txBody>
      </p:sp>
    </p:spTree>
    <p:extLst>
      <p:ext uri="{BB962C8B-B14F-4D97-AF65-F5344CB8AC3E}">
        <p14:creationId xmlns:p14="http://schemas.microsoft.com/office/powerpoint/2010/main" val="1149060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2CF34B1-F779-45B6-8819-F9270CA2702F}" type="datetimeFigureOut">
              <a:rPr lang="en-US"/>
              <a:pPr>
                <a:defRPr/>
              </a:pPr>
              <a:t>2/11/2018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2D6C598-66C8-4DF2-BCCD-E623F16296BC}" type="slidenum">
              <a:rPr lang="en-US"/>
              <a:pPr>
                <a:defRPr/>
              </a:pPr>
              <a:t>‹#›</a:t>
            </a:fld>
            <a:endParaRPr lang="en-US"/>
          </a:p>
        </p:txBody>
      </p:sp>
    </p:spTree>
    <p:extLst>
      <p:ext uri="{BB962C8B-B14F-4D97-AF65-F5344CB8AC3E}">
        <p14:creationId xmlns:p14="http://schemas.microsoft.com/office/powerpoint/2010/main" val="2620750346"/>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E79656-22E6-4E67-9068-D688FC9A6D53}" type="slidenum">
              <a:rPr lang="en-US">
                <a:cs typeface="Arial" charset="0"/>
              </a:rPr>
              <a:pPr fontAlgn="base">
                <a:spcBef>
                  <a:spcPct val="0"/>
                </a:spcBef>
                <a:spcAft>
                  <a:spcPct val="0"/>
                </a:spcAft>
              </a:pPr>
              <a:t>1</a:t>
            </a:fld>
            <a:endParaRPr lang="en-US">
              <a:cs typeface="Arial" charset="0"/>
            </a:endParaRPr>
          </a:p>
        </p:txBody>
      </p:sp>
    </p:spTree>
    <p:extLst>
      <p:ext uri="{BB962C8B-B14F-4D97-AF65-F5344CB8AC3E}">
        <p14:creationId xmlns:p14="http://schemas.microsoft.com/office/powerpoint/2010/main" val="584550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737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CDC4E2C-7CC2-4665-A77F-B6CEAE923DF7}" type="slidenum">
              <a:rPr lang="en-US">
                <a:cs typeface="Arial" charset="0"/>
              </a:rPr>
              <a:pPr fontAlgn="base">
                <a:spcBef>
                  <a:spcPct val="0"/>
                </a:spcBef>
                <a:spcAft>
                  <a:spcPct val="0"/>
                </a:spcAft>
              </a:pPr>
              <a:t>10</a:t>
            </a:fld>
            <a:endParaRPr lang="en-US">
              <a:cs typeface="Arial" charset="0"/>
            </a:endParaRPr>
          </a:p>
        </p:txBody>
      </p:sp>
    </p:spTree>
    <p:extLst>
      <p:ext uri="{BB962C8B-B14F-4D97-AF65-F5344CB8AC3E}">
        <p14:creationId xmlns:p14="http://schemas.microsoft.com/office/powerpoint/2010/main" val="1233312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2F0F01-9B54-4F27-97B1-1F0392AD3320}" type="slidenum">
              <a:rPr lang="en-US">
                <a:cs typeface="Arial" charset="0"/>
              </a:rPr>
              <a:pPr fontAlgn="base">
                <a:spcBef>
                  <a:spcPct val="0"/>
                </a:spcBef>
                <a:spcAft>
                  <a:spcPct val="0"/>
                </a:spcAft>
              </a:pPr>
              <a:t>11</a:t>
            </a:fld>
            <a:endParaRPr lang="en-US">
              <a:cs typeface="Arial" charset="0"/>
            </a:endParaRPr>
          </a:p>
        </p:txBody>
      </p:sp>
    </p:spTree>
    <p:extLst>
      <p:ext uri="{BB962C8B-B14F-4D97-AF65-F5344CB8AC3E}">
        <p14:creationId xmlns:p14="http://schemas.microsoft.com/office/powerpoint/2010/main" val="1315141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778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5E4D50-0A24-4E4D-BC47-37FBC9CBE378}" type="slidenum">
              <a:rPr lang="en-US">
                <a:cs typeface="Arial" charset="0"/>
              </a:rPr>
              <a:pPr fontAlgn="base">
                <a:spcBef>
                  <a:spcPct val="0"/>
                </a:spcBef>
                <a:spcAft>
                  <a:spcPct val="0"/>
                </a:spcAft>
              </a:pPr>
              <a:t>12</a:t>
            </a:fld>
            <a:endParaRPr lang="en-US">
              <a:cs typeface="Arial" charset="0"/>
            </a:endParaRPr>
          </a:p>
        </p:txBody>
      </p:sp>
    </p:spTree>
    <p:extLst>
      <p:ext uri="{BB962C8B-B14F-4D97-AF65-F5344CB8AC3E}">
        <p14:creationId xmlns:p14="http://schemas.microsoft.com/office/powerpoint/2010/main" val="294691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798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420715-F05E-45D6-AFF9-DE22F0CF4769}" type="slidenum">
              <a:rPr lang="en-US">
                <a:cs typeface="Arial" charset="0"/>
              </a:rPr>
              <a:pPr fontAlgn="base">
                <a:spcBef>
                  <a:spcPct val="0"/>
                </a:spcBef>
                <a:spcAft>
                  <a:spcPct val="0"/>
                </a:spcAft>
              </a:pPr>
              <a:t>13</a:t>
            </a:fld>
            <a:endParaRPr lang="en-US">
              <a:cs typeface="Arial" charset="0"/>
            </a:endParaRPr>
          </a:p>
        </p:txBody>
      </p:sp>
    </p:spTree>
    <p:extLst>
      <p:ext uri="{BB962C8B-B14F-4D97-AF65-F5344CB8AC3E}">
        <p14:creationId xmlns:p14="http://schemas.microsoft.com/office/powerpoint/2010/main" val="34646791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819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7BF579-F78E-4F57-8C28-619B11477234}" type="slidenum">
              <a:rPr lang="en-US">
                <a:cs typeface="Arial" charset="0"/>
              </a:rPr>
              <a:pPr fontAlgn="base">
                <a:spcBef>
                  <a:spcPct val="0"/>
                </a:spcBef>
                <a:spcAft>
                  <a:spcPct val="0"/>
                </a:spcAft>
              </a:pPr>
              <a:t>14</a:t>
            </a:fld>
            <a:endParaRPr lang="en-US">
              <a:cs typeface="Arial" charset="0"/>
            </a:endParaRPr>
          </a:p>
        </p:txBody>
      </p:sp>
    </p:spTree>
    <p:extLst>
      <p:ext uri="{BB962C8B-B14F-4D97-AF65-F5344CB8AC3E}">
        <p14:creationId xmlns:p14="http://schemas.microsoft.com/office/powerpoint/2010/main" val="27317547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839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AFA2B69-29F1-4710-82C1-518A6FA691ED}" type="slidenum">
              <a:rPr lang="en-US">
                <a:cs typeface="Arial" charset="0"/>
              </a:rPr>
              <a:pPr fontAlgn="base">
                <a:spcBef>
                  <a:spcPct val="0"/>
                </a:spcBef>
                <a:spcAft>
                  <a:spcPct val="0"/>
                </a:spcAft>
              </a:pPr>
              <a:t>15</a:t>
            </a:fld>
            <a:endParaRPr lang="en-US">
              <a:cs typeface="Arial" charset="0"/>
            </a:endParaRPr>
          </a:p>
        </p:txBody>
      </p:sp>
    </p:spTree>
    <p:extLst>
      <p:ext uri="{BB962C8B-B14F-4D97-AF65-F5344CB8AC3E}">
        <p14:creationId xmlns:p14="http://schemas.microsoft.com/office/powerpoint/2010/main" val="40085171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504E856-5850-4819-A860-CD8F122AB7D5}" type="slidenum">
              <a:rPr lang="en-US">
                <a:cs typeface="Arial" charset="0"/>
              </a:rPr>
              <a:pPr fontAlgn="base">
                <a:spcBef>
                  <a:spcPct val="0"/>
                </a:spcBef>
                <a:spcAft>
                  <a:spcPct val="0"/>
                </a:spcAft>
              </a:pPr>
              <a:t>16</a:t>
            </a:fld>
            <a:endParaRPr lang="en-US">
              <a:cs typeface="Arial" charset="0"/>
            </a:endParaRPr>
          </a:p>
        </p:txBody>
      </p:sp>
    </p:spTree>
    <p:extLst>
      <p:ext uri="{BB962C8B-B14F-4D97-AF65-F5344CB8AC3E}">
        <p14:creationId xmlns:p14="http://schemas.microsoft.com/office/powerpoint/2010/main" val="837788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E48309-F1A7-4864-B3F9-396331D706D5}" type="slidenum">
              <a:rPr lang="en-US">
                <a:cs typeface="Arial" charset="0"/>
              </a:rPr>
              <a:pPr fontAlgn="base">
                <a:spcBef>
                  <a:spcPct val="0"/>
                </a:spcBef>
                <a:spcAft>
                  <a:spcPct val="0"/>
                </a:spcAft>
              </a:pPr>
              <a:t>17</a:t>
            </a:fld>
            <a:endParaRPr lang="en-US">
              <a:cs typeface="Arial" charset="0"/>
            </a:endParaRPr>
          </a:p>
        </p:txBody>
      </p:sp>
    </p:spTree>
    <p:extLst>
      <p:ext uri="{BB962C8B-B14F-4D97-AF65-F5344CB8AC3E}">
        <p14:creationId xmlns:p14="http://schemas.microsoft.com/office/powerpoint/2010/main" val="488152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82DC9E-D167-43FE-97E2-ABCE564BA9A8}" type="slidenum">
              <a:rPr lang="en-US">
                <a:cs typeface="Arial" charset="0"/>
              </a:rPr>
              <a:pPr fontAlgn="base">
                <a:spcBef>
                  <a:spcPct val="0"/>
                </a:spcBef>
                <a:spcAft>
                  <a:spcPct val="0"/>
                </a:spcAft>
              </a:pPr>
              <a:t>18</a:t>
            </a:fld>
            <a:endParaRPr lang="en-US">
              <a:cs typeface="Arial" charset="0"/>
            </a:endParaRPr>
          </a:p>
        </p:txBody>
      </p:sp>
    </p:spTree>
    <p:extLst>
      <p:ext uri="{BB962C8B-B14F-4D97-AF65-F5344CB8AC3E}">
        <p14:creationId xmlns:p14="http://schemas.microsoft.com/office/powerpoint/2010/main" val="18513853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D9793E-6508-4026-9023-0A51DAD1525B}" type="slidenum">
              <a:rPr lang="en-US">
                <a:cs typeface="Arial" charset="0"/>
              </a:rPr>
              <a:pPr fontAlgn="base">
                <a:spcBef>
                  <a:spcPct val="0"/>
                </a:spcBef>
                <a:spcAft>
                  <a:spcPct val="0"/>
                </a:spcAft>
              </a:pPr>
              <a:t>19</a:t>
            </a:fld>
            <a:endParaRPr lang="en-US">
              <a:cs typeface="Arial" charset="0"/>
            </a:endParaRPr>
          </a:p>
        </p:txBody>
      </p:sp>
    </p:spTree>
    <p:extLst>
      <p:ext uri="{BB962C8B-B14F-4D97-AF65-F5344CB8AC3E}">
        <p14:creationId xmlns:p14="http://schemas.microsoft.com/office/powerpoint/2010/main" val="284320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573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1C811D-BB39-4478-B0EF-2181AC2219C7}" type="slidenum">
              <a:rPr lang="en-US">
                <a:cs typeface="Arial" charset="0"/>
              </a:rPr>
              <a:pPr fontAlgn="base">
                <a:spcBef>
                  <a:spcPct val="0"/>
                </a:spcBef>
                <a:spcAft>
                  <a:spcPct val="0"/>
                </a:spcAft>
              </a:pPr>
              <a:t>2</a:t>
            </a:fld>
            <a:endParaRPr lang="en-US">
              <a:cs typeface="Arial" charset="0"/>
            </a:endParaRPr>
          </a:p>
        </p:txBody>
      </p:sp>
    </p:spTree>
    <p:extLst>
      <p:ext uri="{BB962C8B-B14F-4D97-AF65-F5344CB8AC3E}">
        <p14:creationId xmlns:p14="http://schemas.microsoft.com/office/powerpoint/2010/main" val="25166774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E7E726-728E-4153-B269-196EC85E3467}" type="slidenum">
              <a:rPr lang="en-US">
                <a:cs typeface="Arial" charset="0"/>
              </a:rPr>
              <a:pPr fontAlgn="base">
                <a:spcBef>
                  <a:spcPct val="0"/>
                </a:spcBef>
                <a:spcAft>
                  <a:spcPct val="0"/>
                </a:spcAft>
              </a:pPr>
              <a:t>20</a:t>
            </a:fld>
            <a:endParaRPr lang="en-US">
              <a:cs typeface="Arial" charset="0"/>
            </a:endParaRPr>
          </a:p>
        </p:txBody>
      </p:sp>
    </p:spTree>
    <p:extLst>
      <p:ext uri="{BB962C8B-B14F-4D97-AF65-F5344CB8AC3E}">
        <p14:creationId xmlns:p14="http://schemas.microsoft.com/office/powerpoint/2010/main" val="38640539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EDFFC1-E104-47C0-B989-0D40C63E7B29}" type="slidenum">
              <a:rPr lang="en-US">
                <a:cs typeface="Arial" charset="0"/>
              </a:rPr>
              <a:pPr fontAlgn="base">
                <a:spcBef>
                  <a:spcPct val="0"/>
                </a:spcBef>
                <a:spcAft>
                  <a:spcPct val="0"/>
                </a:spcAft>
              </a:pPr>
              <a:t>21</a:t>
            </a:fld>
            <a:endParaRPr lang="en-US">
              <a:cs typeface="Arial" charset="0"/>
            </a:endParaRPr>
          </a:p>
        </p:txBody>
      </p:sp>
    </p:spTree>
    <p:extLst>
      <p:ext uri="{BB962C8B-B14F-4D97-AF65-F5344CB8AC3E}">
        <p14:creationId xmlns:p14="http://schemas.microsoft.com/office/powerpoint/2010/main" val="999319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p:spPr>
      </p:sp>
      <p:sp>
        <p:nvSpPr>
          <p:cNvPr id="983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983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DA1CF7-5268-44EA-8019-194F3C639238}" type="slidenum">
              <a:rPr lang="en-US">
                <a:cs typeface="Arial" charset="0"/>
              </a:rPr>
              <a:pPr fontAlgn="base">
                <a:spcBef>
                  <a:spcPct val="0"/>
                </a:spcBef>
                <a:spcAft>
                  <a:spcPct val="0"/>
                </a:spcAft>
              </a:pPr>
              <a:t>22</a:t>
            </a:fld>
            <a:endParaRPr lang="en-US">
              <a:cs typeface="Arial" charset="0"/>
            </a:endParaRPr>
          </a:p>
        </p:txBody>
      </p:sp>
    </p:spTree>
    <p:extLst>
      <p:ext uri="{BB962C8B-B14F-4D97-AF65-F5344CB8AC3E}">
        <p14:creationId xmlns:p14="http://schemas.microsoft.com/office/powerpoint/2010/main" val="3976532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p:cNvSpPr>
          <p:nvPr>
            <p:ph type="sldImg"/>
          </p:nvPr>
        </p:nvSpPr>
        <p:spPr bwMode="auto">
          <a:noFill/>
          <a:ln>
            <a:solidFill>
              <a:srgbClr val="000000"/>
            </a:solidFill>
            <a:miter lim="800000"/>
            <a:headEnd/>
            <a:tailEnd/>
          </a:ln>
        </p:spPr>
      </p:sp>
      <p:sp>
        <p:nvSpPr>
          <p:cNvPr id="1003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1003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40527B-7E39-48F3-9283-B769A41D4AE8}" type="slidenum">
              <a:rPr lang="en-US">
                <a:cs typeface="Arial" charset="0"/>
              </a:rPr>
              <a:pPr fontAlgn="base">
                <a:spcBef>
                  <a:spcPct val="0"/>
                </a:spcBef>
                <a:spcAft>
                  <a:spcPct val="0"/>
                </a:spcAft>
              </a:pPr>
              <a:t>23</a:t>
            </a:fld>
            <a:endParaRPr lang="en-US">
              <a:cs typeface="Arial" charset="0"/>
            </a:endParaRPr>
          </a:p>
        </p:txBody>
      </p:sp>
    </p:spTree>
    <p:extLst>
      <p:ext uri="{BB962C8B-B14F-4D97-AF65-F5344CB8AC3E}">
        <p14:creationId xmlns:p14="http://schemas.microsoft.com/office/powerpoint/2010/main" val="8986418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p:cNvSpPr>
          <p:nvPr>
            <p:ph type="sldImg"/>
          </p:nvPr>
        </p:nvSpPr>
        <p:spPr bwMode="auto">
          <a:noFill/>
          <a:ln>
            <a:solidFill>
              <a:srgbClr val="000000"/>
            </a:solidFill>
            <a:miter lim="800000"/>
            <a:headEnd/>
            <a:tailEnd/>
          </a:ln>
        </p:spPr>
      </p:sp>
      <p:sp>
        <p:nvSpPr>
          <p:cNvPr id="1024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1024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872332-642A-4BF1-82E7-6276C07F8F7B}" type="slidenum">
              <a:rPr lang="en-US">
                <a:cs typeface="Arial" charset="0"/>
              </a:rPr>
              <a:pPr fontAlgn="base">
                <a:spcBef>
                  <a:spcPct val="0"/>
                </a:spcBef>
                <a:spcAft>
                  <a:spcPct val="0"/>
                </a:spcAft>
              </a:pPr>
              <a:t>24</a:t>
            </a:fld>
            <a:endParaRPr lang="en-US">
              <a:cs typeface="Arial" charset="0"/>
            </a:endParaRPr>
          </a:p>
        </p:txBody>
      </p:sp>
    </p:spTree>
    <p:extLst>
      <p:ext uri="{BB962C8B-B14F-4D97-AF65-F5344CB8AC3E}">
        <p14:creationId xmlns:p14="http://schemas.microsoft.com/office/powerpoint/2010/main" val="458604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B9344C-7B38-407E-9935-DE270CDE50D2}" type="slidenum">
              <a:rPr lang="en-US">
                <a:cs typeface="Arial" charset="0"/>
              </a:rPr>
              <a:pPr fontAlgn="base">
                <a:spcBef>
                  <a:spcPct val="0"/>
                </a:spcBef>
                <a:spcAft>
                  <a:spcPct val="0"/>
                </a:spcAft>
              </a:pPr>
              <a:t>3</a:t>
            </a:fld>
            <a:endParaRPr lang="en-US">
              <a:cs typeface="Arial" charset="0"/>
            </a:endParaRPr>
          </a:p>
        </p:txBody>
      </p:sp>
    </p:spTree>
    <p:extLst>
      <p:ext uri="{BB962C8B-B14F-4D97-AF65-F5344CB8AC3E}">
        <p14:creationId xmlns:p14="http://schemas.microsoft.com/office/powerpoint/2010/main" val="297888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AAD1CA-CB3E-4F80-B187-EDE6109AF79B}" type="slidenum">
              <a:rPr lang="en-US">
                <a:cs typeface="Arial" charset="0"/>
              </a:rPr>
              <a:pPr fontAlgn="base">
                <a:spcBef>
                  <a:spcPct val="0"/>
                </a:spcBef>
                <a:spcAft>
                  <a:spcPct val="0"/>
                </a:spcAft>
              </a:pPr>
              <a:t>4</a:t>
            </a:fld>
            <a:endParaRPr lang="en-US">
              <a:cs typeface="Arial" charset="0"/>
            </a:endParaRPr>
          </a:p>
        </p:txBody>
      </p:sp>
    </p:spTree>
    <p:extLst>
      <p:ext uri="{BB962C8B-B14F-4D97-AF65-F5344CB8AC3E}">
        <p14:creationId xmlns:p14="http://schemas.microsoft.com/office/powerpoint/2010/main" val="1960597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585475F-C894-4782-9ACE-9DF0EFAEF923}" type="slidenum">
              <a:rPr lang="en-US">
                <a:cs typeface="Arial" charset="0"/>
              </a:rPr>
              <a:pPr fontAlgn="base">
                <a:spcBef>
                  <a:spcPct val="0"/>
                </a:spcBef>
                <a:spcAft>
                  <a:spcPct val="0"/>
                </a:spcAft>
              </a:pPr>
              <a:t>5</a:t>
            </a:fld>
            <a:endParaRPr lang="en-US">
              <a:cs typeface="Arial" charset="0"/>
            </a:endParaRPr>
          </a:p>
        </p:txBody>
      </p:sp>
    </p:spTree>
    <p:extLst>
      <p:ext uri="{BB962C8B-B14F-4D97-AF65-F5344CB8AC3E}">
        <p14:creationId xmlns:p14="http://schemas.microsoft.com/office/powerpoint/2010/main" val="32868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655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021F214-4EFB-4811-BBCD-729DDCB9CB5C}" type="slidenum">
              <a:rPr lang="en-US">
                <a:cs typeface="Arial" charset="0"/>
              </a:rPr>
              <a:pPr fontAlgn="base">
                <a:spcBef>
                  <a:spcPct val="0"/>
                </a:spcBef>
                <a:spcAft>
                  <a:spcPct val="0"/>
                </a:spcAft>
              </a:pPr>
              <a:t>6</a:t>
            </a:fld>
            <a:endParaRPr lang="en-US">
              <a:cs typeface="Arial" charset="0"/>
            </a:endParaRPr>
          </a:p>
        </p:txBody>
      </p:sp>
    </p:spTree>
    <p:extLst>
      <p:ext uri="{BB962C8B-B14F-4D97-AF65-F5344CB8AC3E}">
        <p14:creationId xmlns:p14="http://schemas.microsoft.com/office/powerpoint/2010/main" val="2776845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675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6FAF4D-FBED-4AD9-BA3E-C0C7A03B2CFA}" type="slidenum">
              <a:rPr lang="en-US">
                <a:cs typeface="Arial" charset="0"/>
              </a:rPr>
              <a:pPr fontAlgn="base">
                <a:spcBef>
                  <a:spcPct val="0"/>
                </a:spcBef>
                <a:spcAft>
                  <a:spcPct val="0"/>
                </a:spcAft>
              </a:pPr>
              <a:t>7</a:t>
            </a:fld>
            <a:endParaRPr lang="en-US">
              <a:cs typeface="Arial" charset="0"/>
            </a:endParaRPr>
          </a:p>
        </p:txBody>
      </p:sp>
    </p:spTree>
    <p:extLst>
      <p:ext uri="{BB962C8B-B14F-4D97-AF65-F5344CB8AC3E}">
        <p14:creationId xmlns:p14="http://schemas.microsoft.com/office/powerpoint/2010/main" val="2906615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696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9B2DBB-A093-4A3D-89B2-4B335E3241A8}" type="slidenum">
              <a:rPr lang="en-US">
                <a:cs typeface="Arial" charset="0"/>
              </a:rPr>
              <a:pPr fontAlgn="base">
                <a:spcBef>
                  <a:spcPct val="0"/>
                </a:spcBef>
                <a:spcAft>
                  <a:spcPct val="0"/>
                </a:spcAft>
              </a:pPr>
              <a:t>8</a:t>
            </a:fld>
            <a:endParaRPr lang="en-US">
              <a:cs typeface="Arial" charset="0"/>
            </a:endParaRPr>
          </a:p>
        </p:txBody>
      </p:sp>
    </p:spTree>
    <p:extLst>
      <p:ext uri="{BB962C8B-B14F-4D97-AF65-F5344CB8AC3E}">
        <p14:creationId xmlns:p14="http://schemas.microsoft.com/office/powerpoint/2010/main" val="91943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B675AD5-9920-4580-9008-236C7D6ED33C}" type="slidenum">
              <a:rPr lang="en-US">
                <a:cs typeface="Arial" charset="0"/>
              </a:rPr>
              <a:pPr fontAlgn="base">
                <a:spcBef>
                  <a:spcPct val="0"/>
                </a:spcBef>
                <a:spcAft>
                  <a:spcPct val="0"/>
                </a:spcAft>
              </a:pPr>
              <a:t>9</a:t>
            </a:fld>
            <a:endParaRPr lang="en-US">
              <a:cs typeface="Arial" charset="0"/>
            </a:endParaRPr>
          </a:p>
        </p:txBody>
      </p:sp>
    </p:spTree>
    <p:extLst>
      <p:ext uri="{BB962C8B-B14F-4D97-AF65-F5344CB8AC3E}">
        <p14:creationId xmlns:p14="http://schemas.microsoft.com/office/powerpoint/2010/main" val="3434174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8" Type="http://schemas.openxmlformats.org/officeDocument/2006/relationships/hyperlink" Target="http://krugman.blogs.nytimes.com/" TargetMode="External"/><Relationship Id="rId3" Type="http://schemas.openxmlformats.org/officeDocument/2006/relationships/image" Target="../media/image6.png"/><Relationship Id="rId7" Type="http://schemas.openxmlformats.org/officeDocument/2006/relationships/image" Target="../media/image8.png"/><Relationship Id="rId12" Type="http://schemas.openxmlformats.org/officeDocument/2006/relationships/image" Target="../media/image11.png"/><Relationship Id="rId2" Type="http://schemas.openxmlformats.org/officeDocument/2006/relationships/hyperlink" Target="http://www.gregmankiw.blogspot.com/" TargetMode="External"/><Relationship Id="rId1" Type="http://schemas.openxmlformats.org/officeDocument/2006/relationships/slideMaster" Target="../slideMasters/slideMaster5.xml"/><Relationship Id="rId6" Type="http://schemas.openxmlformats.org/officeDocument/2006/relationships/hyperlink" Target="http://www.freakonomics.com/blog/" TargetMode="External"/><Relationship Id="rId11" Type="http://schemas.openxmlformats.org/officeDocument/2006/relationships/image" Target="../media/image10.png"/><Relationship Id="rId5" Type="http://schemas.openxmlformats.org/officeDocument/2006/relationships/image" Target="../media/image7.png"/><Relationship Id="rId10" Type="http://schemas.openxmlformats.org/officeDocument/2006/relationships/hyperlink" Target="http://research.stlouisfed.org/fred2/" TargetMode="External"/><Relationship Id="rId4" Type="http://schemas.openxmlformats.org/officeDocument/2006/relationships/hyperlink" Target="http://marginalrevolution.com/" TargetMode="External"/><Relationship Id="rId9"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p:txBody>
          <a:bodyPr/>
          <a:lstStyle>
            <a:lvl1pPr algn="ctr">
              <a:defRPr sz="1100" i="0" cap="small" spc="400" baseline="0" smtClean="0">
                <a:solidFill>
                  <a:schemeClr val="tx1">
                    <a:lumMod val="50000"/>
                    <a:lumOff val="50000"/>
                  </a:schemeClr>
                </a:solidFill>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ight Arrow 8"/>
          <p:cNvSpPr/>
          <p:nvPr userDrawn="1"/>
        </p:nvSpPr>
        <p:spPr>
          <a:xfrm>
            <a:off x="0" y="6081474"/>
            <a:ext cx="1524000" cy="776526"/>
          </a:xfrm>
          <a:prstGeom prst="rightArrow">
            <a:avLst>
              <a:gd name="adj1" fmla="val 47162"/>
              <a:gd name="adj2" fmla="val 48581"/>
            </a:avLst>
          </a:prstGeom>
          <a:solidFill>
            <a:schemeClr val="accent1">
              <a:lumMod val="20000"/>
              <a:lumOff val="80000"/>
            </a:schemeClr>
          </a:solidFill>
          <a:ln>
            <a:noFill/>
          </a:ln>
        </p:spPr>
        <p:txBody>
          <a:bodyPr>
            <a:spAutoFit/>
          </a:bodyPr>
          <a:lstStyle/>
          <a:p>
            <a:pPr algn="ctr" fontAlgn="auto">
              <a:spcBef>
                <a:spcPts val="0"/>
              </a:spcBef>
              <a:spcAft>
                <a:spcPts val="0"/>
              </a:spcAft>
              <a:defRPr/>
            </a:pPr>
            <a:endParaRPr lang="en-US" sz="900" b="1" spc="60" dirty="0">
              <a:ln w="9000" cmpd="sng">
                <a:noFill/>
                <a:prstDash val="solid"/>
              </a:ln>
              <a:solidFill>
                <a:schemeClr val="accent6">
                  <a:lumMod val="75000"/>
                </a:schemeClr>
              </a:solidFill>
              <a:effectLst>
                <a:reflection blurRad="12700" stA="28000" endPos="45000" dist="1000" dir="5400000" sy="-100000" algn="bl" rotWithShape="0"/>
              </a:effectLst>
              <a:latin typeface="Century Gothic" pitchFamily="34" charset="0"/>
              <a:cs typeface="Courier New" pitchFamily="49" charset="0"/>
            </a:endParaRPr>
          </a:p>
          <a:p>
            <a:pPr algn="ctr" fontAlgn="auto">
              <a:spcBef>
                <a:spcPts val="0"/>
              </a:spcBef>
              <a:spcAft>
                <a:spcPts val="0"/>
              </a:spcAft>
              <a:defRPr/>
            </a:pPr>
            <a:endParaRPr lang="en-US" sz="900" b="1" spc="60" dirty="0">
              <a:ln w="9000" cmpd="sng">
                <a:noFill/>
                <a:prstDash val="solid"/>
              </a:ln>
              <a:solidFill>
                <a:schemeClr val="accent6">
                  <a:lumMod val="75000"/>
                </a:schemeClr>
              </a:solidFill>
              <a:effectLst>
                <a:reflection blurRad="12700" stA="28000" endPos="45000" dist="1000" dir="5400000" sy="-100000" algn="bl" rotWithShape="0"/>
              </a:effectLst>
              <a:latin typeface="Century Gothic" pitchFamily="34" charset="0"/>
              <a:cs typeface="Courier New" pitchFamily="49" charset="0"/>
            </a:endParaRPr>
          </a:p>
        </p:txBody>
      </p:sp>
      <p:pic>
        <p:nvPicPr>
          <p:cNvPr id="5" name="Picture 9"/>
          <p:cNvPicPr>
            <a:picLocks noChangeAspect="1"/>
          </p:cNvPicPr>
          <p:nvPr userDrawn="1"/>
        </p:nvPicPr>
        <p:blipFill>
          <a:blip r:embed="rId2"/>
          <a:srcRect/>
          <a:stretch>
            <a:fillRect/>
          </a:stretch>
        </p:blipFill>
        <p:spPr bwMode="auto">
          <a:xfrm>
            <a:off x="7974013" y="6027738"/>
            <a:ext cx="1143000" cy="857250"/>
          </a:xfrm>
          <a:prstGeom prst="rect">
            <a:avLst/>
          </a:prstGeom>
          <a:noFill/>
          <a:ln w="9525">
            <a:noFill/>
            <a:miter lim="800000"/>
            <a:headEnd/>
            <a:tailEnd/>
          </a:ln>
        </p:spPr>
      </p:pic>
      <p:cxnSp>
        <p:nvCxnSpPr>
          <p:cNvPr id="6" name="Straight Connector 14"/>
          <p:cNvCxnSpPr/>
          <p:nvPr userDrawn="1"/>
        </p:nvCxnSpPr>
        <p:spPr>
          <a:xfrm>
            <a:off x="0" y="1219200"/>
            <a:ext cx="9144000" cy="0"/>
          </a:xfrm>
          <a:prstGeom prst="line">
            <a:avLst/>
          </a:prstGeom>
          <a:ln w="76200" cmpd="sng">
            <a:solidFill>
              <a:srgbClr val="F8EF59">
                <a:alpha val="49000"/>
              </a:srgbClr>
            </a:solidFill>
            <a:prstDash val="solid"/>
          </a:ln>
        </p:spPr>
        <p:style>
          <a:lnRef idx="1">
            <a:schemeClr val="accent5"/>
          </a:lnRef>
          <a:fillRef idx="0">
            <a:schemeClr val="accent5"/>
          </a:fillRef>
          <a:effectRef idx="0">
            <a:schemeClr val="accent5"/>
          </a:effectRef>
          <a:fontRef idx="minor">
            <a:schemeClr val="tx1"/>
          </a:fontRef>
        </p:style>
      </p:cxnSp>
      <p:cxnSp>
        <p:nvCxnSpPr>
          <p:cNvPr id="7" name="Straight Connector 15"/>
          <p:cNvCxnSpPr/>
          <p:nvPr userDrawn="1"/>
        </p:nvCxnSpPr>
        <p:spPr>
          <a:xfrm>
            <a:off x="0" y="5791200"/>
            <a:ext cx="9144000" cy="0"/>
          </a:xfrm>
          <a:prstGeom prst="line">
            <a:avLst/>
          </a:prstGeom>
          <a:ln w="76200" cmpd="sng">
            <a:solidFill>
              <a:srgbClr val="F8EF59">
                <a:alpha val="49000"/>
              </a:srgbClr>
            </a:solidFill>
            <a:prstDash val="solid"/>
          </a:ln>
        </p:spPr>
        <p:style>
          <a:lnRef idx="1">
            <a:schemeClr val="accent5"/>
          </a:lnRef>
          <a:fillRef idx="0">
            <a:schemeClr val="accent5"/>
          </a:fillRef>
          <a:effectRef idx="0">
            <a:schemeClr val="accent5"/>
          </a:effectRef>
          <a:fontRef idx="minor">
            <a:schemeClr val="tx1"/>
          </a:fontRef>
        </p:style>
      </p:cxnSp>
      <p:sp>
        <p:nvSpPr>
          <p:cNvPr id="8" name="Down Arrow Callout 3"/>
          <p:cNvSpPr/>
          <p:nvPr userDrawn="1"/>
        </p:nvSpPr>
        <p:spPr>
          <a:xfrm>
            <a:off x="0" y="-30163"/>
            <a:ext cx="3200400" cy="1676401"/>
          </a:xfrm>
          <a:prstGeom prst="downArrowCallout">
            <a:avLst>
              <a:gd name="adj1" fmla="val 32640"/>
              <a:gd name="adj2" fmla="val 28183"/>
              <a:gd name="adj3" fmla="val 25000"/>
              <a:gd name="adj4" fmla="val 61794"/>
            </a:avLst>
          </a:prstGeom>
          <a:solidFill>
            <a:schemeClr val="accent3"/>
          </a:solidFill>
          <a:ln>
            <a:no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extBox 4"/>
          <p:cNvSpPr txBox="1"/>
          <p:nvPr userDrawn="1"/>
        </p:nvSpPr>
        <p:spPr>
          <a:xfrm>
            <a:off x="0" y="0"/>
            <a:ext cx="3200400" cy="830263"/>
          </a:xfrm>
          <a:prstGeom prst="rect">
            <a:avLst/>
          </a:prstGeom>
          <a:noFill/>
        </p:spPr>
        <p:txBody>
          <a:bodyPr>
            <a:spAutoFit/>
          </a:bodyPr>
          <a:lstStyle/>
          <a:p>
            <a:pPr fontAlgn="auto">
              <a:spcBef>
                <a:spcPts val="0"/>
              </a:spcBef>
              <a:spcAft>
                <a:spcPts val="0"/>
              </a:spcAft>
              <a:defRPr/>
            </a:pPr>
            <a:r>
              <a:rPr lang="en-US" sz="2400" b="1" dirty="0">
                <a:solidFill>
                  <a:schemeClr val="bg1"/>
                </a:solidFill>
                <a:latin typeface="+mn-lt"/>
                <a:cs typeface="+mn-cs"/>
              </a:rPr>
              <a:t>     What you will learn in this chapter</a:t>
            </a:r>
          </a:p>
        </p:txBody>
      </p:sp>
      <p:sp>
        <p:nvSpPr>
          <p:cNvPr id="10" name="Isosceles Triangle 5"/>
          <p:cNvSpPr/>
          <p:nvPr userDrawn="1"/>
        </p:nvSpPr>
        <p:spPr>
          <a:xfrm rot="5400000">
            <a:off x="95250" y="95250"/>
            <a:ext cx="304800" cy="266700"/>
          </a:xfrm>
          <a:prstGeom prst="triangle">
            <a:avLst>
              <a:gd name="adj" fmla="val 52591"/>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3" name="Content Placeholder 2"/>
          <p:cNvSpPr>
            <a:spLocks noGrp="1"/>
          </p:cNvSpPr>
          <p:nvPr>
            <p:ph idx="1"/>
          </p:nvPr>
        </p:nvSpPr>
        <p:spPr/>
        <p:txBody>
          <a:bodyPr/>
          <a:lstStyle>
            <a:lvl1pPr marL="341313" indent="0">
              <a:defRPr b="1">
                <a:solidFill>
                  <a:schemeClr val="tx1"/>
                </a:solidFill>
                <a:latin typeface="Century Gothic"/>
                <a:cs typeface="Century Gothic"/>
              </a:defRPr>
            </a:lvl1pPr>
            <a:lvl2pPr marL="742950" indent="0">
              <a:defRPr b="1">
                <a:solidFill>
                  <a:schemeClr val="tx1"/>
                </a:solidFill>
                <a:latin typeface="Century Gothic"/>
                <a:cs typeface="Century Gothic"/>
              </a:defRPr>
            </a:lvl2pPr>
            <a:lvl3pPr>
              <a:defRPr b="1">
                <a:solidFill>
                  <a:schemeClr val="tx1"/>
                </a:solidFill>
                <a:latin typeface="Century Gothic"/>
                <a:cs typeface="Century Gothic"/>
              </a:defRPr>
            </a:lvl3pPr>
            <a:lvl4pPr>
              <a:defRPr b="1">
                <a:solidFill>
                  <a:schemeClr val="tx1"/>
                </a:solidFill>
                <a:latin typeface="Century Gothic"/>
                <a:cs typeface="Century Gothic"/>
              </a:defRPr>
            </a:lvl4pPr>
            <a:lvl5pPr>
              <a:defRPr b="1">
                <a:solidFill>
                  <a:schemeClr val="tx1"/>
                </a:solidFill>
                <a:latin typeface="Century Gothic"/>
                <a:cs typeface="Century Gothi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3600" baseline="0">
                <a:latin typeface="Century Gothic"/>
                <a:cs typeface="Century Gothic"/>
              </a:defRPr>
            </a:lvl1pPr>
            <a:lvl2pPr>
              <a:defRPr sz="3200" baseline="0">
                <a:latin typeface="Century Gothic"/>
                <a:cs typeface="Century Gothic"/>
              </a:defRPr>
            </a:lvl2pPr>
            <a:lvl3pPr>
              <a:defRPr sz="2800" baseline="0">
                <a:latin typeface="Century Gothic"/>
                <a:cs typeface="Century Gothic"/>
              </a:defRPr>
            </a:lvl3pPr>
            <a:lvl4pPr>
              <a:defRPr sz="2400" baseline="0">
                <a:latin typeface="Century Gothic"/>
                <a:cs typeface="Century Gothic"/>
              </a:defRPr>
            </a:lvl4pPr>
            <a:lvl5pPr>
              <a:defRPr sz="2400" baseline="0">
                <a:latin typeface="Century Gothic"/>
                <a:cs typeface="Century Gothi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ransition>
    <p:fade thruBlk="1"/>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lvl1pPr>
              <a:defRPr>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90500" y="2019300"/>
            <a:ext cx="3086100" cy="35734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276600" y="1143000"/>
            <a:ext cx="5867400" cy="4983163"/>
          </a:xfrm>
        </p:spPr>
        <p:txBody>
          <a:bodyPr>
            <a:normAutofit/>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ransition>
    <p:fade thruBlk="1"/>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3600" baseline="0">
                <a:latin typeface="Candara" pitchFamily="34" charset="0"/>
              </a:defRPr>
            </a:lvl1pPr>
            <a:lvl2pPr>
              <a:defRPr sz="3200" baseline="0">
                <a:latin typeface="Candara" pitchFamily="34" charset="0"/>
              </a:defRPr>
            </a:lvl2pPr>
            <a:lvl3pPr>
              <a:defRPr sz="2800" baseline="0">
                <a:latin typeface="Candara" pitchFamily="34" charset="0"/>
              </a:defRPr>
            </a:lvl3pPr>
            <a:lvl4pPr>
              <a:defRPr sz="2400" baseline="0">
                <a:latin typeface="Candara" pitchFamily="34" charset="0"/>
              </a:defRPr>
            </a:lvl4pPr>
            <a:lvl5pPr>
              <a:defRPr sz="2400" baseline="0">
                <a:latin typeface="Candar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ransition>
    <p:fade thruBlk="1"/>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lvl1pPr>
              <a:defRPr>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90500" y="2019300"/>
            <a:ext cx="3086100" cy="35734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276600" y="1143000"/>
            <a:ext cx="5867400" cy="4983163"/>
          </a:xfrm>
        </p:spPr>
        <p:txBody>
          <a:bodyPr>
            <a:normAutofit/>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ransition>
    <p:fade thruBlk="1"/>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3600" baseline="0">
                <a:latin typeface="Century Gothic"/>
                <a:cs typeface="Century Gothic"/>
              </a:defRPr>
            </a:lvl1pPr>
            <a:lvl2pPr>
              <a:defRPr sz="3200" baseline="0">
                <a:latin typeface="Century Gothic"/>
                <a:cs typeface="Century Gothic"/>
              </a:defRPr>
            </a:lvl2pPr>
            <a:lvl3pPr>
              <a:defRPr sz="2800" baseline="0">
                <a:latin typeface="Century Gothic"/>
                <a:cs typeface="Century Gothic"/>
              </a:defRPr>
            </a:lvl3pPr>
            <a:lvl4pPr>
              <a:defRPr sz="2400" baseline="0">
                <a:latin typeface="Century Gothic"/>
                <a:cs typeface="Century Gothic"/>
              </a:defRPr>
            </a:lvl4pPr>
            <a:lvl5pPr>
              <a:defRPr sz="2400" baseline="0">
                <a:latin typeface="Century Gothic"/>
                <a:cs typeface="Century Gothi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ransition>
    <p:fade thruBlk="1"/>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lvl1pPr>
              <a:defRPr>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90500" y="2019300"/>
            <a:ext cx="3086100" cy="35734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276600" y="1143000"/>
            <a:ext cx="5867400" cy="4983163"/>
          </a:xfrm>
        </p:spPr>
        <p:txBody>
          <a:bodyPr>
            <a:normAutofit/>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ransition>
    <p:fade thruBlk="1"/>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3600" baseline="0">
                <a:latin typeface="Century Gothic"/>
                <a:cs typeface="Century Gothic"/>
              </a:defRPr>
            </a:lvl1pPr>
            <a:lvl2pPr>
              <a:defRPr sz="3200" baseline="0">
                <a:latin typeface="Century Gothic"/>
                <a:cs typeface="Century Gothic"/>
              </a:defRPr>
            </a:lvl2pPr>
            <a:lvl3pPr>
              <a:defRPr sz="2800" baseline="0">
                <a:latin typeface="Century Gothic"/>
                <a:cs typeface="Century Gothic"/>
              </a:defRPr>
            </a:lvl3pPr>
            <a:lvl4pPr>
              <a:defRPr sz="2400" baseline="0">
                <a:latin typeface="Century Gothic"/>
                <a:cs typeface="Century Gothic"/>
              </a:defRPr>
            </a:lvl4pPr>
            <a:lvl5pPr>
              <a:defRPr sz="2400" baseline="0">
                <a:latin typeface="Century Gothic"/>
                <a:cs typeface="Century Gothi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ransition>
    <p:fade thruBlk="1"/>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lvl1pPr>
              <a:defRPr>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90500" y="2019300"/>
            <a:ext cx="3086100" cy="35734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276600" y="1143000"/>
            <a:ext cx="5867400" cy="4983163"/>
          </a:xfrm>
        </p:spPr>
        <p:txBody>
          <a:bodyPr>
            <a:normAutofit/>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ransition>
    <p:fade thruBlk="1"/>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srcRect/>
          <a:stretch>
            <a:fillRect/>
          </a:stretch>
        </p:blipFill>
        <p:spPr bwMode="auto">
          <a:xfrm>
            <a:off x="8004175" y="0"/>
            <a:ext cx="1139825" cy="771525"/>
          </a:xfrm>
          <a:prstGeom prst="rect">
            <a:avLst/>
          </a:prstGeom>
          <a:noFill/>
          <a:ln w="9525">
            <a:noFill/>
            <a:miter lim="800000"/>
            <a:headEnd/>
            <a:tailEnd/>
          </a:ln>
        </p:spPr>
      </p:pic>
      <p:sp>
        <p:nvSpPr>
          <p:cNvPr id="2" name="Title 1"/>
          <p:cNvSpPr>
            <a:spLocks noGrp="1"/>
          </p:cNvSpPr>
          <p:nvPr>
            <p:ph type="title"/>
          </p:nvPr>
        </p:nvSpPr>
        <p:spPr>
          <a:xfrm>
            <a:off x="0" y="0"/>
            <a:ext cx="9144000" cy="838200"/>
          </a:xfr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lgn="ctr">
              <a:defRPr sz="1100" i="0" cap="small" spc="400" baseline="0" smtClean="0">
                <a:solidFill>
                  <a:schemeClr val="tx1">
                    <a:lumMod val="50000"/>
                    <a:lumOff val="50000"/>
                  </a:schemeClr>
                </a:solidFill>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showMasterPhAnim="0" type="obj">
  <p:cSld name="1_Title and Content">
    <p:spTree>
      <p:nvGrpSpPr>
        <p:cNvPr id="1" name=""/>
        <p:cNvGrpSpPr/>
        <p:nvPr/>
      </p:nvGrpSpPr>
      <p:grpSpPr>
        <a:xfrm>
          <a:off x="0" y="0"/>
          <a:ext cx="0" cy="0"/>
          <a:chOff x="0" y="0"/>
          <a:chExt cx="0" cy="0"/>
        </a:xfrm>
      </p:grpSpPr>
      <p:sp>
        <p:nvSpPr>
          <p:cNvPr id="4" name="Right Arrow 8"/>
          <p:cNvSpPr/>
          <p:nvPr userDrawn="1"/>
        </p:nvSpPr>
        <p:spPr>
          <a:xfrm>
            <a:off x="0" y="5952053"/>
            <a:ext cx="1143000" cy="905947"/>
          </a:xfrm>
          <a:prstGeom prst="rightArrow">
            <a:avLst>
              <a:gd name="adj1" fmla="val 47162"/>
              <a:gd name="adj2" fmla="val 48581"/>
            </a:avLst>
          </a:prstGeom>
          <a:solidFill>
            <a:schemeClr val="accent1">
              <a:lumMod val="20000"/>
              <a:lumOff val="80000"/>
            </a:schemeClr>
          </a:solidFill>
          <a:ln>
            <a:noFill/>
          </a:ln>
        </p:spPr>
        <p:txBody>
          <a:bodyPr>
            <a:spAutoFit/>
          </a:bodyPr>
          <a:lstStyle/>
          <a:p>
            <a:pPr algn="ctr" fontAlgn="auto">
              <a:spcBef>
                <a:spcPts val="0"/>
              </a:spcBef>
              <a:spcAft>
                <a:spcPts val="0"/>
              </a:spcAft>
              <a:defRPr/>
            </a:pPr>
            <a:r>
              <a:rPr lang="en-US" sz="1100" b="1" spc="60" dirty="0">
                <a:ln w="9000" cmpd="sng">
                  <a:noFill/>
                  <a:prstDash val="solid"/>
                </a:ln>
                <a:solidFill>
                  <a:srgbClr val="F79646">
                    <a:lumMod val="75000"/>
                  </a:srgbClr>
                </a:solidFill>
                <a:effectLst>
                  <a:reflection blurRad="12700" stA="28000" endPos="45000" dist="1000" dir="5400000" sy="-100000" algn="bl" rotWithShape="0"/>
                </a:effectLst>
                <a:latin typeface="Century Gothic" pitchFamily="34" charset="0"/>
                <a:cs typeface="Courier New" pitchFamily="49" charset="0"/>
                <a:hlinkClick r:id="" action="ppaction://noaction"/>
              </a:rPr>
              <a:t>To </a:t>
            </a:r>
            <a:r>
              <a:rPr lang="en-US" sz="1100" b="1" spc="60" dirty="0">
                <a:ln w="9000" cmpd="sng">
                  <a:noFill/>
                  <a:prstDash val="solid"/>
                </a:ln>
                <a:solidFill>
                  <a:srgbClr val="F79646">
                    <a:lumMod val="75000"/>
                  </a:srgbClr>
                </a:solidFill>
                <a:effectLst>
                  <a:reflection blurRad="12700" stA="28000" endPos="45000" dist="1000" dir="5400000" sy="-100000" algn="bl" rotWithShape="0"/>
                </a:effectLst>
                <a:latin typeface="Century Gothic" pitchFamily="34" charset="0"/>
                <a:cs typeface="Courier New" pitchFamily="49" charset="0"/>
              </a:rPr>
              <a:t>Active Learning</a:t>
            </a:r>
          </a:p>
        </p:txBody>
      </p:sp>
      <p:pic>
        <p:nvPicPr>
          <p:cNvPr id="5" name="Picture 9"/>
          <p:cNvPicPr>
            <a:picLocks noChangeAspect="1"/>
          </p:cNvPicPr>
          <p:nvPr userDrawn="1"/>
        </p:nvPicPr>
        <p:blipFill>
          <a:blip r:embed="rId2"/>
          <a:srcRect/>
          <a:stretch>
            <a:fillRect/>
          </a:stretch>
        </p:blipFill>
        <p:spPr bwMode="auto">
          <a:xfrm>
            <a:off x="7974013" y="6027738"/>
            <a:ext cx="1143000" cy="857250"/>
          </a:xfrm>
          <a:prstGeom prst="rect">
            <a:avLst/>
          </a:prstGeom>
          <a:noFill/>
          <a:ln w="9525">
            <a:noFill/>
            <a:miter lim="800000"/>
            <a:headEnd/>
            <a:tailEnd/>
          </a:ln>
        </p:spPr>
      </p:pic>
      <p:sp>
        <p:nvSpPr>
          <p:cNvPr id="6" name="TextBox 10"/>
          <p:cNvSpPr txBox="1"/>
          <p:nvPr userDrawn="1"/>
        </p:nvSpPr>
        <p:spPr>
          <a:xfrm>
            <a:off x="8126413" y="6210300"/>
            <a:ext cx="635000" cy="522288"/>
          </a:xfrm>
          <a:prstGeom prst="rect">
            <a:avLst/>
          </a:prstGeom>
          <a:noFill/>
        </p:spPr>
        <p:txBody>
          <a:bodyPr>
            <a:spAutoFit/>
          </a:bodyPr>
          <a:lstStyle/>
          <a:p>
            <a:pPr fontAlgn="auto">
              <a:spcBef>
                <a:spcPts val="0"/>
              </a:spcBef>
              <a:spcAft>
                <a:spcPts val="0"/>
              </a:spcAft>
              <a:defRPr/>
            </a:pPr>
            <a:r>
              <a:rPr lang="en-US" sz="1400" b="1" dirty="0">
                <a:solidFill>
                  <a:prstClr val="white"/>
                </a:solidFill>
                <a:effectLst>
                  <a:outerShdw blurRad="38100" dist="38100" dir="2700000" algn="tl">
                    <a:srgbClr val="000000">
                      <a:alpha val="43137"/>
                    </a:srgbClr>
                  </a:outerShdw>
                </a:effectLst>
                <a:latin typeface="Calibri"/>
                <a:cs typeface="+mn-cs"/>
              </a:rPr>
              <a:t>To Video</a:t>
            </a:r>
          </a:p>
        </p:txBody>
      </p:sp>
      <p:sp>
        <p:nvSpPr>
          <p:cNvPr id="2" name="Title 1"/>
          <p:cNvSpPr>
            <a:spLocks noGrp="1"/>
          </p:cNvSpPr>
          <p:nvPr>
            <p:ph type="title"/>
          </p:nvPr>
        </p:nvSpPr>
        <p:spPr>
          <a:xfrm>
            <a:off x="0" y="0"/>
            <a:ext cx="9144000" cy="838200"/>
          </a:xfrm>
          <a:prstGeom prst="rect">
            <a:avLst/>
          </a:prstGeo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p:txBody>
          <a:bodyPr/>
          <a:lstStyle>
            <a:lvl1pPr algn="ctr">
              <a:defRPr sz="1100" i="0" cap="small" spc="400" baseline="0" smtClean="0">
                <a:solidFill>
                  <a:prstClr val="black">
                    <a:lumMod val="50000"/>
                    <a:lumOff val="50000"/>
                  </a:prstClr>
                </a:solidFill>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srcRect/>
          <a:stretch>
            <a:fillRect/>
          </a:stretch>
        </p:blipFill>
        <p:spPr bwMode="auto">
          <a:xfrm>
            <a:off x="8004175" y="0"/>
            <a:ext cx="1139825" cy="771525"/>
          </a:xfrm>
          <a:prstGeom prst="rect">
            <a:avLst/>
          </a:prstGeom>
          <a:noFill/>
          <a:ln w="9525">
            <a:noFill/>
            <a:miter lim="800000"/>
            <a:headEnd/>
            <a:tailEnd/>
          </a:ln>
        </p:spPr>
      </p:pic>
      <p:sp>
        <p:nvSpPr>
          <p:cNvPr id="2" name="Title 1"/>
          <p:cNvSpPr>
            <a:spLocks noGrp="1"/>
          </p:cNvSpPr>
          <p:nvPr>
            <p:ph type="title"/>
          </p:nvPr>
        </p:nvSpPr>
        <p:spPr>
          <a:xfrm>
            <a:off x="0" y="0"/>
            <a:ext cx="9144000" cy="838200"/>
          </a:xfr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lgn="ctr">
              <a:defRPr sz="1100" i="0" cap="small" spc="400" baseline="0" smtClean="0">
                <a:solidFill>
                  <a:prstClr val="black">
                    <a:lumMod val="50000"/>
                    <a:lumOff val="50000"/>
                  </a:prstClr>
                </a:solidFill>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showMasterPhAnim="0" userDrawn="1">
  <p:cSld name="1_Custom Layout">
    <p:spTree>
      <p:nvGrpSpPr>
        <p:cNvPr id="1" name=""/>
        <p:cNvGrpSpPr/>
        <p:nvPr/>
      </p:nvGrpSpPr>
      <p:grpSpPr>
        <a:xfrm>
          <a:off x="0" y="0"/>
          <a:ext cx="0" cy="0"/>
          <a:chOff x="0" y="0"/>
          <a:chExt cx="0" cy="0"/>
        </a:xfrm>
      </p:grpSpPr>
      <p:pic>
        <p:nvPicPr>
          <p:cNvPr id="2" name="Picture 8"/>
          <p:cNvPicPr>
            <a:picLocks noChangeAspect="1"/>
          </p:cNvPicPr>
          <p:nvPr userDrawn="1"/>
        </p:nvPicPr>
        <p:blipFill>
          <a:blip r:embed="rId2"/>
          <a:srcRect/>
          <a:stretch>
            <a:fillRect/>
          </a:stretch>
        </p:blipFill>
        <p:spPr bwMode="auto">
          <a:xfrm>
            <a:off x="1828800" y="2438400"/>
            <a:ext cx="5245100" cy="3932238"/>
          </a:xfrm>
          <a:prstGeom prst="rect">
            <a:avLst/>
          </a:prstGeom>
          <a:noFill/>
          <a:ln w="9525">
            <a:noFill/>
            <a:miter lim="800000"/>
            <a:headEnd/>
            <a:tailEnd/>
          </a:ln>
        </p:spPr>
      </p:pic>
      <p:sp>
        <p:nvSpPr>
          <p:cNvPr id="3" name="Date Placeholder 2"/>
          <p:cNvSpPr>
            <a:spLocks noGrp="1"/>
          </p:cNvSpPr>
          <p:nvPr>
            <p:ph type="dt" sz="half" idx="10"/>
          </p:nvPr>
        </p:nvSpPr>
        <p:spPr>
          <a:xfrm>
            <a:off x="457200" y="6356350"/>
            <a:ext cx="381000" cy="365125"/>
          </a:xfrm>
          <a:prstGeom prst="rect">
            <a:avLst/>
          </a:prstGeom>
        </p:spPr>
        <p:txBody>
          <a:bodyPr/>
          <a:lstStyle>
            <a:lvl1pPr fontAlgn="auto">
              <a:spcBef>
                <a:spcPts val="0"/>
              </a:spcBef>
              <a:spcAft>
                <a:spcPts val="0"/>
              </a:spcAft>
              <a:defRPr>
                <a:solidFill>
                  <a:prstClr val="black"/>
                </a:solidFill>
                <a:latin typeface="Calibri"/>
                <a:cs typeface="+mn-cs"/>
              </a:defRPr>
            </a:lvl1pPr>
          </a:lstStyle>
          <a:p>
            <a:pPr>
              <a:defRPr/>
            </a:pPr>
            <a:endParaRPr lang="en-US"/>
          </a:p>
        </p:txBody>
      </p:sp>
      <p:sp>
        <p:nvSpPr>
          <p:cNvPr id="4" name="Footer Placeholder 3"/>
          <p:cNvSpPr>
            <a:spLocks noGrp="1"/>
          </p:cNvSpPr>
          <p:nvPr>
            <p:ph type="ftr" sz="quarter" idx="11"/>
          </p:nvPr>
        </p:nvSpPr>
        <p:spPr/>
        <p:txBody>
          <a:bodyPr/>
          <a:lstStyle>
            <a:lvl1pPr>
              <a:defRPr smtClean="0"/>
            </a:lvl1pPr>
          </a:lstStyle>
          <a:p>
            <a:pPr>
              <a:defRPr/>
            </a:pPr>
            <a:r>
              <a:rPr lang="en-US"/>
              <a:t>Copyright 2015 Worth Publishers    </a:t>
            </a:r>
          </a:p>
        </p:txBody>
      </p:sp>
      <p:sp>
        <p:nvSpPr>
          <p:cNvPr id="5" name="Slide Number Placeholder 4"/>
          <p:cNvSpPr>
            <a:spLocks noGrp="1"/>
          </p:cNvSpPr>
          <p:nvPr>
            <p:ph type="sldNum" sz="quarter" idx="12"/>
          </p:nvPr>
        </p:nvSpPr>
        <p:spPr>
          <a:xfrm>
            <a:off x="8153400" y="6400800"/>
            <a:ext cx="457200" cy="228600"/>
          </a:xfrm>
          <a:prstGeom prst="rect">
            <a:avLst/>
          </a:prstGeom>
        </p:spPr>
        <p:txBody>
          <a:bodyPr/>
          <a:lstStyle>
            <a:lvl1pPr fontAlgn="auto">
              <a:spcBef>
                <a:spcPts val="0"/>
              </a:spcBef>
              <a:spcAft>
                <a:spcPts val="0"/>
              </a:spcAft>
              <a:defRPr>
                <a:solidFill>
                  <a:prstClr val="black"/>
                </a:solidFill>
                <a:latin typeface="Calibri"/>
                <a:cs typeface="+mn-cs"/>
              </a:defRPr>
            </a:lvl1pPr>
          </a:lstStyle>
          <a:p>
            <a:pPr>
              <a:defRPr/>
            </a:pPr>
            <a:fld id="{C94B83BE-6C6B-44E0-960A-07DC350D8D36}" type="slidenum">
              <a:rPr lang="en-US"/>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showMasterPhAnim="0"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lvl1pPr>
              <a:defRPr>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90500" y="2019300"/>
            <a:ext cx="3086100" cy="35734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276600" y="1143000"/>
            <a:ext cx="5867400" cy="4983163"/>
          </a:xfrm>
        </p:spPr>
        <p:txBody>
          <a:bodyPr>
            <a:normAutofit/>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5"/>
          <p:cNvSpPr>
            <a:spLocks noGrp="1"/>
          </p:cNvSpPr>
          <p:nvPr>
            <p:ph type="ftr" sz="quarter" idx="10"/>
          </p:nvPr>
        </p:nvSpPr>
        <p:spPr>
          <a:xfrm>
            <a:off x="914400" y="6629400"/>
            <a:ext cx="7315200" cy="212725"/>
          </a:xfrm>
        </p:spPr>
        <p:txBody>
          <a:bodyPr/>
          <a:lstStyle>
            <a:lvl1pPr>
              <a:defRPr smtClean="0">
                <a:solidFill>
                  <a:prstClr val="black">
                    <a:tint val="75000"/>
                  </a:prstClr>
                </a:solidFill>
              </a:defRPr>
            </a:lvl1pPr>
          </a:lstStyle>
          <a:p>
            <a:pPr>
              <a:defRPr/>
            </a:pPr>
            <a:r>
              <a:rPr lang="en-US"/>
              <a:t>Copyright 2015 Worth Publishers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4">
                                            <p:txEl>
                                              <p:pRg st="0" end="0"/>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499"/>
                                          </p:stCondLst>
                                        </p:cTn>
                                        <p:tgtEl>
                                          <p:spTgt spid="4">
                                            <p:txEl>
                                              <p:pRg st="1" end="1"/>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499"/>
                                          </p:stCondLst>
                                        </p:cTn>
                                        <p:tgtEl>
                                          <p:spTgt spid="4">
                                            <p:txEl>
                                              <p:pRg st="2" end="2"/>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499"/>
                                          </p:stCondLst>
                                        </p:cTn>
                                        <p:tgtEl>
                                          <p:spTgt spid="4">
                                            <p:txEl>
                                              <p:pRg st="3" end="3"/>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P spid="4" grpId="0" build="p" autoUpdateAnimBg="0" advAuto="0"/>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showMasterPhAnim="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p:txBody>
          <a:bodyPr/>
          <a:lstStyle>
            <a:lvl1pPr algn="ctr">
              <a:defRPr sz="1100" i="0" cap="small" spc="400" baseline="0" smtClean="0">
                <a:solidFill>
                  <a:prstClr val="black">
                    <a:lumMod val="50000"/>
                    <a:lumOff val="50000"/>
                  </a:prstClr>
                </a:solidFill>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srcRect/>
          <a:stretch>
            <a:fillRect/>
          </a:stretch>
        </p:blipFill>
        <p:spPr bwMode="auto">
          <a:xfrm>
            <a:off x="8004175" y="0"/>
            <a:ext cx="1139825" cy="771525"/>
          </a:xfrm>
          <a:prstGeom prst="rect">
            <a:avLst/>
          </a:prstGeom>
          <a:noFill/>
          <a:ln w="9525">
            <a:noFill/>
            <a:miter lim="800000"/>
            <a:headEnd/>
            <a:tailEnd/>
          </a:ln>
        </p:spPr>
      </p:pic>
      <p:sp>
        <p:nvSpPr>
          <p:cNvPr id="2" name="Title 1"/>
          <p:cNvSpPr>
            <a:spLocks noGrp="1"/>
          </p:cNvSpPr>
          <p:nvPr>
            <p:ph type="title"/>
          </p:nvPr>
        </p:nvSpPr>
        <p:spPr>
          <a:xfrm>
            <a:off x="0" y="0"/>
            <a:ext cx="9144000" cy="838200"/>
          </a:xfr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lgn="ctr">
              <a:defRPr sz="1100" i="0" cap="small" spc="400" baseline="0" smtClean="0">
                <a:solidFill>
                  <a:prstClr val="black">
                    <a:lumMod val="50000"/>
                    <a:lumOff val="50000"/>
                  </a:prstClr>
                </a:solidFill>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showMasterPhAnim="0" userDrawn="1">
  <p:cSld name="1_Custom Layout">
    <p:spTree>
      <p:nvGrpSpPr>
        <p:cNvPr id="1" name=""/>
        <p:cNvGrpSpPr/>
        <p:nvPr/>
      </p:nvGrpSpPr>
      <p:grpSpPr>
        <a:xfrm>
          <a:off x="0" y="0"/>
          <a:ext cx="0" cy="0"/>
          <a:chOff x="0" y="0"/>
          <a:chExt cx="0" cy="0"/>
        </a:xfrm>
      </p:grpSpPr>
      <p:pic>
        <p:nvPicPr>
          <p:cNvPr id="2" name="Picture 8"/>
          <p:cNvPicPr>
            <a:picLocks noChangeAspect="1"/>
          </p:cNvPicPr>
          <p:nvPr userDrawn="1"/>
        </p:nvPicPr>
        <p:blipFill>
          <a:blip r:embed="rId2"/>
          <a:srcRect/>
          <a:stretch>
            <a:fillRect/>
          </a:stretch>
        </p:blipFill>
        <p:spPr bwMode="auto">
          <a:xfrm>
            <a:off x="1828800" y="2438400"/>
            <a:ext cx="5245100" cy="3932238"/>
          </a:xfrm>
          <a:prstGeom prst="rect">
            <a:avLst/>
          </a:prstGeom>
          <a:noFill/>
          <a:ln w="9525">
            <a:noFill/>
            <a:miter lim="800000"/>
            <a:headEnd/>
            <a:tailEnd/>
          </a:ln>
        </p:spPr>
      </p:pic>
      <p:sp>
        <p:nvSpPr>
          <p:cNvPr id="3" name="Date Placeholder 2"/>
          <p:cNvSpPr>
            <a:spLocks noGrp="1"/>
          </p:cNvSpPr>
          <p:nvPr>
            <p:ph type="dt" sz="half" idx="10"/>
          </p:nvPr>
        </p:nvSpPr>
        <p:spPr>
          <a:xfrm>
            <a:off x="457200" y="6356350"/>
            <a:ext cx="381000" cy="365125"/>
          </a:xfrm>
          <a:prstGeom prst="rect">
            <a:avLst/>
          </a:prstGeom>
        </p:spPr>
        <p:txBody>
          <a:bodyPr/>
          <a:lstStyle>
            <a:lvl1pPr fontAlgn="auto">
              <a:spcBef>
                <a:spcPts val="0"/>
              </a:spcBef>
              <a:spcAft>
                <a:spcPts val="0"/>
              </a:spcAft>
              <a:defRPr>
                <a:solidFill>
                  <a:prstClr val="black"/>
                </a:solidFill>
                <a:latin typeface="Calibri"/>
                <a:cs typeface="+mn-cs"/>
              </a:defRPr>
            </a:lvl1pPr>
          </a:lstStyle>
          <a:p>
            <a:pPr>
              <a:defRPr/>
            </a:pPr>
            <a:endParaRPr lang="en-US"/>
          </a:p>
        </p:txBody>
      </p:sp>
      <p:sp>
        <p:nvSpPr>
          <p:cNvPr id="4" name="Footer Placeholder 3"/>
          <p:cNvSpPr>
            <a:spLocks noGrp="1"/>
          </p:cNvSpPr>
          <p:nvPr>
            <p:ph type="ftr" sz="quarter" idx="11"/>
          </p:nvPr>
        </p:nvSpPr>
        <p:spPr/>
        <p:txBody>
          <a:bodyPr/>
          <a:lstStyle>
            <a:lvl1pPr>
              <a:defRPr smtClean="0"/>
            </a:lvl1pPr>
          </a:lstStyle>
          <a:p>
            <a:pPr>
              <a:defRPr/>
            </a:pPr>
            <a:r>
              <a:rPr lang="en-US"/>
              <a:t>Copyright 2015 Worth Publishers    </a:t>
            </a:r>
          </a:p>
        </p:txBody>
      </p:sp>
      <p:sp>
        <p:nvSpPr>
          <p:cNvPr id="5" name="Slide Number Placeholder 4"/>
          <p:cNvSpPr>
            <a:spLocks noGrp="1"/>
          </p:cNvSpPr>
          <p:nvPr>
            <p:ph type="sldNum" sz="quarter" idx="12"/>
          </p:nvPr>
        </p:nvSpPr>
        <p:spPr>
          <a:xfrm>
            <a:off x="8153400" y="6400800"/>
            <a:ext cx="457200" cy="228600"/>
          </a:xfrm>
          <a:prstGeom prst="rect">
            <a:avLst/>
          </a:prstGeom>
        </p:spPr>
        <p:txBody>
          <a:bodyPr/>
          <a:lstStyle>
            <a:lvl1pPr fontAlgn="auto">
              <a:spcBef>
                <a:spcPts val="0"/>
              </a:spcBef>
              <a:spcAft>
                <a:spcPts val="0"/>
              </a:spcAft>
              <a:defRPr>
                <a:solidFill>
                  <a:prstClr val="black"/>
                </a:solidFill>
                <a:latin typeface="Calibri"/>
                <a:cs typeface="+mn-cs"/>
              </a:defRPr>
            </a:lvl1pPr>
          </a:lstStyle>
          <a:p>
            <a:pPr>
              <a:defRPr/>
            </a:pPr>
            <a:fld id="{9642A6DF-8CF1-4381-8E6D-5A0329D0382A}" type="slidenum">
              <a:rPr lang="en-US"/>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showMasterPhAnim="0"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lvl1pPr>
              <a:defRPr>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90500" y="2019300"/>
            <a:ext cx="3086100" cy="35734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276600" y="1143000"/>
            <a:ext cx="5867400" cy="4983163"/>
          </a:xfrm>
        </p:spPr>
        <p:txBody>
          <a:bodyPr>
            <a:normAutofit/>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5"/>
          <p:cNvSpPr>
            <a:spLocks noGrp="1"/>
          </p:cNvSpPr>
          <p:nvPr>
            <p:ph type="ftr" sz="quarter" idx="10"/>
          </p:nvPr>
        </p:nvSpPr>
        <p:spPr>
          <a:xfrm>
            <a:off x="914400" y="6629400"/>
            <a:ext cx="7315200" cy="212725"/>
          </a:xfrm>
        </p:spPr>
        <p:txBody>
          <a:bodyPr/>
          <a:lstStyle>
            <a:lvl1pPr>
              <a:defRPr smtClean="0">
                <a:solidFill>
                  <a:prstClr val="black">
                    <a:tint val="75000"/>
                  </a:prstClr>
                </a:solidFill>
              </a:defRPr>
            </a:lvl1pPr>
          </a:lstStyle>
          <a:p>
            <a:pPr>
              <a:defRPr/>
            </a:pPr>
            <a:r>
              <a:rPr lang="en-US"/>
              <a:t>Copyright 2015 Worth Publishers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4">
                                            <p:txEl>
                                              <p:pRg st="0" end="0"/>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499"/>
                                          </p:stCondLst>
                                        </p:cTn>
                                        <p:tgtEl>
                                          <p:spTgt spid="4">
                                            <p:txEl>
                                              <p:pRg st="1" end="1"/>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499"/>
                                          </p:stCondLst>
                                        </p:cTn>
                                        <p:tgtEl>
                                          <p:spTgt spid="4">
                                            <p:txEl>
                                              <p:pRg st="2" end="2"/>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499"/>
                                          </p:stCondLst>
                                        </p:cTn>
                                        <p:tgtEl>
                                          <p:spTgt spid="4">
                                            <p:txEl>
                                              <p:pRg st="3" end="3"/>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P spid="4" grpId="0" build="p" autoUpdateAnimBg="0" advAuto="0"/>
    </p:bld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showMasterPhAnim="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4"/>
          <p:cNvSpPr>
            <a:spLocks noGrp="1"/>
          </p:cNvSpPr>
          <p:nvPr>
            <p:ph type="ftr" sz="quarter" idx="10"/>
          </p:nvPr>
        </p:nvSpPr>
        <p:spPr/>
        <p:txBody>
          <a:bodyPr/>
          <a:lstStyle>
            <a:lvl1pPr algn="ctr">
              <a:defRPr sz="1100" i="0" cap="small" spc="400" baseline="0" smtClean="0">
                <a:solidFill>
                  <a:prstClr val="black">
                    <a:lumMod val="50000"/>
                    <a:lumOff val="50000"/>
                  </a:prstClr>
                </a:solidFill>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srcRect/>
          <a:stretch>
            <a:fillRect/>
          </a:stretch>
        </p:blipFill>
        <p:spPr bwMode="auto">
          <a:xfrm>
            <a:off x="8004175" y="0"/>
            <a:ext cx="1139825" cy="771525"/>
          </a:xfrm>
          <a:prstGeom prst="rect">
            <a:avLst/>
          </a:prstGeom>
          <a:noFill/>
          <a:ln w="9525">
            <a:noFill/>
            <a:miter lim="800000"/>
            <a:headEnd/>
            <a:tailEnd/>
          </a:ln>
        </p:spPr>
      </p:pic>
      <p:sp>
        <p:nvSpPr>
          <p:cNvPr id="2" name="Title 1"/>
          <p:cNvSpPr>
            <a:spLocks noGrp="1"/>
          </p:cNvSpPr>
          <p:nvPr>
            <p:ph type="title"/>
          </p:nvPr>
        </p:nvSpPr>
        <p:spPr>
          <a:xfrm>
            <a:off x="0" y="0"/>
            <a:ext cx="9144000" cy="838200"/>
          </a:xfrm>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lgn="ctr">
              <a:defRPr sz="1100" i="0" cap="small" spc="400" baseline="0" smtClean="0">
                <a:solidFill>
                  <a:prstClr val="black">
                    <a:lumMod val="50000"/>
                    <a:lumOff val="50000"/>
                  </a:prstClr>
                </a:solidFill>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showMasterPhAnim="0" userDrawn="1">
  <p:cSld name="1_Custom Layout">
    <p:spTree>
      <p:nvGrpSpPr>
        <p:cNvPr id="1" name=""/>
        <p:cNvGrpSpPr/>
        <p:nvPr/>
      </p:nvGrpSpPr>
      <p:grpSpPr>
        <a:xfrm>
          <a:off x="0" y="0"/>
          <a:ext cx="0" cy="0"/>
          <a:chOff x="0" y="0"/>
          <a:chExt cx="0" cy="0"/>
        </a:xfrm>
      </p:grpSpPr>
      <p:pic>
        <p:nvPicPr>
          <p:cNvPr id="2" name="Picture 8"/>
          <p:cNvPicPr>
            <a:picLocks noChangeAspect="1"/>
          </p:cNvPicPr>
          <p:nvPr userDrawn="1"/>
        </p:nvPicPr>
        <p:blipFill>
          <a:blip r:embed="rId2"/>
          <a:srcRect/>
          <a:stretch>
            <a:fillRect/>
          </a:stretch>
        </p:blipFill>
        <p:spPr bwMode="auto">
          <a:xfrm>
            <a:off x="1828800" y="2438400"/>
            <a:ext cx="5245100" cy="3932238"/>
          </a:xfrm>
          <a:prstGeom prst="rect">
            <a:avLst/>
          </a:prstGeom>
          <a:noFill/>
          <a:ln w="9525">
            <a:noFill/>
            <a:miter lim="800000"/>
            <a:headEnd/>
            <a:tailEnd/>
          </a:ln>
        </p:spPr>
      </p:pic>
      <p:sp>
        <p:nvSpPr>
          <p:cNvPr id="3" name="Date Placeholder 2"/>
          <p:cNvSpPr>
            <a:spLocks noGrp="1"/>
          </p:cNvSpPr>
          <p:nvPr>
            <p:ph type="dt" sz="half" idx="10"/>
          </p:nvPr>
        </p:nvSpPr>
        <p:spPr>
          <a:xfrm>
            <a:off x="457200" y="6356350"/>
            <a:ext cx="381000" cy="365125"/>
          </a:xfrm>
          <a:prstGeom prst="rect">
            <a:avLst/>
          </a:prstGeom>
        </p:spPr>
        <p:txBody>
          <a:bodyPr/>
          <a:lstStyle>
            <a:lvl1pPr fontAlgn="auto">
              <a:spcBef>
                <a:spcPts val="0"/>
              </a:spcBef>
              <a:spcAft>
                <a:spcPts val="0"/>
              </a:spcAft>
              <a:defRPr>
                <a:solidFill>
                  <a:prstClr val="black"/>
                </a:solidFill>
                <a:latin typeface="Calibri"/>
                <a:cs typeface="+mn-cs"/>
              </a:defRPr>
            </a:lvl1pPr>
          </a:lstStyle>
          <a:p>
            <a:pPr>
              <a:defRPr/>
            </a:pPr>
            <a:endParaRPr lang="en-US"/>
          </a:p>
        </p:txBody>
      </p:sp>
      <p:sp>
        <p:nvSpPr>
          <p:cNvPr id="4" name="Footer Placeholder 3"/>
          <p:cNvSpPr>
            <a:spLocks noGrp="1"/>
          </p:cNvSpPr>
          <p:nvPr>
            <p:ph type="ftr" sz="quarter" idx="11"/>
          </p:nvPr>
        </p:nvSpPr>
        <p:spPr/>
        <p:txBody>
          <a:bodyPr/>
          <a:lstStyle>
            <a:lvl1pPr>
              <a:defRPr smtClean="0"/>
            </a:lvl1pPr>
          </a:lstStyle>
          <a:p>
            <a:pPr>
              <a:defRPr/>
            </a:pPr>
            <a:r>
              <a:rPr lang="en-US"/>
              <a:t>Copyright 2015 Worth Publishers    </a:t>
            </a:r>
          </a:p>
        </p:txBody>
      </p:sp>
      <p:sp>
        <p:nvSpPr>
          <p:cNvPr id="5" name="Slide Number Placeholder 4"/>
          <p:cNvSpPr>
            <a:spLocks noGrp="1"/>
          </p:cNvSpPr>
          <p:nvPr>
            <p:ph type="sldNum" sz="quarter" idx="12"/>
          </p:nvPr>
        </p:nvSpPr>
        <p:spPr>
          <a:xfrm>
            <a:off x="8153400" y="6400800"/>
            <a:ext cx="457200" cy="228600"/>
          </a:xfrm>
          <a:prstGeom prst="rect">
            <a:avLst/>
          </a:prstGeom>
        </p:spPr>
        <p:txBody>
          <a:bodyPr/>
          <a:lstStyle>
            <a:lvl1pPr fontAlgn="auto">
              <a:spcBef>
                <a:spcPts val="0"/>
              </a:spcBef>
              <a:spcAft>
                <a:spcPts val="0"/>
              </a:spcAft>
              <a:defRPr>
                <a:solidFill>
                  <a:prstClr val="black"/>
                </a:solidFill>
                <a:latin typeface="Calibri"/>
                <a:cs typeface="+mn-cs"/>
              </a:defRPr>
            </a:lvl1pPr>
          </a:lstStyle>
          <a:p>
            <a:pPr>
              <a:defRPr/>
            </a:pPr>
            <a:fld id="{18D149E0-1F37-4B62-A620-465C22922FE0}" type="slidenum">
              <a:rPr lang="en-US"/>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showMasterPhAnim="0"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86700" cy="1143000"/>
          </a:xfrm>
          <a:prstGeom prst="rect">
            <a:avLst/>
          </a:prstGeom>
        </p:spPr>
        <p:txBody>
          <a:bodyPr/>
          <a:lstStyle>
            <a:lvl1pPr>
              <a:defRPr>
                <a:latin typeface="Century Gothic"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190500" y="2019300"/>
            <a:ext cx="3086100" cy="3573463"/>
          </a:xfrm>
        </p:spPr>
        <p:txBody>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276600" y="1143000"/>
            <a:ext cx="5867400" cy="4983163"/>
          </a:xfrm>
        </p:spPr>
        <p:txBody>
          <a:bodyPr>
            <a:normAutofit/>
          </a:bodyPr>
          <a:lstStyle>
            <a:lvl1pPr>
              <a:defRPr sz="3200">
                <a:latin typeface="Century Gothic" pitchFamily="34" charset="0"/>
              </a:defRPr>
            </a:lvl1pPr>
            <a:lvl2pPr>
              <a:defRPr sz="2800">
                <a:latin typeface="Century Gothic" pitchFamily="34" charset="0"/>
              </a:defRPr>
            </a:lvl2pPr>
            <a:lvl3pPr>
              <a:defRPr sz="2400">
                <a:latin typeface="Century Gothic" pitchFamily="34" charset="0"/>
              </a:defRPr>
            </a:lvl3pPr>
            <a:lvl4pPr>
              <a:defRPr sz="2000">
                <a:latin typeface="Century Gothic" pitchFamily="34" charset="0"/>
              </a:defRPr>
            </a:lvl4pPr>
            <a:lvl5pPr>
              <a:defRPr sz="2000">
                <a:latin typeface="Century Gothic"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5"/>
          <p:cNvSpPr>
            <a:spLocks noGrp="1"/>
          </p:cNvSpPr>
          <p:nvPr>
            <p:ph type="ftr" sz="quarter" idx="10"/>
          </p:nvPr>
        </p:nvSpPr>
        <p:spPr>
          <a:xfrm>
            <a:off x="914400" y="6629400"/>
            <a:ext cx="7315200" cy="212725"/>
          </a:xfrm>
        </p:spPr>
        <p:txBody>
          <a:bodyPr/>
          <a:lstStyle>
            <a:lvl1pPr>
              <a:defRPr smtClean="0">
                <a:solidFill>
                  <a:prstClr val="black">
                    <a:tint val="75000"/>
                  </a:prstClr>
                </a:solidFill>
              </a:defRPr>
            </a:lvl1pPr>
          </a:lstStyle>
          <a:p>
            <a:pPr>
              <a:defRPr/>
            </a:pPr>
            <a:r>
              <a:rPr lang="en-US"/>
              <a:t>Copyright 2015 Worth Publishers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4">
                                            <p:txEl>
                                              <p:pRg st="0" end="0"/>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499"/>
                                          </p:stCondLst>
                                        </p:cTn>
                                        <p:tgtEl>
                                          <p:spTgt spid="4">
                                            <p:txEl>
                                              <p:pRg st="1" end="1"/>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499"/>
                                          </p:stCondLst>
                                        </p:cTn>
                                        <p:tgtEl>
                                          <p:spTgt spid="4">
                                            <p:txEl>
                                              <p:pRg st="2" end="2"/>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499"/>
                                          </p:stCondLst>
                                        </p:cTn>
                                        <p:tgtEl>
                                          <p:spTgt spid="4">
                                            <p:txEl>
                                              <p:pRg st="3" end="3"/>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499"/>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P spid="4" grpId="0" build="p" autoUpdateAnimBg="0" advAuto="0"/>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lgn="ctr">
              <a:defRPr sz="1100" i="0" cap="small" spc="400" baseline="0" smtClean="0">
                <a:solidFill>
                  <a:prstClr val="black">
                    <a:lumMod val="50000"/>
                    <a:lumOff val="50000"/>
                  </a:prstClr>
                </a:solidFill>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showMasterPhAnim="0" preserve="1" userDrawn="1">
  <p:cSld name="1_Title and Content">
    <p:spTree>
      <p:nvGrpSpPr>
        <p:cNvPr id="1" name=""/>
        <p:cNvGrpSpPr/>
        <p:nvPr/>
      </p:nvGrpSpPr>
      <p:grpSpPr>
        <a:xfrm>
          <a:off x="0" y="0"/>
          <a:ext cx="0" cy="0"/>
          <a:chOff x="0" y="0"/>
          <a:chExt cx="0" cy="0"/>
        </a:xfrm>
      </p:grpSpPr>
      <p:sp>
        <p:nvSpPr>
          <p:cNvPr id="4" name="Title Placeholder 1"/>
          <p:cNvSpPr txBox="1">
            <a:spLocks/>
          </p:cNvSpPr>
          <p:nvPr userDrawn="1"/>
        </p:nvSpPr>
        <p:spPr>
          <a:xfrm>
            <a:off x="0" y="392113"/>
            <a:ext cx="3263900" cy="838200"/>
          </a:xfrm>
          <a:prstGeom prst="rect">
            <a:avLst/>
          </a:prstGeom>
          <a:noFill/>
        </p:spPr>
        <p:txBody>
          <a:bodyPr anchor="ctr"/>
          <a:lstStyle>
            <a:lvl1pPr algn="l" defTabSz="914400" rtl="0" eaLnBrk="1" latinLnBrk="0" hangingPunct="1">
              <a:spcBef>
                <a:spcPct val="0"/>
              </a:spcBef>
              <a:buNone/>
              <a:defRPr sz="3600" b="1" i="0" kern="1200" cap="all" spc="-200" baseline="0">
                <a:solidFill>
                  <a:schemeClr val="accent5">
                    <a:lumMod val="75000"/>
                  </a:schemeClr>
                </a:solidFill>
                <a:latin typeface="Verdana"/>
                <a:ea typeface="+mj-ea"/>
                <a:cs typeface="Verdana"/>
              </a:defRPr>
            </a:lvl1pPr>
          </a:lstStyle>
          <a:p>
            <a:pPr fontAlgn="auto">
              <a:spcAft>
                <a:spcPts val="0"/>
              </a:spcAft>
              <a:defRPr/>
            </a:pPr>
            <a:r>
              <a:rPr lang="en-US" smtClean="0">
                <a:solidFill>
                  <a:srgbClr val="4BACC6">
                    <a:lumMod val="75000"/>
                  </a:srgbClr>
                </a:solidFill>
              </a:rPr>
              <a:t>ECONOMICS</a:t>
            </a:r>
            <a:endParaRPr lang="en-US" dirty="0">
              <a:solidFill>
                <a:srgbClr val="4BACC6">
                  <a:lumMod val="75000"/>
                </a:srgbClr>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
          <p:cNvSpPr>
            <a:spLocks noGrp="1"/>
          </p:cNvSpPr>
          <p:nvPr>
            <p:ph type="ftr" sz="quarter" idx="10"/>
          </p:nvPr>
        </p:nvSpPr>
        <p:spPr>
          <a:xfrm>
            <a:off x="1455738" y="6604000"/>
            <a:ext cx="7096125" cy="228600"/>
          </a:xfrm>
        </p:spPr>
        <p:txBody>
          <a:bodyPr/>
          <a:lstStyle>
            <a:lvl1pPr>
              <a:defRPr smtClean="0">
                <a:solidFill>
                  <a:prstClr val="white">
                    <a:lumMod val="50000"/>
                  </a:prstClr>
                </a:solidFill>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lvl1pPr algn="l">
              <a:defRPr/>
            </a:lvl1pPr>
          </a:lstStyle>
          <a:p>
            <a:r>
              <a:rPr lang="it-IT" dirty="0" smtClean="0"/>
              <a:t>Fare clic per modificare lo stile del titolo</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pic>
        <p:nvPicPr>
          <p:cNvPr id="4" name="Picture 4" descr="Screen Shot 2014-12-20 at 5.27.50 PM.png"/>
          <p:cNvPicPr>
            <a:picLocks noChangeAspect="1"/>
          </p:cNvPicPr>
          <p:nvPr userDrawn="1"/>
        </p:nvPicPr>
        <p:blipFill>
          <a:blip r:embed="rId2"/>
          <a:srcRect/>
          <a:stretch>
            <a:fillRect/>
          </a:stretch>
        </p:blipFill>
        <p:spPr bwMode="auto">
          <a:xfrm>
            <a:off x="0" y="2925763"/>
            <a:ext cx="3986213" cy="3924300"/>
          </a:xfrm>
          <a:prstGeom prst="rect">
            <a:avLst/>
          </a:prstGeom>
          <a:noFill/>
          <a:ln w="9525">
            <a:noFill/>
            <a:miter lim="800000"/>
            <a:headEnd/>
            <a:tailEnd/>
          </a:ln>
        </p:spPr>
      </p:pic>
      <p:sp>
        <p:nvSpPr>
          <p:cNvPr id="2" name="Title 1"/>
          <p:cNvSpPr>
            <a:spLocks noGrp="1"/>
          </p:cNvSpPr>
          <p:nvPr>
            <p:ph type="title"/>
          </p:nvPr>
        </p:nvSpPr>
        <p:spPr>
          <a:xfrm>
            <a:off x="0" y="0"/>
            <a:ext cx="9144000" cy="838200"/>
          </a:xfrm>
        </p:spPr>
        <p:txBody>
          <a:bodyPr/>
          <a:lstStyle>
            <a:lvl1pPr algn="l">
              <a:defRPr/>
            </a:lvl1pPr>
          </a:lstStyle>
          <a:p>
            <a:r>
              <a:rPr lang="it-IT" dirty="0" smtClean="0"/>
              <a:t>Fare clic per modificare lo stile del titolo</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preserve="1" userDrawn="1">
  <p:cSld name="Custom Layout">
    <p:spTree>
      <p:nvGrpSpPr>
        <p:cNvPr id="1" name=""/>
        <p:cNvGrpSpPr/>
        <p:nvPr/>
      </p:nvGrpSpPr>
      <p:grpSpPr>
        <a:xfrm>
          <a:off x="0" y="0"/>
          <a:ext cx="0" cy="0"/>
          <a:chOff x="0" y="0"/>
          <a:chExt cx="0" cy="0"/>
        </a:xfrm>
      </p:grpSpPr>
      <p:pic>
        <p:nvPicPr>
          <p:cNvPr id="3" name="Picture 8"/>
          <p:cNvPicPr>
            <a:picLocks noChangeAspect="1"/>
          </p:cNvPicPr>
          <p:nvPr userDrawn="1"/>
        </p:nvPicPr>
        <p:blipFill>
          <a:blip r:embed="rId2"/>
          <a:srcRect/>
          <a:stretch>
            <a:fillRect/>
          </a:stretch>
        </p:blipFill>
        <p:spPr bwMode="auto">
          <a:xfrm>
            <a:off x="0" y="-11113"/>
            <a:ext cx="990600" cy="1104901"/>
          </a:xfrm>
          <a:prstGeom prst="rect">
            <a:avLst/>
          </a:prstGeom>
          <a:noFill/>
          <a:ln w="9525">
            <a:noFill/>
            <a:miter lim="800000"/>
            <a:headEnd/>
            <a:tailEnd/>
          </a:ln>
        </p:spPr>
      </p:pic>
      <p:pic>
        <p:nvPicPr>
          <p:cNvPr id="4" name="Picture 5"/>
          <p:cNvPicPr>
            <a:picLocks noChangeAspect="1"/>
          </p:cNvPicPr>
          <p:nvPr userDrawn="1"/>
        </p:nvPicPr>
        <p:blipFill>
          <a:blip r:embed="rId3"/>
          <a:srcRect/>
          <a:stretch>
            <a:fillRect/>
          </a:stretch>
        </p:blipFill>
        <p:spPr bwMode="auto">
          <a:xfrm>
            <a:off x="1828800" y="2438400"/>
            <a:ext cx="5245100" cy="3932238"/>
          </a:xfrm>
          <a:prstGeom prst="rect">
            <a:avLst/>
          </a:prstGeom>
          <a:noFill/>
          <a:ln w="9525">
            <a:noFill/>
            <a:miter lim="800000"/>
            <a:headEnd/>
            <a:tailEnd/>
          </a:ln>
        </p:spPr>
      </p:pic>
      <p:sp>
        <p:nvSpPr>
          <p:cNvPr id="2" name="Title 1"/>
          <p:cNvSpPr>
            <a:spLocks noGrp="1"/>
          </p:cNvSpPr>
          <p:nvPr>
            <p:ph type="title"/>
          </p:nvPr>
        </p:nvSpPr>
        <p:spPr>
          <a:xfrm>
            <a:off x="990600" y="-31750"/>
            <a:ext cx="8153400" cy="946150"/>
          </a:xfrm>
          <a:noFill/>
        </p:spPr>
        <p:txBody>
          <a:bodyPr/>
          <a:lstStyle>
            <a:lvl1pPr algn="l">
              <a:defRPr sz="4400" b="0" spc="0" baseline="0">
                <a:solidFill>
                  <a:schemeClr val="accent6"/>
                </a:solidFill>
                <a:effectLst>
                  <a:innerShdw blurRad="63500" dist="50800" dir="13500000">
                    <a:prstClr val="black">
                      <a:alpha val="50000"/>
                    </a:prstClr>
                  </a:innerShdw>
                </a:effectLst>
              </a:defRPr>
            </a:lvl1pPr>
          </a:lstStyle>
          <a:p>
            <a:r>
              <a:rPr lang="it-IT" dirty="0" smtClean="0"/>
              <a:t>Fare clic per modificare lo stile del titolo</a:t>
            </a:r>
            <a:endParaRPr lang="en-US" dirty="0"/>
          </a:p>
        </p:txBody>
      </p:sp>
      <p:sp>
        <p:nvSpPr>
          <p:cNvPr id="5"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a:xfrm>
            <a:off x="2171700" y="6629400"/>
            <a:ext cx="4800600" cy="228600"/>
          </a:xfrm>
        </p:spPr>
        <p:txBody>
          <a:bodyPr/>
          <a:lstStyle>
            <a:lvl1pPr algn="ctr">
              <a:defRPr sz="1100" i="0" kern="1200" cap="small" spc="400" baseline="0" smtClean="0">
                <a:solidFill>
                  <a:schemeClr val="tx1">
                    <a:lumMod val="50000"/>
                    <a:lumOff val="50000"/>
                  </a:schemeClr>
                </a:solidFill>
                <a:latin typeface="+mn-lt"/>
                <a:cs typeface="+mn-cs"/>
              </a:defRPr>
            </a:lvl1pPr>
          </a:lstStyle>
          <a:p>
            <a:pPr>
              <a:defRPr/>
            </a:pPr>
            <a:r>
              <a:rPr lang="en-US"/>
              <a:t>Copyright 2015 Worth Publishers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advAuto="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Rectangle 4"/>
          <p:cNvSpPr/>
          <p:nvPr userDrawn="1"/>
        </p:nvSpPr>
        <p:spPr>
          <a:xfrm>
            <a:off x="-4763" y="5486400"/>
            <a:ext cx="9136063" cy="1371600"/>
          </a:xfrm>
          <a:prstGeom prst="rect">
            <a:avLst/>
          </a:prstGeom>
          <a:solidFill>
            <a:schemeClr val="tx1">
              <a:alpha val="81000"/>
            </a:schemeClr>
          </a:solidFill>
        </p:spPr>
        <p:txBody>
          <a:bodyPr anchor="ctr">
            <a:normAutofit/>
          </a:bodyPr>
          <a:lstStyle/>
          <a:p>
            <a:pPr algn="r" fontAlgn="auto">
              <a:spcBef>
                <a:spcPts val="0"/>
              </a:spcBef>
              <a:spcAft>
                <a:spcPts val="0"/>
              </a:spcAft>
              <a:defRPr/>
            </a:pPr>
            <a:endParaRPr lang="en-US" sz="4800" spc="50" dirty="0">
              <a:latin typeface="Candara" pitchFamily="34" charset="0"/>
              <a:ea typeface="Tahoma" pitchFamily="34" charset="0"/>
              <a:cs typeface="Tahoma" pitchFamily="34" charset="0"/>
            </a:endParaRPr>
          </a:p>
        </p:txBody>
      </p:sp>
      <p:sp>
        <p:nvSpPr>
          <p:cNvPr id="3" name="TextBox 5"/>
          <p:cNvSpPr txBox="1"/>
          <p:nvPr/>
        </p:nvSpPr>
        <p:spPr>
          <a:xfrm>
            <a:off x="261938" y="5181600"/>
            <a:ext cx="887412" cy="1862138"/>
          </a:xfrm>
          <a:prstGeom prst="rect">
            <a:avLst/>
          </a:prstGeom>
          <a:noFill/>
        </p:spPr>
        <p:txBody>
          <a:bodyPr>
            <a:spAutoFit/>
          </a:bodyPr>
          <a:lstStyle/>
          <a:p>
            <a:pPr fontAlgn="auto">
              <a:spcBef>
                <a:spcPts val="0"/>
              </a:spcBef>
              <a:spcAft>
                <a:spcPts val="0"/>
              </a:spcAft>
              <a:defRPr/>
            </a:pPr>
            <a:r>
              <a:rPr lang="en-US" sz="11500" b="1" dirty="0">
                <a:solidFill>
                  <a:schemeClr val="bg1"/>
                </a:solidFill>
                <a:effectLst>
                  <a:outerShdw blurRad="38100" dist="38100" dir="2700000" algn="tl">
                    <a:srgbClr val="000000">
                      <a:alpha val="43137"/>
                    </a:srgbClr>
                  </a:outerShdw>
                </a:effectLst>
                <a:latin typeface="Tw Cen MT"/>
                <a:ea typeface="Tahoma" pitchFamily="34" charset="0"/>
                <a:cs typeface="Tw Cen MT"/>
              </a:rPr>
              <a:t>3</a:t>
            </a:r>
          </a:p>
        </p:txBody>
      </p:sp>
      <p:sp>
        <p:nvSpPr>
          <p:cNvPr id="4" name="TextBox 6"/>
          <p:cNvSpPr txBox="1"/>
          <p:nvPr/>
        </p:nvSpPr>
        <p:spPr>
          <a:xfrm rot="16200000">
            <a:off x="-418306" y="5980906"/>
            <a:ext cx="1358900" cy="369888"/>
          </a:xfrm>
          <a:prstGeom prst="rect">
            <a:avLst/>
          </a:prstGeom>
          <a:noFill/>
        </p:spPr>
        <p:txBody>
          <a:bodyPr>
            <a:spAutoFit/>
          </a:bodyPr>
          <a:lstStyle/>
          <a:p>
            <a:pPr fontAlgn="auto">
              <a:spcBef>
                <a:spcPts val="0"/>
              </a:spcBef>
              <a:spcAft>
                <a:spcPts val="0"/>
              </a:spcAft>
              <a:defRPr/>
            </a:pPr>
            <a:r>
              <a:rPr lang="en-US" b="1" kern="0" cap="all" spc="300" dirty="0">
                <a:solidFill>
                  <a:schemeClr val="bg1">
                    <a:lumMod val="75000"/>
                  </a:schemeClr>
                </a:solidFill>
                <a:latin typeface="Tw Cen MT"/>
                <a:ea typeface="+mj-ea"/>
                <a:cs typeface="Tw Cen MT"/>
              </a:rPr>
              <a:t>Chapter</a:t>
            </a:r>
            <a:endParaRPr lang="en-US" sz="2000" b="1" kern="0" cap="all" spc="300" dirty="0">
              <a:solidFill>
                <a:schemeClr val="bg1">
                  <a:lumMod val="75000"/>
                </a:schemeClr>
              </a:solidFill>
              <a:latin typeface="Tw Cen MT"/>
              <a:ea typeface="+mj-ea"/>
              <a:cs typeface="Tw Cen MT"/>
            </a:endParaRPr>
          </a:p>
        </p:txBody>
      </p:sp>
      <p:sp>
        <p:nvSpPr>
          <p:cNvPr id="5" name="TextBox 7"/>
          <p:cNvSpPr txBox="1"/>
          <p:nvPr/>
        </p:nvSpPr>
        <p:spPr>
          <a:xfrm>
            <a:off x="0" y="-15875"/>
            <a:ext cx="7696200" cy="307975"/>
          </a:xfrm>
          <a:prstGeom prst="rect">
            <a:avLst/>
          </a:prstGeom>
          <a:noFill/>
        </p:spPr>
        <p:txBody>
          <a:bodyPr>
            <a:spAutoFit/>
          </a:bodyPr>
          <a:lstStyle/>
          <a:p>
            <a:pPr fontAlgn="auto">
              <a:spcBef>
                <a:spcPts val="0"/>
              </a:spcBef>
              <a:spcAft>
                <a:spcPts val="0"/>
              </a:spcAft>
              <a:defRPr/>
            </a:pPr>
            <a:r>
              <a:rPr lang="en-US" sz="1400" b="1" kern="0" cap="small" spc="400" dirty="0">
                <a:solidFill>
                  <a:schemeClr val="tx1">
                    <a:lumMod val="50000"/>
                    <a:lumOff val="50000"/>
                  </a:schemeClr>
                </a:solidFill>
                <a:latin typeface="Tw Cen MT" pitchFamily="34" charset="0"/>
                <a:cs typeface="+mn-cs"/>
              </a:rPr>
              <a:t>Slides by Solina Lindahl</a:t>
            </a:r>
          </a:p>
        </p:txBody>
      </p:sp>
      <p:sp>
        <p:nvSpPr>
          <p:cNvPr id="6" name="Title 1"/>
          <p:cNvSpPr txBox="1">
            <a:spLocks/>
          </p:cNvSpPr>
          <p:nvPr userDrawn="1"/>
        </p:nvSpPr>
        <p:spPr>
          <a:xfrm>
            <a:off x="1371600" y="5486400"/>
            <a:ext cx="7772400" cy="1371600"/>
          </a:xfrm>
          <a:prstGeom prst="rect">
            <a:avLst/>
          </a:prstGeom>
          <a:noFill/>
        </p:spPr>
        <p:txBody>
          <a:bodyPr/>
          <a:lstStyle>
            <a:lvl1pPr algn="r" defTabSz="914400" rtl="0" eaLnBrk="1" latinLnBrk="0" hangingPunct="1">
              <a:spcBef>
                <a:spcPct val="0"/>
              </a:spcBef>
              <a:buNone/>
              <a:defRPr lang="en-US" sz="5400" b="1" i="0" u="none" strike="noStrike" kern="1200" cap="none" spc="100" baseline="0" smtClean="0">
                <a:solidFill>
                  <a:srgbClr val="FF3300"/>
                </a:solidFill>
                <a:effectLst/>
                <a:latin typeface="Candara" pitchFamily="34" charset="0"/>
                <a:ea typeface="+mj-ea"/>
                <a:cs typeface="+mj-cs"/>
              </a:defRPr>
            </a:lvl1pPr>
          </a:lstStyle>
          <a:p>
            <a:pPr fontAlgn="auto">
              <a:spcAft>
                <a:spcPts val="0"/>
              </a:spcAft>
              <a:defRPr/>
            </a:pPr>
            <a:r>
              <a:rPr kern="0" spc="500" dirty="0">
                <a:latin typeface="Tw Cen MT"/>
                <a:cs typeface="Tw Cen MT"/>
              </a:rPr>
              <a:t>Supply and Demand</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2" name="Straight Connector 1"/>
          <p:cNvCxnSpPr/>
          <p:nvPr/>
        </p:nvCxnSpPr>
        <p:spPr>
          <a:xfrm>
            <a:off x="0" y="6019800"/>
            <a:ext cx="9144000" cy="0"/>
          </a:xfrm>
          <a:prstGeom prst="line">
            <a:avLst/>
          </a:prstGeom>
          <a:ln w="57150" cmpd="sng">
            <a:solidFill>
              <a:srgbClr val="F8EF59"/>
            </a:solidFill>
            <a:prstDash val="dash"/>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a:off x="0" y="2286000"/>
            <a:ext cx="9144000" cy="0"/>
          </a:xfrm>
          <a:prstGeom prst="line">
            <a:avLst/>
          </a:prstGeom>
          <a:ln w="57150" cmpd="sng">
            <a:solidFill>
              <a:srgbClr val="F8EF59"/>
            </a:solidFill>
            <a:prstDash val="dash"/>
          </a:ln>
        </p:spPr>
        <p:style>
          <a:lnRef idx="1">
            <a:schemeClr val="accent1"/>
          </a:lnRef>
          <a:fillRef idx="0">
            <a:schemeClr val="accent1"/>
          </a:fillRef>
          <a:effectRef idx="0">
            <a:schemeClr val="accent1"/>
          </a:effectRef>
          <a:fontRef idx="minor">
            <a:schemeClr val="tx1"/>
          </a:fontRef>
        </p:style>
      </p:cxnSp>
      <p:sp>
        <p:nvSpPr>
          <p:cNvPr id="4" name="TextBox 9"/>
          <p:cNvSpPr txBox="1">
            <a:spLocks noChangeArrowheads="1"/>
          </p:cNvSpPr>
          <p:nvPr/>
        </p:nvSpPr>
        <p:spPr bwMode="auto">
          <a:xfrm>
            <a:off x="0" y="1490663"/>
            <a:ext cx="9144000" cy="338137"/>
          </a:xfrm>
          <a:prstGeom prst="rect">
            <a:avLst/>
          </a:prstGeom>
          <a:solidFill>
            <a:srgbClr val="CCFF33">
              <a:alpha val="47058"/>
            </a:srgbClr>
          </a:solidFill>
          <a:ln>
            <a:noFill/>
          </a:ln>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fontAlgn="auto" hangingPunct="1">
              <a:spcBef>
                <a:spcPts val="0"/>
              </a:spcBef>
              <a:spcAft>
                <a:spcPts val="0"/>
              </a:spcAft>
              <a:defRPr/>
            </a:pPr>
            <a:r>
              <a:rPr lang="en-US" sz="1600" spc="300" dirty="0" smtClean="0">
                <a:solidFill>
                  <a:srgbClr val="F79646"/>
                </a:solidFill>
                <a:latin typeface="+mn-lt"/>
              </a:rPr>
              <a:t>SOME GOOD BLOGS AND OTHER SITES TO GET THE JUICES FLOWING:</a:t>
            </a:r>
            <a:endParaRPr lang="en-US" sz="1600" spc="300" dirty="0">
              <a:solidFill>
                <a:srgbClr val="F79646"/>
              </a:solidFill>
              <a:latin typeface="+mn-lt"/>
            </a:endParaRPr>
          </a:p>
        </p:txBody>
      </p:sp>
      <p:sp>
        <p:nvSpPr>
          <p:cNvPr id="5" name="Title 1"/>
          <p:cNvSpPr txBox="1">
            <a:spLocks/>
          </p:cNvSpPr>
          <p:nvPr/>
        </p:nvSpPr>
        <p:spPr>
          <a:xfrm>
            <a:off x="0" y="0"/>
            <a:ext cx="7391400" cy="784225"/>
          </a:xfrm>
          <a:prstGeom prst="rect">
            <a:avLst/>
          </a:prstGeom>
          <a:noFill/>
          <a:effectLst/>
        </p:spPr>
        <p:txBody>
          <a:bodyPr/>
          <a:lstStyle>
            <a:lvl1pPr>
              <a:defRPr sz="3600">
                <a:solidFill>
                  <a:schemeClr val="accent1">
                    <a:lumMod val="60000"/>
                    <a:lumOff val="40000"/>
                  </a:schemeClr>
                </a:solidFill>
                <a:effectLst>
                  <a:outerShdw blurRad="38100" dist="38100" dir="2700000" algn="tl">
                    <a:srgbClr val="000000">
                      <a:alpha val="43137"/>
                    </a:srgbClr>
                  </a:outerShdw>
                </a:effectLst>
              </a:defRPr>
            </a:lvl1pPr>
          </a:lstStyle>
          <a:p>
            <a:pPr fontAlgn="auto">
              <a:spcBef>
                <a:spcPts val="0"/>
              </a:spcBef>
              <a:spcAft>
                <a:spcPts val="0"/>
              </a:spcAft>
              <a:defRPr/>
            </a:pPr>
            <a:r>
              <a:rPr lang="en-US" sz="4800" dirty="0" smtClean="0">
                <a:solidFill>
                  <a:schemeClr val="accent6"/>
                </a:solidFill>
                <a:effectLst>
                  <a:innerShdw blurRad="63500" dist="50800" dir="13500000">
                    <a:prstClr val="black">
                      <a:alpha val="50000"/>
                    </a:prstClr>
                  </a:innerShdw>
                </a:effectLst>
                <a:latin typeface="Century Gothic" pitchFamily="34" charset="0"/>
                <a:cs typeface="Arial" pitchFamily="34" charset="0"/>
              </a:rPr>
              <a:t>FOOD FOR THOUGHT….</a:t>
            </a:r>
            <a:endParaRPr lang="en-US" sz="4800" dirty="0">
              <a:solidFill>
                <a:schemeClr val="accent6"/>
              </a:solidFill>
              <a:effectLst>
                <a:innerShdw blurRad="63500" dist="50800" dir="13500000">
                  <a:prstClr val="black">
                    <a:alpha val="50000"/>
                  </a:prstClr>
                </a:innerShdw>
              </a:effectLst>
              <a:latin typeface="Century Gothic" pitchFamily="34" charset="0"/>
              <a:cs typeface="Arial" pitchFamily="34" charset="0"/>
            </a:endParaRPr>
          </a:p>
        </p:txBody>
      </p:sp>
      <p:pic>
        <p:nvPicPr>
          <p:cNvPr id="6" name="Picture 2">
            <a:hlinkClick r:id="rId2"/>
          </p:cNvPr>
          <p:cNvPicPr>
            <a:picLocks noChangeAspect="1" noChangeArrowheads="1"/>
          </p:cNvPicPr>
          <p:nvPr/>
        </p:nvPicPr>
        <p:blipFill>
          <a:blip r:embed="rId3"/>
          <a:srcRect/>
          <a:stretch>
            <a:fillRect/>
          </a:stretch>
        </p:blipFill>
        <p:spPr bwMode="auto">
          <a:xfrm>
            <a:off x="5029200" y="4572000"/>
            <a:ext cx="2724150" cy="517525"/>
          </a:xfrm>
          <a:prstGeom prst="rect">
            <a:avLst/>
          </a:prstGeom>
          <a:ln>
            <a:noFill/>
          </a:ln>
          <a:effectLst>
            <a:outerShdw blurRad="292100" dist="139700" dir="2700000" algn="tl" rotWithShape="0">
              <a:srgbClr val="333333">
                <a:alpha val="65000"/>
              </a:srgbClr>
            </a:outerShdw>
          </a:effectLst>
          <a:extLst/>
        </p:spPr>
      </p:pic>
      <p:pic>
        <p:nvPicPr>
          <p:cNvPr id="7" name="Picture 3">
            <a:hlinkClick r:id="rId4"/>
          </p:cNvPr>
          <p:cNvPicPr>
            <a:picLocks noChangeAspect="1" noChangeArrowheads="1"/>
          </p:cNvPicPr>
          <p:nvPr/>
        </p:nvPicPr>
        <p:blipFill>
          <a:blip r:embed="rId5"/>
          <a:srcRect/>
          <a:stretch>
            <a:fillRect/>
          </a:stretch>
        </p:blipFill>
        <p:spPr bwMode="auto">
          <a:xfrm>
            <a:off x="6145213" y="3048000"/>
            <a:ext cx="2998787" cy="539750"/>
          </a:xfrm>
          <a:prstGeom prst="rect">
            <a:avLst/>
          </a:prstGeom>
          <a:ln>
            <a:noFill/>
          </a:ln>
          <a:effectLst>
            <a:outerShdw blurRad="292100" dist="139700" dir="2700000" algn="tl" rotWithShape="0">
              <a:srgbClr val="333333">
                <a:alpha val="65000"/>
              </a:srgbClr>
            </a:outerShdw>
          </a:effectLst>
          <a:extLst/>
        </p:spPr>
      </p:pic>
      <p:pic>
        <p:nvPicPr>
          <p:cNvPr id="8" name="Picture 4">
            <a:hlinkClick r:id="rId6"/>
          </p:cNvPr>
          <p:cNvPicPr>
            <a:picLocks noChangeAspect="1" noChangeArrowheads="1"/>
          </p:cNvPicPr>
          <p:nvPr/>
        </p:nvPicPr>
        <p:blipFill>
          <a:blip r:embed="rId7"/>
          <a:srcRect/>
          <a:stretch>
            <a:fillRect/>
          </a:stretch>
        </p:blipFill>
        <p:spPr bwMode="auto">
          <a:xfrm>
            <a:off x="3200400" y="2971800"/>
            <a:ext cx="2686050" cy="657225"/>
          </a:xfrm>
          <a:prstGeom prst="rect">
            <a:avLst/>
          </a:prstGeom>
          <a:ln>
            <a:noFill/>
          </a:ln>
          <a:effectLst>
            <a:outerShdw blurRad="292100" dist="139700" dir="2700000" algn="tl" rotWithShape="0">
              <a:srgbClr val="333333">
                <a:alpha val="65000"/>
              </a:srgbClr>
            </a:outerShdw>
          </a:effectLst>
          <a:extLst/>
        </p:spPr>
      </p:pic>
      <p:pic>
        <p:nvPicPr>
          <p:cNvPr id="9" name="Picture 14" descr="Screen Shot 2014-12-20 at 8.46.54 PM.png">
            <a:hlinkClick r:id="rId8"/>
          </p:cNvPr>
          <p:cNvPicPr>
            <a:picLocks noChangeAspect="1"/>
          </p:cNvPicPr>
          <p:nvPr userDrawn="1"/>
        </p:nvPicPr>
        <p:blipFill>
          <a:blip r:embed="rId9"/>
          <a:stretch>
            <a:fillRect/>
          </a:stretch>
        </p:blipFill>
        <p:spPr>
          <a:xfrm>
            <a:off x="12700" y="2971800"/>
            <a:ext cx="2692400" cy="592138"/>
          </a:xfrm>
          <a:prstGeom prst="rect">
            <a:avLst/>
          </a:prstGeom>
          <a:ln>
            <a:noFill/>
          </a:ln>
          <a:effectLst>
            <a:outerShdw blurRad="292100" dist="139700" dir="2700000" algn="tl" rotWithShape="0">
              <a:srgbClr val="333333">
                <a:alpha val="65000"/>
              </a:srgbClr>
            </a:outerShdw>
          </a:effectLst>
        </p:spPr>
      </p:pic>
      <p:pic>
        <p:nvPicPr>
          <p:cNvPr id="10" name="Picture 15" descr="Screen Shot 2014-12-20 at 8.49.18 PM.png">
            <a:hlinkClick r:id="rId10"/>
          </p:cNvPr>
          <p:cNvPicPr>
            <a:picLocks noChangeAspect="1"/>
          </p:cNvPicPr>
          <p:nvPr userDrawn="1"/>
        </p:nvPicPr>
        <p:blipFill>
          <a:blip r:embed="rId11"/>
          <a:stretch>
            <a:fillRect/>
          </a:stretch>
        </p:blipFill>
        <p:spPr>
          <a:xfrm>
            <a:off x="1905000" y="4343400"/>
            <a:ext cx="2336800" cy="841375"/>
          </a:xfrm>
          <a:prstGeom prst="rect">
            <a:avLst/>
          </a:prstGeom>
          <a:ln>
            <a:noFill/>
          </a:ln>
          <a:effectLst>
            <a:outerShdw blurRad="292100" dist="139700" dir="2700000" algn="tl" rotWithShape="0">
              <a:srgbClr val="333333">
                <a:alpha val="65000"/>
              </a:srgbClr>
            </a:outerShdw>
          </a:effectLst>
        </p:spPr>
      </p:pic>
      <p:pic>
        <p:nvPicPr>
          <p:cNvPr id="11" name="Picture 17"/>
          <p:cNvPicPr>
            <a:picLocks noChangeAspect="1"/>
          </p:cNvPicPr>
          <p:nvPr userDrawn="1"/>
        </p:nvPicPr>
        <p:blipFill>
          <a:blip r:embed="rId12"/>
          <a:stretch>
            <a:fillRect/>
          </a:stretch>
        </p:blipFill>
        <p:spPr>
          <a:xfrm rot="960000">
            <a:off x="8016875" y="98425"/>
            <a:ext cx="787400" cy="1327150"/>
          </a:xfrm>
          <a:prstGeom prst="rect">
            <a:avLst/>
          </a:prstGeom>
          <a:ln>
            <a:noFill/>
          </a:ln>
          <a:effectLst>
            <a:outerShdw blurRad="292100" dist="139700" dir="2700000" algn="tl" rotWithShape="0">
              <a:srgbClr val="333333">
                <a:alpha val="65000"/>
              </a:srgbClr>
            </a:outerShdw>
          </a:effectLst>
        </p:spPr>
      </p:pic>
      <p:sp>
        <p:nvSpPr>
          <p:cNvPr id="12" name="Footer Placeholder 2"/>
          <p:cNvSpPr>
            <a:spLocks noGrp="1"/>
          </p:cNvSpPr>
          <p:nvPr>
            <p:ph type="ftr" sz="quarter" idx="10"/>
          </p:nvPr>
        </p:nvSpPr>
        <p:spPr/>
        <p:txBody>
          <a:bodyPr/>
          <a:lstStyle>
            <a:lvl1pPr>
              <a:defRPr/>
            </a:lvl1pPr>
          </a:lstStyle>
          <a:p>
            <a:pPr>
              <a:defRPr/>
            </a:pPr>
            <a:r>
              <a:rPr lang="en-US"/>
              <a:t>Copyright 2015 Worth Publishers    </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 Target="../slides/slide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0.xml"/><Relationship Id="rId1" Type="http://schemas.openxmlformats.org/officeDocument/2006/relationships/slideLayout" Target="../slideLayouts/slideLayout19.xml"/><Relationship Id="rId4" Type="http://schemas.openxmlformats.org/officeDocument/2006/relationships/slide" Target="../slides/slide6.xml"/></Relationships>
</file>

<file path=ppt/slideMasters/_rels/slideMaster11.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theme" Target="../theme/theme11.xml"/><Relationship Id="rId1" Type="http://schemas.openxmlformats.org/officeDocument/2006/relationships/slideLayout" Target="../slideLayouts/slideLayout20.xml"/><Relationship Id="rId4" Type="http://schemas.openxmlformats.org/officeDocument/2006/relationships/slide" Target="../slides/slide1.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 Target="../slides/slide1.xml"/><Relationship Id="rId5" Type="http://schemas.openxmlformats.org/officeDocument/2006/relationships/theme" Target="../theme/theme12.xml"/><Relationship Id="rId4" Type="http://schemas.openxmlformats.org/officeDocument/2006/relationships/slideLayout" Target="../slideLayouts/slideLayout24.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 Target="../slides/slide1.xml"/><Relationship Id="rId5" Type="http://schemas.openxmlformats.org/officeDocument/2006/relationships/theme" Target="../theme/theme13.xml"/><Relationship Id="rId4" Type="http://schemas.openxmlformats.org/officeDocument/2006/relationships/slideLayout" Target="../slideLayouts/slideLayout28.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 Target="../slides/slide1.xml"/><Relationship Id="rId5" Type="http://schemas.openxmlformats.org/officeDocument/2006/relationships/theme" Target="../theme/theme14.xml"/><Relationship Id="rId4" Type="http://schemas.openxmlformats.org/officeDocument/2006/relationships/slideLayout" Target="../slideLayouts/slideLayout32.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15.xml"/><Relationship Id="rId1" Type="http://schemas.openxmlformats.org/officeDocument/2006/relationships/slideLayout" Target="../slideLayouts/slideLayout33.xml"/><Relationship Id="rId4" Type="http://schemas.openxmlformats.org/officeDocument/2006/relationships/slide" Target="../slides/slide1.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3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slide" Target="../slides/slide1.xml"/></Relationships>
</file>

<file path=ppt/slideMasters/_rels/slideMaster3.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slide" Target="../slides/slide6.xml"/><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slide" Target="../slides/slide1.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 Target="../slides/slide6.xml"/><Relationship Id="rId5" Type="http://schemas.openxmlformats.org/officeDocument/2006/relationships/theme" Target="../theme/theme4.xml"/><Relationship Id="rId4"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slide" Target="../slides/slide1.xml"/><Relationship Id="rId4" Type="http://schemas.openxmlformats.org/officeDocument/2006/relationships/slide" Target="../slides/slide6.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slide" Target="../slides/slide1.xml"/><Relationship Id="rId4" Type="http://schemas.openxmlformats.org/officeDocument/2006/relationships/slide" Target="../slides/slide6.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slide" Target="../slides/slide1.xml"/><Relationship Id="rId4" Type="http://schemas.openxmlformats.org/officeDocument/2006/relationships/slide" Target="../slides/slide6.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slide" Target="../slides/slide1.xml"/><Relationship Id="rId4" Type="http://schemas.openxmlformats.org/officeDocument/2006/relationships/slide" Target="../slides/slid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838200"/>
          </a:xfrm>
          <a:prstGeom prst="rect">
            <a:avLst/>
          </a:prstGeom>
          <a:solidFill>
            <a:schemeClr val="accent5">
              <a:lumMod val="20000"/>
              <a:lumOff val="80000"/>
              <a:alpha val="44000"/>
            </a:schemeClr>
          </a:soli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bwMode="auto">
          <a:xfrm>
            <a:off x="228600" y="990600"/>
            <a:ext cx="8839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cxnSp>
        <p:nvCxnSpPr>
          <p:cNvPr id="10" name="Straight Connector 9"/>
          <p:cNvCxnSpPr/>
          <p:nvPr/>
        </p:nvCxnSpPr>
        <p:spPr>
          <a:xfrm>
            <a:off x="0" y="838200"/>
            <a:ext cx="9144000" cy="0"/>
          </a:xfrm>
          <a:prstGeom prst="line">
            <a:avLst/>
          </a:prstGeom>
          <a:ln w="127000" cmpd="sng">
            <a:solidFill>
              <a:schemeClr val="tx2">
                <a:lumMod val="20000"/>
                <a:lumOff val="80000"/>
                <a:alpha val="71000"/>
              </a:schemeClr>
            </a:solidFill>
            <a:prstDash val="solid"/>
          </a:ln>
        </p:spPr>
        <p:style>
          <a:lnRef idx="1">
            <a:schemeClr val="accent5"/>
          </a:lnRef>
          <a:fillRef idx="0">
            <a:schemeClr val="accent5"/>
          </a:fillRef>
          <a:effectRef idx="0">
            <a:schemeClr val="accent5"/>
          </a:effectRef>
          <a:fontRef idx="minor">
            <a:schemeClr val="tx1"/>
          </a:fontRef>
        </p:style>
      </p:cxnSp>
      <p:sp>
        <p:nvSpPr>
          <p:cNvPr id="11" name="Oval 10"/>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TextBox 11">
            <a:hlinkClick r:id="rId4"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latin typeface="Candara" pitchFamily="34" charset="0"/>
                <a:cs typeface="+mn-cs"/>
                <a:hlinkClick r:id="rId4" action="ppaction://hlinksldjump"/>
              </a:rPr>
              <a:t>Back to Table of contents</a:t>
            </a:r>
            <a:endParaRPr lang="en-US" sz="800" b="1" dirty="0">
              <a:latin typeface="Candara" pitchFamily="34" charset="0"/>
              <a:cs typeface="+mn-cs"/>
            </a:endParaRPr>
          </a:p>
          <a:p>
            <a:pPr fontAlgn="auto">
              <a:spcBef>
                <a:spcPts val="0"/>
              </a:spcBef>
              <a:spcAft>
                <a:spcPts val="0"/>
              </a:spcAft>
              <a:defRPr/>
            </a:pPr>
            <a:endParaRPr lang="en-US" sz="1000" dirty="0">
              <a:latin typeface="Candara" pitchFamily="34" charset="0"/>
              <a:cs typeface="+mn-cs"/>
            </a:endParaRPr>
          </a:p>
        </p:txBody>
      </p:sp>
      <p:sp>
        <p:nvSpPr>
          <p:cNvPr id="8" name="Footer Placeholder 4"/>
          <p:cNvSpPr>
            <a:spLocks noGrp="1"/>
          </p:cNvSpPr>
          <p:nvPr>
            <p:ph type="ftr" sz="quarter" idx="3"/>
          </p:nvPr>
        </p:nvSpPr>
        <p:spPr>
          <a:xfrm>
            <a:off x="2171700" y="6629400"/>
            <a:ext cx="4800600" cy="228600"/>
          </a:xfrm>
          <a:prstGeom prst="rect">
            <a:avLst/>
          </a:prstGeom>
        </p:spPr>
        <p:txBody>
          <a:bodyPr/>
          <a:lstStyle>
            <a:lvl1pPr algn="ctr" fontAlgn="auto">
              <a:spcBef>
                <a:spcPts val="0"/>
              </a:spcBef>
              <a:spcAft>
                <a:spcPts val="0"/>
              </a:spcAft>
              <a:defRPr sz="1100" i="0" cap="small" spc="400" baseline="0" smtClean="0">
                <a:solidFill>
                  <a:schemeClr val="tx1">
                    <a:lumMod val="50000"/>
                    <a:lumOff val="50000"/>
                  </a:schemeClr>
                </a:solidFill>
                <a:latin typeface="+mn-lt"/>
                <a:cs typeface="+mn-c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59" r:id="rId1"/>
    <p:sldLayoutId id="2147483860" r:id="rId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hf hdr="0" ftr="0" dt="0"/>
  <p:txStyles>
    <p:titleStyle>
      <a:lvl1pPr algn="r" rtl="0" fontAlgn="base">
        <a:spcBef>
          <a:spcPct val="0"/>
        </a:spcBef>
        <a:spcAft>
          <a:spcPct val="0"/>
        </a:spcAft>
        <a:defRPr sz="4400" b="1" kern="1200" spc="-200">
          <a:solidFill>
            <a:srgbClr val="E46C0A"/>
          </a:solidFill>
          <a:latin typeface="Candara" pitchFamily="34" charset="0"/>
          <a:ea typeface="+mj-ea"/>
          <a:cs typeface="+mj-cs"/>
        </a:defRPr>
      </a:lvl1pPr>
      <a:lvl2pPr algn="r" rtl="0" fontAlgn="base">
        <a:spcBef>
          <a:spcPct val="0"/>
        </a:spcBef>
        <a:spcAft>
          <a:spcPct val="0"/>
        </a:spcAft>
        <a:defRPr sz="4400" b="1">
          <a:solidFill>
            <a:srgbClr val="E46C0A"/>
          </a:solidFill>
          <a:latin typeface="Candara" pitchFamily="34" charset="0"/>
        </a:defRPr>
      </a:lvl2pPr>
      <a:lvl3pPr algn="r" rtl="0" fontAlgn="base">
        <a:spcBef>
          <a:spcPct val="0"/>
        </a:spcBef>
        <a:spcAft>
          <a:spcPct val="0"/>
        </a:spcAft>
        <a:defRPr sz="4400" b="1">
          <a:solidFill>
            <a:srgbClr val="E46C0A"/>
          </a:solidFill>
          <a:latin typeface="Candara" pitchFamily="34" charset="0"/>
        </a:defRPr>
      </a:lvl3pPr>
      <a:lvl4pPr algn="r" rtl="0" fontAlgn="base">
        <a:spcBef>
          <a:spcPct val="0"/>
        </a:spcBef>
        <a:spcAft>
          <a:spcPct val="0"/>
        </a:spcAft>
        <a:defRPr sz="4400" b="1">
          <a:solidFill>
            <a:srgbClr val="E46C0A"/>
          </a:solidFill>
          <a:latin typeface="Candara" pitchFamily="34" charset="0"/>
        </a:defRPr>
      </a:lvl4pPr>
      <a:lvl5pPr algn="r" rtl="0" fontAlgn="base">
        <a:spcBef>
          <a:spcPct val="0"/>
        </a:spcBef>
        <a:spcAft>
          <a:spcPct val="0"/>
        </a:spcAft>
        <a:defRPr sz="4400" b="1">
          <a:solidFill>
            <a:srgbClr val="E46C0A"/>
          </a:solidFill>
          <a:latin typeface="Candara" pitchFamily="34" charset="0"/>
        </a:defRPr>
      </a:lvl5pPr>
      <a:lvl6pPr marL="457200" algn="r" rtl="0" fontAlgn="base">
        <a:spcBef>
          <a:spcPct val="0"/>
        </a:spcBef>
        <a:spcAft>
          <a:spcPct val="0"/>
        </a:spcAft>
        <a:defRPr sz="4400" b="1">
          <a:solidFill>
            <a:srgbClr val="E46C0A"/>
          </a:solidFill>
          <a:latin typeface="Candara" pitchFamily="34" charset="0"/>
        </a:defRPr>
      </a:lvl6pPr>
      <a:lvl7pPr marL="914400" algn="r" rtl="0" fontAlgn="base">
        <a:spcBef>
          <a:spcPct val="0"/>
        </a:spcBef>
        <a:spcAft>
          <a:spcPct val="0"/>
        </a:spcAft>
        <a:defRPr sz="4400" b="1">
          <a:solidFill>
            <a:srgbClr val="E46C0A"/>
          </a:solidFill>
          <a:latin typeface="Candara" pitchFamily="34" charset="0"/>
        </a:defRPr>
      </a:lvl7pPr>
      <a:lvl8pPr marL="1371600" algn="r" rtl="0" fontAlgn="base">
        <a:spcBef>
          <a:spcPct val="0"/>
        </a:spcBef>
        <a:spcAft>
          <a:spcPct val="0"/>
        </a:spcAft>
        <a:defRPr sz="4400" b="1">
          <a:solidFill>
            <a:srgbClr val="E46C0A"/>
          </a:solidFill>
          <a:latin typeface="Candara" pitchFamily="34" charset="0"/>
        </a:defRPr>
      </a:lvl8pPr>
      <a:lvl9pPr marL="1828800" algn="r" rtl="0" fontAlgn="base">
        <a:spcBef>
          <a:spcPct val="0"/>
        </a:spcBef>
        <a:spcAft>
          <a:spcPct val="0"/>
        </a:spcAft>
        <a:defRPr sz="4400" b="1">
          <a:solidFill>
            <a:srgbClr val="E46C0A"/>
          </a:solidFill>
          <a:latin typeface="Candara" pitchFamily="34" charset="0"/>
        </a:defRPr>
      </a:lvl9pPr>
    </p:titleStyle>
    <p:bodyStyle>
      <a:lvl1pPr algn="l" rtl="0" fontAlgn="base">
        <a:spcBef>
          <a:spcPct val="20000"/>
        </a:spcBef>
        <a:spcAft>
          <a:spcPct val="0"/>
        </a:spcAft>
        <a:defRPr sz="3200" b="1" kern="1200">
          <a:solidFill>
            <a:schemeClr val="tx1"/>
          </a:solidFill>
          <a:latin typeface="Candara" pitchFamily="34" charset="0"/>
          <a:ea typeface="+mn-ea"/>
          <a:cs typeface="+mn-cs"/>
        </a:defRPr>
      </a:lvl1pPr>
      <a:lvl2pPr marL="457200" algn="l" rtl="0" fontAlgn="base">
        <a:spcBef>
          <a:spcPct val="20000"/>
        </a:spcBef>
        <a:spcAft>
          <a:spcPct val="0"/>
        </a:spcAft>
        <a:defRPr sz="2800" b="1" kern="1200">
          <a:solidFill>
            <a:schemeClr val="tx1"/>
          </a:solidFill>
          <a:latin typeface="Candara" pitchFamily="34" charset="0"/>
          <a:ea typeface="+mn-ea"/>
          <a:cs typeface="+mn-cs"/>
        </a:defRPr>
      </a:lvl2pPr>
      <a:lvl3pPr marL="914400" algn="l" rtl="0" fontAlgn="base">
        <a:spcBef>
          <a:spcPct val="20000"/>
        </a:spcBef>
        <a:spcAft>
          <a:spcPct val="0"/>
        </a:spcAft>
        <a:defRPr sz="2400" b="1" kern="1200">
          <a:solidFill>
            <a:schemeClr val="tx1"/>
          </a:solidFill>
          <a:latin typeface="Candara" pitchFamily="34" charset="0"/>
          <a:ea typeface="+mn-ea"/>
          <a:cs typeface="+mn-cs"/>
        </a:defRPr>
      </a:lvl3pPr>
      <a:lvl4pPr marL="1371600" algn="l" rtl="0" fontAlgn="base">
        <a:spcBef>
          <a:spcPct val="20000"/>
        </a:spcBef>
        <a:spcAft>
          <a:spcPct val="0"/>
        </a:spcAft>
        <a:defRPr sz="2000" b="1" kern="1200">
          <a:solidFill>
            <a:schemeClr val="tx1"/>
          </a:solidFill>
          <a:latin typeface="Candara" pitchFamily="34" charset="0"/>
          <a:ea typeface="+mn-ea"/>
          <a:cs typeface="+mn-cs"/>
        </a:defRPr>
      </a:lvl4pPr>
      <a:lvl5pPr marL="1828800" algn="l" rtl="0" fontAlgn="base">
        <a:spcBef>
          <a:spcPct val="20000"/>
        </a:spcBef>
        <a:spcAft>
          <a:spcPct val="0"/>
        </a:spcAft>
        <a:defRPr sz="2000" b="1" kern="1200">
          <a:solidFill>
            <a:schemeClr val="tx1"/>
          </a:solidFill>
          <a:latin typeface="Candar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8675" name="Picture 2"/>
          <p:cNvPicPr>
            <a:picLocks noChangeAspect="1" noChangeArrowheads="1"/>
          </p:cNvPicPr>
          <p:nvPr/>
        </p:nvPicPr>
        <p:blipFill>
          <a:blip r:embed="rId3"/>
          <a:srcRect/>
          <a:stretch>
            <a:fillRect/>
          </a:stretch>
        </p:blipFill>
        <p:spPr bwMode="auto">
          <a:xfrm>
            <a:off x="0" y="0"/>
            <a:ext cx="9144000" cy="847725"/>
          </a:xfrm>
          <a:prstGeom prst="rect">
            <a:avLst/>
          </a:prstGeom>
          <a:noFill/>
          <a:ln w="9525">
            <a:noFill/>
            <a:miter lim="800000"/>
            <a:headEnd/>
            <a:tailEnd/>
          </a:ln>
        </p:spPr>
      </p:pic>
      <p:sp>
        <p:nvSpPr>
          <p:cNvPr id="10" name="Oval 9"/>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TextBox 10">
            <a:hlinkClick r:id="rId4"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latin typeface="Candara" pitchFamily="34" charset="0"/>
                <a:cs typeface="+mn-cs"/>
                <a:hlinkClick r:id="rId4" action="ppaction://hlinksldjump"/>
              </a:rPr>
              <a:t>Back to Table of contents</a:t>
            </a:r>
            <a:endParaRPr lang="en-US" sz="800" b="1" dirty="0">
              <a:latin typeface="Candara" pitchFamily="34" charset="0"/>
              <a:cs typeface="+mn-cs"/>
            </a:endParaRPr>
          </a:p>
          <a:p>
            <a:pPr fontAlgn="auto">
              <a:spcBef>
                <a:spcPts val="0"/>
              </a:spcBef>
              <a:spcAft>
                <a:spcPts val="0"/>
              </a:spcAft>
              <a:defRPr/>
            </a:pPr>
            <a:endParaRPr lang="en-US" sz="1000" dirty="0">
              <a:latin typeface="Candara" pitchFamily="34" charset="0"/>
              <a:cs typeface="+mn-cs"/>
            </a:endParaRPr>
          </a:p>
        </p:txBody>
      </p:sp>
      <p:sp>
        <p:nvSpPr>
          <p:cNvPr id="8" name="Footer Placeholder 2"/>
          <p:cNvSpPr>
            <a:spLocks noGrp="1"/>
          </p:cNvSpPr>
          <p:nvPr>
            <p:ph type="ftr" sz="quarter" idx="3"/>
          </p:nvPr>
        </p:nvSpPr>
        <p:spPr>
          <a:xfrm>
            <a:off x="1238250" y="6604000"/>
            <a:ext cx="7097713" cy="228600"/>
          </a:xfrm>
          <a:prstGeom prst="rect">
            <a:avLst/>
          </a:prstGeom>
        </p:spPr>
        <p:txBody>
          <a:bodyPr/>
          <a:lstStyle>
            <a:lvl1pPr fontAlgn="auto">
              <a:spcBef>
                <a:spcPts val="0"/>
              </a:spcBef>
              <a:spcAft>
                <a:spcPts val="0"/>
              </a:spcAft>
              <a:defRPr sz="1000" kern="0" cap="all" spc="1060">
                <a:solidFill>
                  <a:prstClr val="white">
                    <a:lumMod val="50000"/>
                  </a:prstClr>
                </a:solidFill>
                <a:latin typeface="Gill Sans"/>
                <a:cs typeface="Gill San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77"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algn="l" rtl="0" fontAlgn="base">
        <a:spcBef>
          <a:spcPct val="20000"/>
        </a:spcBef>
        <a:spcAft>
          <a:spcPct val="0"/>
        </a:spcAft>
        <a:defRPr sz="3600" b="1" kern="1200">
          <a:solidFill>
            <a:schemeClr val="tx1"/>
          </a:solidFill>
          <a:latin typeface="Century Gothic"/>
          <a:ea typeface="+mn-ea"/>
          <a:cs typeface="Century Gothic"/>
        </a:defRPr>
      </a:lvl1pPr>
      <a:lvl2pPr marL="457200" algn="l" rtl="0" fontAlgn="base">
        <a:spcBef>
          <a:spcPct val="20000"/>
        </a:spcBef>
        <a:spcAft>
          <a:spcPct val="0"/>
        </a:spcAft>
        <a:defRPr sz="3200" b="1" kern="1200">
          <a:solidFill>
            <a:schemeClr val="tx1"/>
          </a:solidFill>
          <a:latin typeface="Century Gothic"/>
          <a:ea typeface="+mn-ea"/>
          <a:cs typeface="Century Gothic"/>
        </a:defRPr>
      </a:lvl2pPr>
      <a:lvl3pPr marL="914400" algn="l" rtl="0" fontAlgn="base">
        <a:spcBef>
          <a:spcPct val="20000"/>
        </a:spcBef>
        <a:spcAft>
          <a:spcPct val="0"/>
        </a:spcAft>
        <a:defRPr sz="2800" b="1" kern="1200">
          <a:solidFill>
            <a:schemeClr val="tx1"/>
          </a:solidFill>
          <a:latin typeface="Century Gothic"/>
          <a:ea typeface="+mn-ea"/>
          <a:cs typeface="Century Gothic"/>
        </a:defRPr>
      </a:lvl3pPr>
      <a:lvl4pPr marL="1371600" algn="l" rtl="0" fontAlgn="base">
        <a:spcBef>
          <a:spcPct val="20000"/>
        </a:spcBef>
        <a:spcAft>
          <a:spcPct val="0"/>
        </a:spcAft>
        <a:defRPr sz="2400" b="1" kern="1200">
          <a:solidFill>
            <a:schemeClr val="tx1"/>
          </a:solidFill>
          <a:latin typeface="Century Gothic"/>
          <a:ea typeface="+mn-ea"/>
          <a:cs typeface="Century Gothic"/>
        </a:defRPr>
      </a:lvl4pPr>
      <a:lvl5pPr marL="1828800" algn="l" rtl="0" fontAlgn="base">
        <a:spcBef>
          <a:spcPct val="20000"/>
        </a:spcBef>
        <a:spcAft>
          <a:spcPct val="0"/>
        </a:spcAft>
        <a:defRPr sz="2400" b="1" kern="1200">
          <a:solidFill>
            <a:schemeClr val="tx1"/>
          </a:solidFill>
          <a:latin typeface="Century Gothic"/>
          <a:ea typeface="+mn-ea"/>
          <a:cs typeface="Century Gothic"/>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830388"/>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Oval 12"/>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4" name="TextBox 13">
            <a:hlinkClick r:id="rId3"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solidFill>
                  <a:prstClr val="black"/>
                </a:solidFill>
                <a:latin typeface="Candara" pitchFamily="34" charset="0"/>
                <a:cs typeface="+mn-cs"/>
                <a:hlinkClick r:id="rId4" action="ppaction://hlinksldjump"/>
              </a:rPr>
              <a:t>Back to Table of contents</a:t>
            </a:r>
            <a:endParaRPr lang="en-US" sz="800" b="1" dirty="0">
              <a:solidFill>
                <a:prstClr val="black"/>
              </a:solidFill>
              <a:latin typeface="Candara" pitchFamily="34" charset="0"/>
              <a:cs typeface="+mn-cs"/>
            </a:endParaRPr>
          </a:p>
          <a:p>
            <a:pPr fontAlgn="auto">
              <a:spcBef>
                <a:spcPts val="0"/>
              </a:spcBef>
              <a:spcAft>
                <a:spcPts val="0"/>
              </a:spcAft>
              <a:defRPr/>
            </a:pPr>
            <a:endParaRPr lang="en-US" sz="1000" dirty="0">
              <a:solidFill>
                <a:prstClr val="black"/>
              </a:solidFill>
              <a:latin typeface="Candara" pitchFamily="34" charset="0"/>
              <a:cs typeface="+mn-cs"/>
            </a:endParaRPr>
          </a:p>
        </p:txBody>
      </p:sp>
      <p:sp>
        <p:nvSpPr>
          <p:cNvPr id="9" name="Footer Placeholder 2"/>
          <p:cNvSpPr>
            <a:spLocks noGrp="1"/>
          </p:cNvSpPr>
          <p:nvPr>
            <p:ph type="ftr" sz="quarter" idx="3"/>
          </p:nvPr>
        </p:nvSpPr>
        <p:spPr>
          <a:xfrm>
            <a:off x="1238250" y="6604000"/>
            <a:ext cx="7097713" cy="228600"/>
          </a:xfrm>
          <a:prstGeom prst="rect">
            <a:avLst/>
          </a:prstGeom>
        </p:spPr>
        <p:txBody>
          <a:bodyPr/>
          <a:lstStyle>
            <a:lvl1pPr fontAlgn="auto">
              <a:spcBef>
                <a:spcPts val="0"/>
              </a:spcBef>
              <a:spcAft>
                <a:spcPts val="0"/>
              </a:spcAft>
              <a:defRPr sz="1000" kern="0" cap="all" spc="1060">
                <a:solidFill>
                  <a:prstClr val="white">
                    <a:lumMod val="50000"/>
                  </a:prstClr>
                </a:solidFill>
                <a:latin typeface="Gill Sans"/>
                <a:cs typeface="Gill Sans"/>
              </a:defRPr>
            </a:lvl1pPr>
          </a:lstStyle>
          <a:p>
            <a:pPr>
              <a:defRPr/>
            </a:pPr>
            <a:r>
              <a:rPr lang="en-US"/>
              <a:t>Copyright 2015 Worth Publishers    </a:t>
            </a:r>
            <a:endParaRPr lang="en-US" dirty="0"/>
          </a:p>
        </p:txBody>
      </p:sp>
      <p:sp>
        <p:nvSpPr>
          <p:cNvPr id="10" name="Right Arrow 9"/>
          <p:cNvSpPr/>
          <p:nvPr userDrawn="1"/>
        </p:nvSpPr>
        <p:spPr>
          <a:xfrm>
            <a:off x="0" y="0"/>
            <a:ext cx="8991600" cy="1161633"/>
          </a:xfrm>
          <a:prstGeom prst="rightArrow">
            <a:avLst>
              <a:gd name="adj1" fmla="val 50000"/>
              <a:gd name="adj2" fmla="val 78749"/>
            </a:avLst>
          </a:prstGeom>
          <a:solidFill>
            <a:srgbClr val="F8EF59">
              <a:alpha val="38000"/>
            </a:srgbClr>
          </a:solidFill>
          <a:ln>
            <a:noFill/>
          </a:ln>
        </p:spPr>
        <p:txBody>
          <a:bodyPr>
            <a:spAutoFit/>
          </a:bodyPr>
          <a:lstStyle/>
          <a:p>
            <a:pPr fontAlgn="auto">
              <a:spcBef>
                <a:spcPts val="0"/>
              </a:spcBef>
              <a:spcAft>
                <a:spcPts val="0"/>
              </a:spcAft>
              <a:defRPr/>
            </a:pPr>
            <a:r>
              <a:rPr lang="en-US" sz="3200" spc="60" dirty="0">
                <a:ln w="9000" cmpd="sng">
                  <a:noFill/>
                  <a:prstDash val="solid"/>
                </a:ln>
                <a:solidFill>
                  <a:srgbClr val="C5BE76"/>
                </a:solidFill>
                <a:effectLst>
                  <a:innerShdw blurRad="63500" dist="50800" dir="13500000">
                    <a:prstClr val="black">
                      <a:alpha val="50000"/>
                    </a:prstClr>
                  </a:innerShdw>
                </a:effectLst>
                <a:latin typeface="Century Gothic" pitchFamily="34" charset="0"/>
                <a:cs typeface="Courier New" pitchFamily="49" charset="0"/>
              </a:rPr>
              <a:t>LEARN BY DOING: APPLICATION VIDEO</a:t>
            </a:r>
          </a:p>
        </p:txBody>
      </p:sp>
    </p:spTree>
  </p:cSld>
  <p:clrMap bg1="lt1" tx1="dk1" bg2="lt2" tx2="dk2" accent1="accent1" accent2="accent2" accent3="accent3" accent4="accent4" accent5="accent5" accent6="accent6" hlink="hlink" folHlink="folHlink"/>
  <p:sldLayoutIdLst>
    <p:sldLayoutId id="2147483878" r:id="rId1"/>
  </p:sldLayoutIdLst>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6">
                                            <p:txEl>
                                              <p:pRg st="0" end="0"/>
                                            </p:txEl>
                                          </p:spTgt>
                                        </p:tgtEl>
                                        <p:attrNameLst>
                                          <p:attrName>style.visibility</p:attrName>
                                        </p:attrNameLst>
                                      </p:cBhvr>
                                      <p:to>
                                        <p:strVal val="visible"/>
                                      </p:to>
                                    </p:set>
                                    <p:animEffect transition="in" filter="fade">
                                      <p:cBhvr>
                                        <p:cTn id="7" dur="500"/>
                                        <p:tgtEl>
                                          <p:spTgt spid="10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6">
                                            <p:txEl>
                                              <p:pRg st="1" end="1"/>
                                            </p:txEl>
                                          </p:spTgt>
                                        </p:tgtEl>
                                        <p:attrNameLst>
                                          <p:attrName>style.visibility</p:attrName>
                                        </p:attrNameLst>
                                      </p:cBhvr>
                                      <p:to>
                                        <p:strVal val="visible"/>
                                      </p:to>
                                    </p:set>
                                    <p:animEffect transition="in" filter="fade">
                                      <p:cBhvr>
                                        <p:cTn id="12" dur="500"/>
                                        <p:tgtEl>
                                          <p:spTgt spid="10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6">
                                            <p:txEl>
                                              <p:pRg st="2" end="2"/>
                                            </p:txEl>
                                          </p:spTgt>
                                        </p:tgtEl>
                                        <p:attrNameLst>
                                          <p:attrName>style.visibility</p:attrName>
                                        </p:attrNameLst>
                                      </p:cBhvr>
                                      <p:to>
                                        <p:strVal val="visible"/>
                                      </p:to>
                                    </p:set>
                                    <p:animEffect transition="in" filter="fade">
                                      <p:cBhvr>
                                        <p:cTn id="17" dur="500"/>
                                        <p:tgtEl>
                                          <p:spTgt spid="10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6">
                                            <p:txEl>
                                              <p:pRg st="3" end="3"/>
                                            </p:txEl>
                                          </p:spTgt>
                                        </p:tgtEl>
                                        <p:attrNameLst>
                                          <p:attrName>style.visibility</p:attrName>
                                        </p:attrNameLst>
                                      </p:cBhvr>
                                      <p:to>
                                        <p:strVal val="visible"/>
                                      </p:to>
                                    </p:set>
                                    <p:animEffect transition="in" filter="fade">
                                      <p:cBhvr>
                                        <p:cTn id="22" dur="500"/>
                                        <p:tgtEl>
                                          <p:spTgt spid="10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6">
                                            <p:txEl>
                                              <p:pRg st="4" end="4"/>
                                            </p:txEl>
                                          </p:spTgt>
                                        </p:tgtEl>
                                        <p:attrNameLst>
                                          <p:attrName>style.visibility</p:attrName>
                                        </p:attrNameLst>
                                      </p:cBhvr>
                                      <p:to>
                                        <p:strVal val="visible"/>
                                      </p:to>
                                    </p:set>
                                    <p:animEffect transition="in" filter="fade">
                                      <p:cBhvr>
                                        <p:cTn id="27" dur="500"/>
                                        <p:tgtEl>
                                          <p:spTgt spid="10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uild="p">
        <p:tmplLst>
          <p:tmpl lvl="1">
            <p:tnLst>
              <p:par>
                <p:cTn presetID="10" presetClass="entr" presetSubtype="0" fill="hold" nodeType="with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500"/>
                        <p:tgtEl>
                          <p:spTgt spid="1026"/>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500"/>
                        <p:tgtEl>
                          <p:spTgt spid="1026"/>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500"/>
                        <p:tgtEl>
                          <p:spTgt spid="1026"/>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500"/>
                        <p:tgtEl>
                          <p:spTgt spid="1026"/>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500"/>
                        <p:tgtEl>
                          <p:spTgt spid="1026"/>
                        </p:tgtEl>
                      </p:cBhvr>
                    </p:animEffect>
                  </p:childTnLst>
                </p:cTn>
              </p:par>
            </p:tnLst>
          </p:tmpl>
        </p:tmplLst>
      </p:bldP>
    </p:bldLst>
  </p:timing>
  <p:hf hdr="0" ftr="0" dt="0"/>
  <p:txStyles>
    <p:titleStyle>
      <a:lvl1pPr algn="ctr" rtl="0" fontAlgn="base">
        <a:spcBef>
          <a:spcPct val="0"/>
        </a:spcBef>
        <a:spcAft>
          <a:spcPct val="0"/>
        </a:spcAft>
        <a:defRPr sz="4400" b="1" i="1" kern="1200">
          <a:noFill/>
          <a:latin typeface="Century Gothic" pitchFamily="34" charset="0"/>
          <a:ea typeface="+mj-ea"/>
          <a:cs typeface="+mj-cs"/>
        </a:defRPr>
      </a:lvl1pPr>
      <a:lvl2pPr algn="ctr" rtl="0" fontAlgn="base">
        <a:spcBef>
          <a:spcPct val="0"/>
        </a:spcBef>
        <a:spcAft>
          <a:spcPct val="0"/>
        </a:spcAft>
        <a:defRPr sz="4400" b="1" i="1">
          <a:solidFill>
            <a:schemeClr val="tx1"/>
          </a:solidFill>
          <a:latin typeface="Century Gothic" pitchFamily="34" charset="0"/>
        </a:defRPr>
      </a:lvl2pPr>
      <a:lvl3pPr algn="ctr" rtl="0" fontAlgn="base">
        <a:spcBef>
          <a:spcPct val="0"/>
        </a:spcBef>
        <a:spcAft>
          <a:spcPct val="0"/>
        </a:spcAft>
        <a:defRPr sz="4400" b="1" i="1">
          <a:solidFill>
            <a:schemeClr val="tx1"/>
          </a:solidFill>
          <a:latin typeface="Century Gothic" pitchFamily="34" charset="0"/>
        </a:defRPr>
      </a:lvl3pPr>
      <a:lvl4pPr algn="ctr" rtl="0" fontAlgn="base">
        <a:spcBef>
          <a:spcPct val="0"/>
        </a:spcBef>
        <a:spcAft>
          <a:spcPct val="0"/>
        </a:spcAft>
        <a:defRPr sz="4400" b="1" i="1">
          <a:solidFill>
            <a:schemeClr val="tx1"/>
          </a:solidFill>
          <a:latin typeface="Century Gothic" pitchFamily="34" charset="0"/>
        </a:defRPr>
      </a:lvl4pPr>
      <a:lvl5pPr algn="ctr" rtl="0" fontAlgn="base">
        <a:spcBef>
          <a:spcPct val="0"/>
        </a:spcBef>
        <a:spcAft>
          <a:spcPct val="0"/>
        </a:spcAft>
        <a:defRPr sz="4400" b="1" i="1">
          <a:solidFill>
            <a:schemeClr val="tx1"/>
          </a:solidFill>
          <a:latin typeface="Century Gothic" pitchFamily="34" charset="0"/>
        </a:defRPr>
      </a:lvl5pPr>
      <a:lvl6pPr marL="457200" algn="ctr" rtl="0" eaLnBrk="1" fontAlgn="base" hangingPunct="1">
        <a:spcBef>
          <a:spcPct val="0"/>
        </a:spcBef>
        <a:spcAft>
          <a:spcPct val="0"/>
        </a:spcAft>
        <a:defRPr sz="4400" b="1" i="1">
          <a:solidFill>
            <a:schemeClr val="tx1"/>
          </a:solidFill>
          <a:latin typeface="Century Gothic" pitchFamily="34" charset="0"/>
        </a:defRPr>
      </a:lvl6pPr>
      <a:lvl7pPr marL="914400" algn="ctr" rtl="0" eaLnBrk="1" fontAlgn="base" hangingPunct="1">
        <a:spcBef>
          <a:spcPct val="0"/>
        </a:spcBef>
        <a:spcAft>
          <a:spcPct val="0"/>
        </a:spcAft>
        <a:defRPr sz="4400" b="1" i="1">
          <a:solidFill>
            <a:schemeClr val="tx1"/>
          </a:solidFill>
          <a:latin typeface="Century Gothic" pitchFamily="34" charset="0"/>
        </a:defRPr>
      </a:lvl7pPr>
      <a:lvl8pPr marL="1371600" algn="ctr" rtl="0" eaLnBrk="1" fontAlgn="base" hangingPunct="1">
        <a:spcBef>
          <a:spcPct val="0"/>
        </a:spcBef>
        <a:spcAft>
          <a:spcPct val="0"/>
        </a:spcAft>
        <a:defRPr sz="4400" b="1" i="1">
          <a:solidFill>
            <a:schemeClr val="tx1"/>
          </a:solidFill>
          <a:latin typeface="Century Gothic" pitchFamily="34" charset="0"/>
        </a:defRPr>
      </a:lvl8pPr>
      <a:lvl9pPr marL="1828800" algn="ctr" rtl="0" eaLnBrk="1" fontAlgn="base" hangingPunct="1">
        <a:spcBef>
          <a:spcPct val="0"/>
        </a:spcBef>
        <a:spcAft>
          <a:spcPct val="0"/>
        </a:spcAft>
        <a:defRPr sz="4400" b="1" i="1">
          <a:solidFill>
            <a:schemeClr val="tx1"/>
          </a:solidFill>
          <a:latin typeface="Century Gothic" pitchFamily="34" charset="0"/>
        </a:defRPr>
      </a:lvl9pPr>
    </p:titleStyle>
    <p:bodyStyle>
      <a:lvl1pPr algn="l" rtl="0" fontAlgn="base">
        <a:spcBef>
          <a:spcPct val="20000"/>
        </a:spcBef>
        <a:spcAft>
          <a:spcPct val="0"/>
        </a:spcAft>
        <a:defRPr sz="3600" b="1" kern="1200" spc="100">
          <a:solidFill>
            <a:schemeClr val="tx1"/>
          </a:solidFill>
          <a:latin typeface="Century Gothic"/>
          <a:ea typeface="+mn-ea"/>
          <a:cs typeface="Century Gothic"/>
        </a:defRPr>
      </a:lvl1pPr>
      <a:lvl2pPr marL="457200" algn="l" rtl="0" fontAlgn="base">
        <a:spcBef>
          <a:spcPct val="20000"/>
        </a:spcBef>
        <a:spcAft>
          <a:spcPct val="0"/>
        </a:spcAft>
        <a:defRPr sz="3200" b="1" kern="1200" spc="100">
          <a:solidFill>
            <a:schemeClr val="tx1"/>
          </a:solidFill>
          <a:latin typeface="Century Gothic"/>
          <a:ea typeface="+mn-ea"/>
          <a:cs typeface="Century Gothic"/>
        </a:defRPr>
      </a:lvl2pPr>
      <a:lvl3pPr marL="914400" algn="l" rtl="0" fontAlgn="base">
        <a:spcBef>
          <a:spcPct val="20000"/>
        </a:spcBef>
        <a:spcAft>
          <a:spcPct val="0"/>
        </a:spcAft>
        <a:defRPr sz="2800" b="1" kern="1200" spc="100">
          <a:solidFill>
            <a:schemeClr val="tx1"/>
          </a:solidFill>
          <a:latin typeface="Century Gothic"/>
          <a:ea typeface="+mn-ea"/>
          <a:cs typeface="Century Gothic"/>
        </a:defRPr>
      </a:lvl3pPr>
      <a:lvl4pPr marL="1371600" algn="l" rtl="0" fontAlgn="base">
        <a:spcBef>
          <a:spcPct val="20000"/>
        </a:spcBef>
        <a:spcAft>
          <a:spcPct val="0"/>
        </a:spcAft>
        <a:defRPr sz="2400" b="1" kern="1200" spc="100">
          <a:solidFill>
            <a:schemeClr val="tx1"/>
          </a:solidFill>
          <a:latin typeface="Century Gothic"/>
          <a:ea typeface="+mn-ea"/>
          <a:cs typeface="Century Gothic"/>
        </a:defRPr>
      </a:lvl4pPr>
      <a:lvl5pPr marL="1828800" algn="l" rtl="0" fontAlgn="base">
        <a:spcBef>
          <a:spcPct val="20000"/>
        </a:spcBef>
        <a:spcAft>
          <a:spcPct val="0"/>
        </a:spcAft>
        <a:defRPr sz="2400" b="1" kern="1200" spc="100">
          <a:solidFill>
            <a:schemeClr val="tx1"/>
          </a:solidFill>
          <a:latin typeface="Century Gothic"/>
          <a:ea typeface="+mn-ea"/>
          <a:cs typeface="Century Gothic"/>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838200"/>
          </a:xfrm>
          <a:prstGeom prst="rect">
            <a:avLst/>
          </a:prstGeom>
          <a:solidFill>
            <a:schemeClr val="accent5">
              <a:lumMod val="20000"/>
              <a:lumOff val="80000"/>
              <a:alpha val="44000"/>
            </a:schemeClr>
          </a:soli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bwMode="auto">
          <a:xfrm>
            <a:off x="228600" y="990600"/>
            <a:ext cx="8839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cxnSp>
        <p:nvCxnSpPr>
          <p:cNvPr id="10" name="Straight Connector 9"/>
          <p:cNvCxnSpPr/>
          <p:nvPr/>
        </p:nvCxnSpPr>
        <p:spPr>
          <a:xfrm>
            <a:off x="0" y="838200"/>
            <a:ext cx="9144000" cy="0"/>
          </a:xfrm>
          <a:prstGeom prst="line">
            <a:avLst/>
          </a:prstGeom>
          <a:ln w="127000" cmpd="sng">
            <a:solidFill>
              <a:schemeClr val="tx2">
                <a:lumMod val="20000"/>
                <a:lumOff val="80000"/>
                <a:alpha val="71000"/>
              </a:schemeClr>
            </a:solidFill>
            <a:prstDash val="solid"/>
          </a:ln>
        </p:spPr>
        <p:style>
          <a:lnRef idx="1">
            <a:schemeClr val="accent5"/>
          </a:lnRef>
          <a:fillRef idx="0">
            <a:schemeClr val="accent5"/>
          </a:fillRef>
          <a:effectRef idx="0">
            <a:schemeClr val="accent5"/>
          </a:effectRef>
          <a:fontRef idx="minor">
            <a:schemeClr val="tx1"/>
          </a:fontRef>
        </p:style>
      </p:cxnSp>
      <p:sp>
        <p:nvSpPr>
          <p:cNvPr id="11" name="Oval 10"/>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 name="TextBox 11">
            <a:hlinkClick r:id="rId6"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solidFill>
                  <a:prstClr val="black"/>
                </a:solidFill>
                <a:latin typeface="Candara" pitchFamily="34" charset="0"/>
                <a:cs typeface="+mn-cs"/>
                <a:hlinkClick r:id="rId6" action="ppaction://hlinksldjump"/>
              </a:rPr>
              <a:t>Back to Table of contents</a:t>
            </a:r>
            <a:endParaRPr lang="en-US" sz="800" b="1" dirty="0">
              <a:solidFill>
                <a:prstClr val="black"/>
              </a:solidFill>
              <a:latin typeface="Candara" pitchFamily="34" charset="0"/>
              <a:cs typeface="+mn-cs"/>
            </a:endParaRPr>
          </a:p>
          <a:p>
            <a:pPr fontAlgn="auto">
              <a:spcBef>
                <a:spcPts val="0"/>
              </a:spcBef>
              <a:spcAft>
                <a:spcPts val="0"/>
              </a:spcAft>
              <a:defRPr/>
            </a:pPr>
            <a:endParaRPr lang="en-US" sz="1000" dirty="0">
              <a:solidFill>
                <a:prstClr val="black"/>
              </a:solidFill>
              <a:latin typeface="Candara" pitchFamily="34" charset="0"/>
              <a:cs typeface="+mn-cs"/>
            </a:endParaRPr>
          </a:p>
        </p:txBody>
      </p:sp>
      <p:sp>
        <p:nvSpPr>
          <p:cNvPr id="8" name="Footer Placeholder 4"/>
          <p:cNvSpPr>
            <a:spLocks noGrp="1"/>
          </p:cNvSpPr>
          <p:nvPr>
            <p:ph type="ftr" sz="quarter" idx="3"/>
          </p:nvPr>
        </p:nvSpPr>
        <p:spPr>
          <a:xfrm>
            <a:off x="2171700" y="6629400"/>
            <a:ext cx="4800600" cy="228600"/>
          </a:xfrm>
          <a:prstGeom prst="rect">
            <a:avLst/>
          </a:prstGeom>
        </p:spPr>
        <p:txBody>
          <a:bodyPr/>
          <a:lstStyle>
            <a:lvl1pPr algn="ctr" fontAlgn="auto">
              <a:spcBef>
                <a:spcPts val="0"/>
              </a:spcBef>
              <a:spcAft>
                <a:spcPts val="0"/>
              </a:spcAft>
              <a:defRPr sz="1100" i="0" cap="small" spc="400" baseline="0" smtClean="0">
                <a:solidFill>
                  <a:prstClr val="black">
                    <a:lumMod val="50000"/>
                    <a:lumOff val="50000"/>
                  </a:prstClr>
                </a:solidFill>
                <a:latin typeface="Calibri"/>
                <a:cs typeface="+mn-c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hf hdr="0" ftr="0" dt="0"/>
  <p:txStyles>
    <p:titleStyle>
      <a:lvl1pPr algn="r" rtl="0" fontAlgn="base">
        <a:spcBef>
          <a:spcPct val="0"/>
        </a:spcBef>
        <a:spcAft>
          <a:spcPct val="0"/>
        </a:spcAft>
        <a:defRPr sz="4400" b="1" kern="1200" spc="-200">
          <a:solidFill>
            <a:srgbClr val="E46C0A"/>
          </a:solidFill>
          <a:latin typeface="Candara" pitchFamily="34" charset="0"/>
          <a:ea typeface="+mj-ea"/>
          <a:cs typeface="+mj-cs"/>
        </a:defRPr>
      </a:lvl1pPr>
      <a:lvl2pPr algn="r" rtl="0" fontAlgn="base">
        <a:spcBef>
          <a:spcPct val="0"/>
        </a:spcBef>
        <a:spcAft>
          <a:spcPct val="0"/>
        </a:spcAft>
        <a:defRPr sz="4400" b="1">
          <a:solidFill>
            <a:srgbClr val="E46C0A"/>
          </a:solidFill>
          <a:latin typeface="Candara" pitchFamily="34" charset="0"/>
        </a:defRPr>
      </a:lvl2pPr>
      <a:lvl3pPr algn="r" rtl="0" fontAlgn="base">
        <a:spcBef>
          <a:spcPct val="0"/>
        </a:spcBef>
        <a:spcAft>
          <a:spcPct val="0"/>
        </a:spcAft>
        <a:defRPr sz="4400" b="1">
          <a:solidFill>
            <a:srgbClr val="E46C0A"/>
          </a:solidFill>
          <a:latin typeface="Candara" pitchFamily="34" charset="0"/>
        </a:defRPr>
      </a:lvl3pPr>
      <a:lvl4pPr algn="r" rtl="0" fontAlgn="base">
        <a:spcBef>
          <a:spcPct val="0"/>
        </a:spcBef>
        <a:spcAft>
          <a:spcPct val="0"/>
        </a:spcAft>
        <a:defRPr sz="4400" b="1">
          <a:solidFill>
            <a:srgbClr val="E46C0A"/>
          </a:solidFill>
          <a:latin typeface="Candara" pitchFamily="34" charset="0"/>
        </a:defRPr>
      </a:lvl4pPr>
      <a:lvl5pPr algn="r" rtl="0" fontAlgn="base">
        <a:spcBef>
          <a:spcPct val="0"/>
        </a:spcBef>
        <a:spcAft>
          <a:spcPct val="0"/>
        </a:spcAft>
        <a:defRPr sz="4400" b="1">
          <a:solidFill>
            <a:srgbClr val="E46C0A"/>
          </a:solidFill>
          <a:latin typeface="Candara" pitchFamily="34" charset="0"/>
        </a:defRPr>
      </a:lvl5pPr>
      <a:lvl6pPr marL="457200" algn="r" rtl="0" fontAlgn="base">
        <a:spcBef>
          <a:spcPct val="0"/>
        </a:spcBef>
        <a:spcAft>
          <a:spcPct val="0"/>
        </a:spcAft>
        <a:defRPr sz="4400" b="1">
          <a:solidFill>
            <a:srgbClr val="E46C0A"/>
          </a:solidFill>
          <a:latin typeface="Candara" pitchFamily="34" charset="0"/>
        </a:defRPr>
      </a:lvl6pPr>
      <a:lvl7pPr marL="914400" algn="r" rtl="0" fontAlgn="base">
        <a:spcBef>
          <a:spcPct val="0"/>
        </a:spcBef>
        <a:spcAft>
          <a:spcPct val="0"/>
        </a:spcAft>
        <a:defRPr sz="4400" b="1">
          <a:solidFill>
            <a:srgbClr val="E46C0A"/>
          </a:solidFill>
          <a:latin typeface="Candara" pitchFamily="34" charset="0"/>
        </a:defRPr>
      </a:lvl7pPr>
      <a:lvl8pPr marL="1371600" algn="r" rtl="0" fontAlgn="base">
        <a:spcBef>
          <a:spcPct val="0"/>
        </a:spcBef>
        <a:spcAft>
          <a:spcPct val="0"/>
        </a:spcAft>
        <a:defRPr sz="4400" b="1">
          <a:solidFill>
            <a:srgbClr val="E46C0A"/>
          </a:solidFill>
          <a:latin typeface="Candara" pitchFamily="34" charset="0"/>
        </a:defRPr>
      </a:lvl8pPr>
      <a:lvl9pPr marL="1828800" algn="r" rtl="0" fontAlgn="base">
        <a:spcBef>
          <a:spcPct val="0"/>
        </a:spcBef>
        <a:spcAft>
          <a:spcPct val="0"/>
        </a:spcAft>
        <a:defRPr sz="4400" b="1">
          <a:solidFill>
            <a:srgbClr val="E46C0A"/>
          </a:solidFill>
          <a:latin typeface="Candara" pitchFamily="34" charset="0"/>
        </a:defRPr>
      </a:lvl9pPr>
    </p:titleStyle>
    <p:bodyStyle>
      <a:lvl1pPr algn="l" rtl="0" fontAlgn="base">
        <a:spcBef>
          <a:spcPct val="20000"/>
        </a:spcBef>
        <a:spcAft>
          <a:spcPct val="0"/>
        </a:spcAft>
        <a:defRPr sz="3200" b="1" kern="1200">
          <a:solidFill>
            <a:schemeClr val="tx1"/>
          </a:solidFill>
          <a:latin typeface="Candara" pitchFamily="34" charset="0"/>
          <a:ea typeface="+mn-ea"/>
          <a:cs typeface="+mn-cs"/>
        </a:defRPr>
      </a:lvl1pPr>
      <a:lvl2pPr marL="457200" algn="l" rtl="0" fontAlgn="base">
        <a:spcBef>
          <a:spcPct val="20000"/>
        </a:spcBef>
        <a:spcAft>
          <a:spcPct val="0"/>
        </a:spcAft>
        <a:defRPr sz="2800" b="1" kern="1200">
          <a:solidFill>
            <a:schemeClr val="tx1"/>
          </a:solidFill>
          <a:latin typeface="Candara" pitchFamily="34" charset="0"/>
          <a:ea typeface="+mn-ea"/>
          <a:cs typeface="+mn-cs"/>
        </a:defRPr>
      </a:lvl2pPr>
      <a:lvl3pPr marL="914400" algn="l" rtl="0" fontAlgn="base">
        <a:spcBef>
          <a:spcPct val="20000"/>
        </a:spcBef>
        <a:spcAft>
          <a:spcPct val="0"/>
        </a:spcAft>
        <a:defRPr sz="2400" b="1" kern="1200">
          <a:solidFill>
            <a:schemeClr val="tx1"/>
          </a:solidFill>
          <a:latin typeface="Candara" pitchFamily="34" charset="0"/>
          <a:ea typeface="+mn-ea"/>
          <a:cs typeface="+mn-cs"/>
        </a:defRPr>
      </a:lvl3pPr>
      <a:lvl4pPr marL="1371600" algn="l" rtl="0" fontAlgn="base">
        <a:spcBef>
          <a:spcPct val="20000"/>
        </a:spcBef>
        <a:spcAft>
          <a:spcPct val="0"/>
        </a:spcAft>
        <a:defRPr sz="2000" b="1" kern="1200">
          <a:solidFill>
            <a:schemeClr val="tx1"/>
          </a:solidFill>
          <a:latin typeface="Candara" pitchFamily="34" charset="0"/>
          <a:ea typeface="+mn-ea"/>
          <a:cs typeface="+mn-cs"/>
        </a:defRPr>
      </a:lvl4pPr>
      <a:lvl5pPr marL="1828800" algn="l" rtl="0" fontAlgn="base">
        <a:spcBef>
          <a:spcPct val="20000"/>
        </a:spcBef>
        <a:spcAft>
          <a:spcPct val="0"/>
        </a:spcAft>
        <a:defRPr sz="2000" b="1" kern="1200">
          <a:solidFill>
            <a:schemeClr val="tx1"/>
          </a:solidFill>
          <a:latin typeface="Candar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838200"/>
          </a:xfrm>
          <a:prstGeom prst="rect">
            <a:avLst/>
          </a:prstGeom>
          <a:solidFill>
            <a:schemeClr val="accent5">
              <a:lumMod val="20000"/>
              <a:lumOff val="80000"/>
              <a:alpha val="44000"/>
            </a:schemeClr>
          </a:soli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bwMode="auto">
          <a:xfrm>
            <a:off x="228600" y="990600"/>
            <a:ext cx="8839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cxnSp>
        <p:nvCxnSpPr>
          <p:cNvPr id="10" name="Straight Connector 9"/>
          <p:cNvCxnSpPr/>
          <p:nvPr/>
        </p:nvCxnSpPr>
        <p:spPr>
          <a:xfrm>
            <a:off x="0" y="838200"/>
            <a:ext cx="9144000" cy="0"/>
          </a:xfrm>
          <a:prstGeom prst="line">
            <a:avLst/>
          </a:prstGeom>
          <a:ln w="127000" cmpd="sng">
            <a:solidFill>
              <a:schemeClr val="tx2">
                <a:lumMod val="20000"/>
                <a:lumOff val="80000"/>
                <a:alpha val="71000"/>
              </a:schemeClr>
            </a:solidFill>
            <a:prstDash val="solid"/>
          </a:ln>
        </p:spPr>
        <p:style>
          <a:lnRef idx="1">
            <a:schemeClr val="accent5"/>
          </a:lnRef>
          <a:fillRef idx="0">
            <a:schemeClr val="accent5"/>
          </a:fillRef>
          <a:effectRef idx="0">
            <a:schemeClr val="accent5"/>
          </a:effectRef>
          <a:fontRef idx="minor">
            <a:schemeClr val="tx1"/>
          </a:fontRef>
        </p:style>
      </p:cxnSp>
      <p:sp>
        <p:nvSpPr>
          <p:cNvPr id="11" name="Oval 10"/>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 name="TextBox 11">
            <a:hlinkClick r:id="rId6"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solidFill>
                  <a:prstClr val="black"/>
                </a:solidFill>
                <a:latin typeface="Candara" pitchFamily="34" charset="0"/>
                <a:cs typeface="+mn-cs"/>
                <a:hlinkClick r:id="rId6" action="ppaction://hlinksldjump"/>
              </a:rPr>
              <a:t>Back to Table of contents</a:t>
            </a:r>
            <a:endParaRPr lang="en-US" sz="800" b="1" dirty="0">
              <a:solidFill>
                <a:prstClr val="black"/>
              </a:solidFill>
              <a:latin typeface="Candara" pitchFamily="34" charset="0"/>
              <a:cs typeface="+mn-cs"/>
            </a:endParaRPr>
          </a:p>
          <a:p>
            <a:pPr fontAlgn="auto">
              <a:spcBef>
                <a:spcPts val="0"/>
              </a:spcBef>
              <a:spcAft>
                <a:spcPts val="0"/>
              </a:spcAft>
              <a:defRPr/>
            </a:pPr>
            <a:endParaRPr lang="en-US" sz="1000" dirty="0">
              <a:solidFill>
                <a:prstClr val="black"/>
              </a:solidFill>
              <a:latin typeface="Candara" pitchFamily="34" charset="0"/>
              <a:cs typeface="+mn-cs"/>
            </a:endParaRPr>
          </a:p>
        </p:txBody>
      </p:sp>
      <p:sp>
        <p:nvSpPr>
          <p:cNvPr id="8" name="Footer Placeholder 4"/>
          <p:cNvSpPr>
            <a:spLocks noGrp="1"/>
          </p:cNvSpPr>
          <p:nvPr>
            <p:ph type="ftr" sz="quarter" idx="3"/>
          </p:nvPr>
        </p:nvSpPr>
        <p:spPr>
          <a:xfrm>
            <a:off x="2171700" y="6629400"/>
            <a:ext cx="4800600" cy="228600"/>
          </a:xfrm>
          <a:prstGeom prst="rect">
            <a:avLst/>
          </a:prstGeom>
        </p:spPr>
        <p:txBody>
          <a:bodyPr/>
          <a:lstStyle>
            <a:lvl1pPr algn="ctr" fontAlgn="auto">
              <a:spcBef>
                <a:spcPts val="0"/>
              </a:spcBef>
              <a:spcAft>
                <a:spcPts val="0"/>
              </a:spcAft>
              <a:defRPr sz="1100" i="0" cap="small" spc="400" baseline="0" smtClean="0">
                <a:solidFill>
                  <a:prstClr val="black">
                    <a:lumMod val="50000"/>
                    <a:lumOff val="50000"/>
                  </a:prstClr>
                </a:solidFill>
                <a:latin typeface="Calibri"/>
                <a:cs typeface="+mn-c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hf hdr="0" ftr="0" dt="0"/>
  <p:txStyles>
    <p:titleStyle>
      <a:lvl1pPr algn="r" rtl="0" fontAlgn="base">
        <a:spcBef>
          <a:spcPct val="0"/>
        </a:spcBef>
        <a:spcAft>
          <a:spcPct val="0"/>
        </a:spcAft>
        <a:defRPr sz="4400" b="1" kern="1200" spc="-200">
          <a:solidFill>
            <a:srgbClr val="E46C0A"/>
          </a:solidFill>
          <a:latin typeface="Candara" pitchFamily="34" charset="0"/>
          <a:ea typeface="+mj-ea"/>
          <a:cs typeface="+mj-cs"/>
        </a:defRPr>
      </a:lvl1pPr>
      <a:lvl2pPr algn="r" rtl="0" fontAlgn="base">
        <a:spcBef>
          <a:spcPct val="0"/>
        </a:spcBef>
        <a:spcAft>
          <a:spcPct val="0"/>
        </a:spcAft>
        <a:defRPr sz="4400" b="1">
          <a:solidFill>
            <a:srgbClr val="E46C0A"/>
          </a:solidFill>
          <a:latin typeface="Candara" pitchFamily="34" charset="0"/>
        </a:defRPr>
      </a:lvl2pPr>
      <a:lvl3pPr algn="r" rtl="0" fontAlgn="base">
        <a:spcBef>
          <a:spcPct val="0"/>
        </a:spcBef>
        <a:spcAft>
          <a:spcPct val="0"/>
        </a:spcAft>
        <a:defRPr sz="4400" b="1">
          <a:solidFill>
            <a:srgbClr val="E46C0A"/>
          </a:solidFill>
          <a:latin typeface="Candara" pitchFamily="34" charset="0"/>
        </a:defRPr>
      </a:lvl3pPr>
      <a:lvl4pPr algn="r" rtl="0" fontAlgn="base">
        <a:spcBef>
          <a:spcPct val="0"/>
        </a:spcBef>
        <a:spcAft>
          <a:spcPct val="0"/>
        </a:spcAft>
        <a:defRPr sz="4400" b="1">
          <a:solidFill>
            <a:srgbClr val="E46C0A"/>
          </a:solidFill>
          <a:latin typeface="Candara" pitchFamily="34" charset="0"/>
        </a:defRPr>
      </a:lvl4pPr>
      <a:lvl5pPr algn="r" rtl="0" fontAlgn="base">
        <a:spcBef>
          <a:spcPct val="0"/>
        </a:spcBef>
        <a:spcAft>
          <a:spcPct val="0"/>
        </a:spcAft>
        <a:defRPr sz="4400" b="1">
          <a:solidFill>
            <a:srgbClr val="E46C0A"/>
          </a:solidFill>
          <a:latin typeface="Candara" pitchFamily="34" charset="0"/>
        </a:defRPr>
      </a:lvl5pPr>
      <a:lvl6pPr marL="457200" algn="r" rtl="0" fontAlgn="base">
        <a:spcBef>
          <a:spcPct val="0"/>
        </a:spcBef>
        <a:spcAft>
          <a:spcPct val="0"/>
        </a:spcAft>
        <a:defRPr sz="4400" b="1">
          <a:solidFill>
            <a:srgbClr val="E46C0A"/>
          </a:solidFill>
          <a:latin typeface="Candara" pitchFamily="34" charset="0"/>
        </a:defRPr>
      </a:lvl6pPr>
      <a:lvl7pPr marL="914400" algn="r" rtl="0" fontAlgn="base">
        <a:spcBef>
          <a:spcPct val="0"/>
        </a:spcBef>
        <a:spcAft>
          <a:spcPct val="0"/>
        </a:spcAft>
        <a:defRPr sz="4400" b="1">
          <a:solidFill>
            <a:srgbClr val="E46C0A"/>
          </a:solidFill>
          <a:latin typeface="Candara" pitchFamily="34" charset="0"/>
        </a:defRPr>
      </a:lvl7pPr>
      <a:lvl8pPr marL="1371600" algn="r" rtl="0" fontAlgn="base">
        <a:spcBef>
          <a:spcPct val="0"/>
        </a:spcBef>
        <a:spcAft>
          <a:spcPct val="0"/>
        </a:spcAft>
        <a:defRPr sz="4400" b="1">
          <a:solidFill>
            <a:srgbClr val="E46C0A"/>
          </a:solidFill>
          <a:latin typeface="Candara" pitchFamily="34" charset="0"/>
        </a:defRPr>
      </a:lvl8pPr>
      <a:lvl9pPr marL="1828800" algn="r" rtl="0" fontAlgn="base">
        <a:spcBef>
          <a:spcPct val="0"/>
        </a:spcBef>
        <a:spcAft>
          <a:spcPct val="0"/>
        </a:spcAft>
        <a:defRPr sz="4400" b="1">
          <a:solidFill>
            <a:srgbClr val="E46C0A"/>
          </a:solidFill>
          <a:latin typeface="Candara" pitchFamily="34" charset="0"/>
        </a:defRPr>
      </a:lvl9pPr>
    </p:titleStyle>
    <p:bodyStyle>
      <a:lvl1pPr algn="l" rtl="0" fontAlgn="base">
        <a:spcBef>
          <a:spcPct val="20000"/>
        </a:spcBef>
        <a:spcAft>
          <a:spcPct val="0"/>
        </a:spcAft>
        <a:defRPr sz="3200" b="1" kern="1200">
          <a:solidFill>
            <a:schemeClr val="tx1"/>
          </a:solidFill>
          <a:latin typeface="Candara" pitchFamily="34" charset="0"/>
          <a:ea typeface="+mn-ea"/>
          <a:cs typeface="+mn-cs"/>
        </a:defRPr>
      </a:lvl1pPr>
      <a:lvl2pPr marL="457200" algn="l" rtl="0" fontAlgn="base">
        <a:spcBef>
          <a:spcPct val="20000"/>
        </a:spcBef>
        <a:spcAft>
          <a:spcPct val="0"/>
        </a:spcAft>
        <a:defRPr sz="2800" b="1" kern="1200">
          <a:solidFill>
            <a:schemeClr val="tx1"/>
          </a:solidFill>
          <a:latin typeface="Candara" pitchFamily="34" charset="0"/>
          <a:ea typeface="+mn-ea"/>
          <a:cs typeface="+mn-cs"/>
        </a:defRPr>
      </a:lvl2pPr>
      <a:lvl3pPr marL="914400" algn="l" rtl="0" fontAlgn="base">
        <a:spcBef>
          <a:spcPct val="20000"/>
        </a:spcBef>
        <a:spcAft>
          <a:spcPct val="0"/>
        </a:spcAft>
        <a:defRPr sz="2400" b="1" kern="1200">
          <a:solidFill>
            <a:schemeClr val="tx1"/>
          </a:solidFill>
          <a:latin typeface="Candara" pitchFamily="34" charset="0"/>
          <a:ea typeface="+mn-ea"/>
          <a:cs typeface="+mn-cs"/>
        </a:defRPr>
      </a:lvl3pPr>
      <a:lvl4pPr marL="1371600" algn="l" rtl="0" fontAlgn="base">
        <a:spcBef>
          <a:spcPct val="20000"/>
        </a:spcBef>
        <a:spcAft>
          <a:spcPct val="0"/>
        </a:spcAft>
        <a:defRPr sz="2000" b="1" kern="1200">
          <a:solidFill>
            <a:schemeClr val="tx1"/>
          </a:solidFill>
          <a:latin typeface="Candara" pitchFamily="34" charset="0"/>
          <a:ea typeface="+mn-ea"/>
          <a:cs typeface="+mn-cs"/>
        </a:defRPr>
      </a:lvl4pPr>
      <a:lvl5pPr marL="1828800" algn="l" rtl="0" fontAlgn="base">
        <a:spcBef>
          <a:spcPct val="20000"/>
        </a:spcBef>
        <a:spcAft>
          <a:spcPct val="0"/>
        </a:spcAft>
        <a:defRPr sz="2000" b="1" kern="1200">
          <a:solidFill>
            <a:schemeClr val="tx1"/>
          </a:solidFill>
          <a:latin typeface="Candar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838200"/>
          </a:xfrm>
          <a:prstGeom prst="rect">
            <a:avLst/>
          </a:prstGeom>
          <a:solidFill>
            <a:schemeClr val="accent5">
              <a:lumMod val="20000"/>
              <a:lumOff val="80000"/>
              <a:alpha val="44000"/>
            </a:schemeClr>
          </a:soli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bwMode="auto">
          <a:xfrm>
            <a:off x="228600" y="990600"/>
            <a:ext cx="8839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cxnSp>
        <p:nvCxnSpPr>
          <p:cNvPr id="10" name="Straight Connector 9"/>
          <p:cNvCxnSpPr/>
          <p:nvPr/>
        </p:nvCxnSpPr>
        <p:spPr>
          <a:xfrm>
            <a:off x="0" y="838200"/>
            <a:ext cx="9144000" cy="0"/>
          </a:xfrm>
          <a:prstGeom prst="line">
            <a:avLst/>
          </a:prstGeom>
          <a:ln w="127000" cmpd="sng">
            <a:solidFill>
              <a:schemeClr val="tx2">
                <a:lumMod val="20000"/>
                <a:lumOff val="80000"/>
                <a:alpha val="71000"/>
              </a:schemeClr>
            </a:solidFill>
            <a:prstDash val="solid"/>
          </a:ln>
        </p:spPr>
        <p:style>
          <a:lnRef idx="1">
            <a:schemeClr val="accent5"/>
          </a:lnRef>
          <a:fillRef idx="0">
            <a:schemeClr val="accent5"/>
          </a:fillRef>
          <a:effectRef idx="0">
            <a:schemeClr val="accent5"/>
          </a:effectRef>
          <a:fontRef idx="minor">
            <a:schemeClr val="tx1"/>
          </a:fontRef>
        </p:style>
      </p:cxnSp>
      <p:sp>
        <p:nvSpPr>
          <p:cNvPr id="11" name="Oval 10"/>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2" name="TextBox 11">
            <a:hlinkClick r:id="rId6"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solidFill>
                  <a:prstClr val="black"/>
                </a:solidFill>
                <a:latin typeface="Candara" pitchFamily="34" charset="0"/>
                <a:cs typeface="+mn-cs"/>
                <a:hlinkClick r:id="rId6" action="ppaction://hlinksldjump"/>
              </a:rPr>
              <a:t>Back to Table of contents</a:t>
            </a:r>
            <a:endParaRPr lang="en-US" sz="800" b="1" dirty="0">
              <a:solidFill>
                <a:prstClr val="black"/>
              </a:solidFill>
              <a:latin typeface="Candara" pitchFamily="34" charset="0"/>
              <a:cs typeface="+mn-cs"/>
            </a:endParaRPr>
          </a:p>
          <a:p>
            <a:pPr fontAlgn="auto">
              <a:spcBef>
                <a:spcPts val="0"/>
              </a:spcBef>
              <a:spcAft>
                <a:spcPts val="0"/>
              </a:spcAft>
              <a:defRPr/>
            </a:pPr>
            <a:endParaRPr lang="en-US" sz="1000" dirty="0">
              <a:solidFill>
                <a:prstClr val="black"/>
              </a:solidFill>
              <a:latin typeface="Candara" pitchFamily="34" charset="0"/>
              <a:cs typeface="+mn-cs"/>
            </a:endParaRPr>
          </a:p>
        </p:txBody>
      </p:sp>
      <p:sp>
        <p:nvSpPr>
          <p:cNvPr id="8" name="Footer Placeholder 4"/>
          <p:cNvSpPr>
            <a:spLocks noGrp="1"/>
          </p:cNvSpPr>
          <p:nvPr>
            <p:ph type="ftr" sz="quarter" idx="3"/>
          </p:nvPr>
        </p:nvSpPr>
        <p:spPr>
          <a:xfrm>
            <a:off x="2171700" y="6629400"/>
            <a:ext cx="4800600" cy="228600"/>
          </a:xfrm>
          <a:prstGeom prst="rect">
            <a:avLst/>
          </a:prstGeom>
        </p:spPr>
        <p:txBody>
          <a:bodyPr/>
          <a:lstStyle>
            <a:lvl1pPr algn="ctr" fontAlgn="auto">
              <a:spcBef>
                <a:spcPts val="0"/>
              </a:spcBef>
              <a:spcAft>
                <a:spcPts val="0"/>
              </a:spcAft>
              <a:defRPr sz="1100" i="0" cap="small" spc="400" baseline="0" smtClean="0">
                <a:solidFill>
                  <a:prstClr val="black">
                    <a:lumMod val="50000"/>
                    <a:lumOff val="50000"/>
                  </a:prstClr>
                </a:solidFill>
                <a:latin typeface="Calibri"/>
                <a:cs typeface="+mn-c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hf hdr="0" ftr="0" dt="0"/>
  <p:txStyles>
    <p:titleStyle>
      <a:lvl1pPr algn="r" rtl="0" fontAlgn="base">
        <a:spcBef>
          <a:spcPct val="0"/>
        </a:spcBef>
        <a:spcAft>
          <a:spcPct val="0"/>
        </a:spcAft>
        <a:defRPr sz="4400" b="1" kern="1200" spc="-200">
          <a:solidFill>
            <a:srgbClr val="E46C0A"/>
          </a:solidFill>
          <a:latin typeface="Candara" pitchFamily="34" charset="0"/>
          <a:ea typeface="+mj-ea"/>
          <a:cs typeface="+mj-cs"/>
        </a:defRPr>
      </a:lvl1pPr>
      <a:lvl2pPr algn="r" rtl="0" fontAlgn="base">
        <a:spcBef>
          <a:spcPct val="0"/>
        </a:spcBef>
        <a:spcAft>
          <a:spcPct val="0"/>
        </a:spcAft>
        <a:defRPr sz="4400" b="1">
          <a:solidFill>
            <a:srgbClr val="E46C0A"/>
          </a:solidFill>
          <a:latin typeface="Candara" pitchFamily="34" charset="0"/>
        </a:defRPr>
      </a:lvl2pPr>
      <a:lvl3pPr algn="r" rtl="0" fontAlgn="base">
        <a:spcBef>
          <a:spcPct val="0"/>
        </a:spcBef>
        <a:spcAft>
          <a:spcPct val="0"/>
        </a:spcAft>
        <a:defRPr sz="4400" b="1">
          <a:solidFill>
            <a:srgbClr val="E46C0A"/>
          </a:solidFill>
          <a:latin typeface="Candara" pitchFamily="34" charset="0"/>
        </a:defRPr>
      </a:lvl3pPr>
      <a:lvl4pPr algn="r" rtl="0" fontAlgn="base">
        <a:spcBef>
          <a:spcPct val="0"/>
        </a:spcBef>
        <a:spcAft>
          <a:spcPct val="0"/>
        </a:spcAft>
        <a:defRPr sz="4400" b="1">
          <a:solidFill>
            <a:srgbClr val="E46C0A"/>
          </a:solidFill>
          <a:latin typeface="Candara" pitchFamily="34" charset="0"/>
        </a:defRPr>
      </a:lvl4pPr>
      <a:lvl5pPr algn="r" rtl="0" fontAlgn="base">
        <a:spcBef>
          <a:spcPct val="0"/>
        </a:spcBef>
        <a:spcAft>
          <a:spcPct val="0"/>
        </a:spcAft>
        <a:defRPr sz="4400" b="1">
          <a:solidFill>
            <a:srgbClr val="E46C0A"/>
          </a:solidFill>
          <a:latin typeface="Candara" pitchFamily="34" charset="0"/>
        </a:defRPr>
      </a:lvl5pPr>
      <a:lvl6pPr marL="457200" algn="r" rtl="0" fontAlgn="base">
        <a:spcBef>
          <a:spcPct val="0"/>
        </a:spcBef>
        <a:spcAft>
          <a:spcPct val="0"/>
        </a:spcAft>
        <a:defRPr sz="4400" b="1">
          <a:solidFill>
            <a:srgbClr val="E46C0A"/>
          </a:solidFill>
          <a:latin typeface="Candara" pitchFamily="34" charset="0"/>
        </a:defRPr>
      </a:lvl6pPr>
      <a:lvl7pPr marL="914400" algn="r" rtl="0" fontAlgn="base">
        <a:spcBef>
          <a:spcPct val="0"/>
        </a:spcBef>
        <a:spcAft>
          <a:spcPct val="0"/>
        </a:spcAft>
        <a:defRPr sz="4400" b="1">
          <a:solidFill>
            <a:srgbClr val="E46C0A"/>
          </a:solidFill>
          <a:latin typeface="Candara" pitchFamily="34" charset="0"/>
        </a:defRPr>
      </a:lvl7pPr>
      <a:lvl8pPr marL="1371600" algn="r" rtl="0" fontAlgn="base">
        <a:spcBef>
          <a:spcPct val="0"/>
        </a:spcBef>
        <a:spcAft>
          <a:spcPct val="0"/>
        </a:spcAft>
        <a:defRPr sz="4400" b="1">
          <a:solidFill>
            <a:srgbClr val="E46C0A"/>
          </a:solidFill>
          <a:latin typeface="Candara" pitchFamily="34" charset="0"/>
        </a:defRPr>
      </a:lvl8pPr>
      <a:lvl9pPr marL="1828800" algn="r" rtl="0" fontAlgn="base">
        <a:spcBef>
          <a:spcPct val="0"/>
        </a:spcBef>
        <a:spcAft>
          <a:spcPct val="0"/>
        </a:spcAft>
        <a:defRPr sz="4400" b="1">
          <a:solidFill>
            <a:srgbClr val="E46C0A"/>
          </a:solidFill>
          <a:latin typeface="Candara" pitchFamily="34" charset="0"/>
        </a:defRPr>
      </a:lvl9pPr>
    </p:titleStyle>
    <p:bodyStyle>
      <a:lvl1pPr algn="l" rtl="0" fontAlgn="base">
        <a:spcBef>
          <a:spcPct val="20000"/>
        </a:spcBef>
        <a:spcAft>
          <a:spcPct val="0"/>
        </a:spcAft>
        <a:defRPr sz="3200" b="1" kern="1200">
          <a:solidFill>
            <a:schemeClr val="tx1"/>
          </a:solidFill>
          <a:latin typeface="Candara" pitchFamily="34" charset="0"/>
          <a:ea typeface="+mn-ea"/>
          <a:cs typeface="+mn-cs"/>
        </a:defRPr>
      </a:lvl1pPr>
      <a:lvl2pPr marL="457200" algn="l" rtl="0" fontAlgn="base">
        <a:spcBef>
          <a:spcPct val="20000"/>
        </a:spcBef>
        <a:spcAft>
          <a:spcPct val="0"/>
        </a:spcAft>
        <a:defRPr sz="2800" b="1" kern="1200">
          <a:solidFill>
            <a:schemeClr val="tx1"/>
          </a:solidFill>
          <a:latin typeface="Candara" pitchFamily="34" charset="0"/>
          <a:ea typeface="+mn-ea"/>
          <a:cs typeface="+mn-cs"/>
        </a:defRPr>
      </a:lvl2pPr>
      <a:lvl3pPr marL="914400" algn="l" rtl="0" fontAlgn="base">
        <a:spcBef>
          <a:spcPct val="20000"/>
        </a:spcBef>
        <a:spcAft>
          <a:spcPct val="0"/>
        </a:spcAft>
        <a:defRPr sz="2400" b="1" kern="1200">
          <a:solidFill>
            <a:schemeClr val="tx1"/>
          </a:solidFill>
          <a:latin typeface="Candara" pitchFamily="34" charset="0"/>
          <a:ea typeface="+mn-ea"/>
          <a:cs typeface="+mn-cs"/>
        </a:defRPr>
      </a:lvl3pPr>
      <a:lvl4pPr marL="1371600" algn="l" rtl="0" fontAlgn="base">
        <a:spcBef>
          <a:spcPct val="20000"/>
        </a:spcBef>
        <a:spcAft>
          <a:spcPct val="0"/>
        </a:spcAft>
        <a:defRPr sz="2000" b="1" kern="1200">
          <a:solidFill>
            <a:schemeClr val="tx1"/>
          </a:solidFill>
          <a:latin typeface="Candara" pitchFamily="34" charset="0"/>
          <a:ea typeface="+mn-ea"/>
          <a:cs typeface="+mn-cs"/>
        </a:defRPr>
      </a:lvl4pPr>
      <a:lvl5pPr marL="1828800" algn="l" rtl="0" fontAlgn="base">
        <a:spcBef>
          <a:spcPct val="20000"/>
        </a:spcBef>
        <a:spcAft>
          <a:spcPct val="0"/>
        </a:spcAft>
        <a:defRPr sz="2000" b="1" kern="1200">
          <a:solidFill>
            <a:schemeClr val="tx1"/>
          </a:solidFill>
          <a:latin typeface="Candar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48131" name="Picture 2"/>
          <p:cNvPicPr>
            <a:picLocks noChangeAspect="1" noChangeArrowheads="1"/>
          </p:cNvPicPr>
          <p:nvPr/>
        </p:nvPicPr>
        <p:blipFill>
          <a:blip r:embed="rId3"/>
          <a:srcRect/>
          <a:stretch>
            <a:fillRect/>
          </a:stretch>
        </p:blipFill>
        <p:spPr bwMode="auto">
          <a:xfrm>
            <a:off x="0" y="0"/>
            <a:ext cx="9144000" cy="847725"/>
          </a:xfrm>
          <a:prstGeom prst="rect">
            <a:avLst/>
          </a:prstGeom>
          <a:noFill/>
          <a:ln w="9525">
            <a:noFill/>
            <a:miter lim="800000"/>
            <a:headEnd/>
            <a:tailEnd/>
          </a:ln>
        </p:spPr>
      </p:pic>
      <p:sp>
        <p:nvSpPr>
          <p:cNvPr id="10" name="Oval 9"/>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 name="TextBox 10">
            <a:hlinkClick r:id="rId4"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solidFill>
                  <a:prstClr val="black"/>
                </a:solidFill>
                <a:latin typeface="Candara" pitchFamily="34" charset="0"/>
                <a:cs typeface="+mn-cs"/>
                <a:hlinkClick r:id="rId4" action="ppaction://hlinksldjump"/>
              </a:rPr>
              <a:t>Back to Table of contents</a:t>
            </a:r>
            <a:endParaRPr lang="en-US" sz="800" b="1" dirty="0">
              <a:solidFill>
                <a:prstClr val="black"/>
              </a:solidFill>
              <a:latin typeface="Candara" pitchFamily="34" charset="0"/>
              <a:cs typeface="+mn-cs"/>
            </a:endParaRPr>
          </a:p>
          <a:p>
            <a:pPr fontAlgn="auto">
              <a:spcBef>
                <a:spcPts val="0"/>
              </a:spcBef>
              <a:spcAft>
                <a:spcPts val="0"/>
              </a:spcAft>
              <a:defRPr/>
            </a:pPr>
            <a:endParaRPr lang="en-US" sz="1000" dirty="0">
              <a:solidFill>
                <a:prstClr val="black"/>
              </a:solidFill>
              <a:latin typeface="Candara" pitchFamily="34" charset="0"/>
              <a:cs typeface="+mn-cs"/>
            </a:endParaRPr>
          </a:p>
        </p:txBody>
      </p:sp>
      <p:sp>
        <p:nvSpPr>
          <p:cNvPr id="7" name="Footer Placeholder 4"/>
          <p:cNvSpPr>
            <a:spLocks noGrp="1"/>
          </p:cNvSpPr>
          <p:nvPr>
            <p:ph type="ftr" sz="quarter" idx="3"/>
          </p:nvPr>
        </p:nvSpPr>
        <p:spPr>
          <a:xfrm>
            <a:off x="2171700" y="6629400"/>
            <a:ext cx="4800600" cy="228600"/>
          </a:xfrm>
          <a:prstGeom prst="rect">
            <a:avLst/>
          </a:prstGeom>
        </p:spPr>
        <p:txBody>
          <a:bodyPr/>
          <a:lstStyle>
            <a:lvl1pPr algn="ctr" fontAlgn="auto">
              <a:spcBef>
                <a:spcPts val="0"/>
              </a:spcBef>
              <a:spcAft>
                <a:spcPts val="0"/>
              </a:spcAft>
              <a:defRPr sz="1100" i="0" cap="small" spc="400" baseline="0" smtClean="0">
                <a:solidFill>
                  <a:prstClr val="black">
                    <a:lumMod val="50000"/>
                    <a:lumOff val="50000"/>
                  </a:prstClr>
                </a:solidFill>
                <a:latin typeface="Calibri"/>
                <a:cs typeface="+mn-c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91"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algn="l" rtl="0" fontAlgn="base">
        <a:spcBef>
          <a:spcPct val="20000"/>
        </a:spcBef>
        <a:spcAft>
          <a:spcPct val="0"/>
        </a:spcAft>
        <a:defRPr sz="3600" b="1" kern="1200">
          <a:solidFill>
            <a:schemeClr val="tx1"/>
          </a:solidFill>
          <a:latin typeface="Candara" pitchFamily="34" charset="0"/>
          <a:ea typeface="+mn-ea"/>
          <a:cs typeface="+mn-cs"/>
        </a:defRPr>
      </a:lvl1pPr>
      <a:lvl2pPr marL="457200" algn="l" rtl="0" fontAlgn="base">
        <a:spcBef>
          <a:spcPct val="20000"/>
        </a:spcBef>
        <a:spcAft>
          <a:spcPct val="0"/>
        </a:spcAft>
        <a:defRPr sz="3200" b="1" kern="1200">
          <a:solidFill>
            <a:schemeClr val="tx1"/>
          </a:solidFill>
          <a:latin typeface="Candara" pitchFamily="34" charset="0"/>
          <a:ea typeface="+mn-ea"/>
          <a:cs typeface="+mn-cs"/>
        </a:defRPr>
      </a:lvl2pPr>
      <a:lvl3pPr marL="914400" algn="l" rtl="0" fontAlgn="base">
        <a:spcBef>
          <a:spcPct val="20000"/>
        </a:spcBef>
        <a:spcAft>
          <a:spcPct val="0"/>
        </a:spcAft>
        <a:defRPr sz="2800" b="1" kern="1200">
          <a:solidFill>
            <a:schemeClr val="tx1"/>
          </a:solidFill>
          <a:latin typeface="Candara" pitchFamily="34" charset="0"/>
          <a:ea typeface="+mn-ea"/>
          <a:cs typeface="+mn-cs"/>
        </a:defRPr>
      </a:lvl3pPr>
      <a:lvl4pPr marL="1371600" algn="l" rtl="0" fontAlgn="base">
        <a:spcBef>
          <a:spcPct val="20000"/>
        </a:spcBef>
        <a:spcAft>
          <a:spcPct val="0"/>
        </a:spcAft>
        <a:defRPr sz="2400" b="1" kern="1200">
          <a:solidFill>
            <a:schemeClr val="tx1"/>
          </a:solidFill>
          <a:latin typeface="Candara" pitchFamily="34" charset="0"/>
          <a:ea typeface="+mn-ea"/>
          <a:cs typeface="+mn-cs"/>
        </a:defRPr>
      </a:lvl4pPr>
      <a:lvl5pPr marL="1828800" algn="l" rtl="0" fontAlgn="base">
        <a:spcBef>
          <a:spcPct val="20000"/>
        </a:spcBef>
        <a:spcAft>
          <a:spcPct val="0"/>
        </a:spcAft>
        <a:defRPr sz="2400" b="1" kern="1200">
          <a:solidFill>
            <a:schemeClr val="tx1"/>
          </a:solidFill>
          <a:latin typeface="Candar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92113"/>
            <a:ext cx="3263900" cy="838200"/>
          </a:xfrm>
          <a:prstGeom prst="rect">
            <a:avLst/>
          </a:prstGeom>
          <a:noFill/>
        </p:spPr>
        <p:txBody>
          <a:bodyPr vert="horz" lIns="91440" tIns="45720" rIns="91440" bIns="45720" rtlCol="0" anchor="ctr">
            <a:noAutofit/>
          </a:bodyPr>
          <a:lstStyle/>
          <a:p>
            <a:r>
              <a:rPr lang="en-US" dirty="0" smtClean="0"/>
              <a:t>ECONOMICS</a:t>
            </a:r>
            <a:endParaRPr lang="en-US" dirty="0"/>
          </a:p>
        </p:txBody>
      </p:sp>
      <p:sp>
        <p:nvSpPr>
          <p:cNvPr id="3" name="Text Placeholder 2"/>
          <p:cNvSpPr>
            <a:spLocks noGrp="1"/>
          </p:cNvSpPr>
          <p:nvPr>
            <p:ph type="body" idx="1"/>
          </p:nvPr>
        </p:nvSpPr>
        <p:spPr bwMode="auto">
          <a:xfrm>
            <a:off x="228600" y="1409700"/>
            <a:ext cx="8839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 name="Title Placeholder 1"/>
          <p:cNvSpPr txBox="1">
            <a:spLocks/>
          </p:cNvSpPr>
          <p:nvPr/>
        </p:nvSpPr>
        <p:spPr>
          <a:xfrm>
            <a:off x="3854450" y="392113"/>
            <a:ext cx="2852738" cy="838200"/>
          </a:xfrm>
          <a:prstGeom prst="rect">
            <a:avLst/>
          </a:prstGeom>
          <a:noFill/>
        </p:spPr>
        <p:txBody>
          <a:bodyPr anchor="ctr"/>
          <a:lstStyle>
            <a:lvl1pPr algn="r" defTabSz="914400" rtl="0" eaLnBrk="1" latinLnBrk="0" hangingPunct="1">
              <a:spcBef>
                <a:spcPct val="0"/>
              </a:spcBef>
              <a:buNone/>
              <a:defRPr sz="3600" b="1" i="1" kern="1200" cap="all" spc="-200" baseline="0">
                <a:solidFill>
                  <a:schemeClr val="accent5">
                    <a:lumMod val="75000"/>
                  </a:schemeClr>
                </a:solidFill>
                <a:latin typeface="Verdana"/>
                <a:ea typeface="+mj-ea"/>
                <a:cs typeface="Verdana"/>
              </a:defRPr>
            </a:lvl1pPr>
          </a:lstStyle>
          <a:p>
            <a:pPr fontAlgn="auto">
              <a:spcAft>
                <a:spcPts val="0"/>
              </a:spcAft>
              <a:defRPr/>
            </a:pPr>
            <a:r>
              <a:rPr lang="en-US" dirty="0" smtClean="0">
                <a:solidFill>
                  <a:srgbClr val="F79646">
                    <a:lumMod val="75000"/>
                  </a:srgbClr>
                </a:solidFill>
              </a:rPr>
              <a:t>IN ACTION</a:t>
            </a:r>
            <a:endParaRPr lang="en-US" dirty="0">
              <a:solidFill>
                <a:srgbClr val="F79646">
                  <a:lumMod val="75000"/>
                </a:srgbClr>
              </a:solidFill>
            </a:endParaRPr>
          </a:p>
        </p:txBody>
      </p:sp>
      <p:sp>
        <p:nvSpPr>
          <p:cNvPr id="13" name="Oval 12"/>
          <p:cNvSpPr/>
          <p:nvPr/>
        </p:nvSpPr>
        <p:spPr>
          <a:xfrm>
            <a:off x="3263900" y="588963"/>
            <a:ext cx="474663" cy="487362"/>
          </a:xfrm>
          <a:prstGeom prst="ellipse">
            <a:avLst/>
          </a:prstGeom>
          <a:solidFill>
            <a:schemeClr val="bg1"/>
          </a:solidFill>
          <a:ln>
            <a:noFill/>
          </a:ln>
          <a:effectLst>
            <a:outerShdw blurRad="276225" dir="6960000" sx="122000" sy="122000" algn="tl"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000" b="1" dirty="0">
              <a:solidFill>
                <a:srgbClr val="F79646">
                  <a:lumMod val="75000"/>
                </a:srgbClr>
              </a:solidFill>
              <a:latin typeface="Verdana"/>
              <a:cs typeface="Verdana"/>
            </a:endParaRPr>
          </a:p>
        </p:txBody>
      </p:sp>
      <p:sp>
        <p:nvSpPr>
          <p:cNvPr id="4" name="Isosceles Triangle 3"/>
          <p:cNvSpPr/>
          <p:nvPr/>
        </p:nvSpPr>
        <p:spPr>
          <a:xfrm rot="5400000">
            <a:off x="3378994" y="640557"/>
            <a:ext cx="338137" cy="381000"/>
          </a:xfrm>
          <a:prstGeom prst="triangle">
            <a:avLst>
              <a:gd name="adj" fmla="val 49975"/>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cxnSp>
        <p:nvCxnSpPr>
          <p:cNvPr id="6" name="Straight Connector 5"/>
          <p:cNvCxnSpPr/>
          <p:nvPr/>
        </p:nvCxnSpPr>
        <p:spPr>
          <a:xfrm>
            <a:off x="0" y="1166813"/>
            <a:ext cx="9144000" cy="0"/>
          </a:xfrm>
          <a:prstGeom prst="line">
            <a:avLst/>
          </a:prstGeom>
          <a:ln>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2700" y="481013"/>
            <a:ext cx="9144000" cy="0"/>
          </a:xfrm>
          <a:prstGeom prst="line">
            <a:avLst/>
          </a:prstGeom>
          <a:ln>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
        <p:nvSpPr>
          <p:cNvPr id="10" name="Footer Placeholder 2"/>
          <p:cNvSpPr>
            <a:spLocks noGrp="1"/>
          </p:cNvSpPr>
          <p:nvPr>
            <p:ph type="ftr" sz="quarter" idx="3"/>
          </p:nvPr>
        </p:nvSpPr>
        <p:spPr>
          <a:xfrm>
            <a:off x="1066800" y="6553200"/>
            <a:ext cx="7543800" cy="228600"/>
          </a:xfrm>
          <a:prstGeom prst="rect">
            <a:avLst/>
          </a:prstGeom>
        </p:spPr>
        <p:txBody>
          <a:bodyPr/>
          <a:lstStyle>
            <a:lvl1pPr algn="ctr" fontAlgn="auto">
              <a:spcBef>
                <a:spcPts val="0"/>
              </a:spcBef>
              <a:spcAft>
                <a:spcPts val="0"/>
              </a:spcAft>
              <a:defRPr sz="1000" kern="0" cap="all" spc="1060" smtClean="0">
                <a:solidFill>
                  <a:srgbClr val="7F7F7F"/>
                </a:solidFill>
                <a:latin typeface="Gill Sans"/>
                <a:cs typeface="Gill San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92"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hf hdr="0" ftr="0" dt="0"/>
  <p:txStyles>
    <p:titleStyle>
      <a:lvl1pPr algn="l" rtl="0" fontAlgn="base">
        <a:spcBef>
          <a:spcPct val="0"/>
        </a:spcBef>
        <a:spcAft>
          <a:spcPct val="0"/>
        </a:spcAft>
        <a:defRPr sz="3600" b="1" kern="1200" cap="all" spc="-200">
          <a:solidFill>
            <a:srgbClr val="31859C"/>
          </a:solidFill>
          <a:latin typeface="Verdana"/>
          <a:ea typeface="+mj-ea"/>
          <a:cs typeface="Verdana"/>
        </a:defRPr>
      </a:lvl1pPr>
      <a:lvl2pPr algn="l" rtl="0" fontAlgn="base">
        <a:spcBef>
          <a:spcPct val="0"/>
        </a:spcBef>
        <a:spcAft>
          <a:spcPct val="0"/>
        </a:spcAft>
        <a:defRPr sz="3600" b="1">
          <a:solidFill>
            <a:srgbClr val="31859C"/>
          </a:solidFill>
          <a:latin typeface="Verdana" pitchFamily="34" charset="0"/>
        </a:defRPr>
      </a:lvl2pPr>
      <a:lvl3pPr algn="l" rtl="0" fontAlgn="base">
        <a:spcBef>
          <a:spcPct val="0"/>
        </a:spcBef>
        <a:spcAft>
          <a:spcPct val="0"/>
        </a:spcAft>
        <a:defRPr sz="3600" b="1">
          <a:solidFill>
            <a:srgbClr val="31859C"/>
          </a:solidFill>
          <a:latin typeface="Verdana" pitchFamily="34" charset="0"/>
        </a:defRPr>
      </a:lvl3pPr>
      <a:lvl4pPr algn="l" rtl="0" fontAlgn="base">
        <a:spcBef>
          <a:spcPct val="0"/>
        </a:spcBef>
        <a:spcAft>
          <a:spcPct val="0"/>
        </a:spcAft>
        <a:defRPr sz="3600" b="1">
          <a:solidFill>
            <a:srgbClr val="31859C"/>
          </a:solidFill>
          <a:latin typeface="Verdana" pitchFamily="34" charset="0"/>
        </a:defRPr>
      </a:lvl4pPr>
      <a:lvl5pPr algn="l" rtl="0" fontAlgn="base">
        <a:spcBef>
          <a:spcPct val="0"/>
        </a:spcBef>
        <a:spcAft>
          <a:spcPct val="0"/>
        </a:spcAft>
        <a:defRPr sz="3600" b="1">
          <a:solidFill>
            <a:srgbClr val="31859C"/>
          </a:solidFill>
          <a:latin typeface="Verdana" pitchFamily="34" charset="0"/>
        </a:defRPr>
      </a:lvl5pPr>
      <a:lvl6pPr marL="457200" algn="l" rtl="0" fontAlgn="base">
        <a:spcBef>
          <a:spcPct val="0"/>
        </a:spcBef>
        <a:spcAft>
          <a:spcPct val="0"/>
        </a:spcAft>
        <a:defRPr sz="3600" b="1">
          <a:solidFill>
            <a:srgbClr val="31859C"/>
          </a:solidFill>
          <a:latin typeface="Verdana" pitchFamily="34" charset="0"/>
        </a:defRPr>
      </a:lvl6pPr>
      <a:lvl7pPr marL="914400" algn="l" rtl="0" fontAlgn="base">
        <a:spcBef>
          <a:spcPct val="0"/>
        </a:spcBef>
        <a:spcAft>
          <a:spcPct val="0"/>
        </a:spcAft>
        <a:defRPr sz="3600" b="1">
          <a:solidFill>
            <a:srgbClr val="31859C"/>
          </a:solidFill>
          <a:latin typeface="Verdana" pitchFamily="34" charset="0"/>
        </a:defRPr>
      </a:lvl7pPr>
      <a:lvl8pPr marL="1371600" algn="l" rtl="0" fontAlgn="base">
        <a:spcBef>
          <a:spcPct val="0"/>
        </a:spcBef>
        <a:spcAft>
          <a:spcPct val="0"/>
        </a:spcAft>
        <a:defRPr sz="3600" b="1">
          <a:solidFill>
            <a:srgbClr val="31859C"/>
          </a:solidFill>
          <a:latin typeface="Verdana" pitchFamily="34" charset="0"/>
        </a:defRPr>
      </a:lvl8pPr>
      <a:lvl9pPr marL="1828800" algn="l" rtl="0" fontAlgn="base">
        <a:spcBef>
          <a:spcPct val="0"/>
        </a:spcBef>
        <a:spcAft>
          <a:spcPct val="0"/>
        </a:spcAft>
        <a:defRPr sz="3600" b="1">
          <a:solidFill>
            <a:srgbClr val="31859C"/>
          </a:solidFill>
          <a:latin typeface="Verdana" pitchFamily="34" charset="0"/>
        </a:defRPr>
      </a:lvl9pPr>
    </p:titleStyle>
    <p:bodyStyle>
      <a:lvl1pPr algn="l" rtl="0" fontAlgn="base">
        <a:spcBef>
          <a:spcPct val="20000"/>
        </a:spcBef>
        <a:spcAft>
          <a:spcPct val="0"/>
        </a:spcAft>
        <a:defRPr sz="3200" b="1" kern="1200">
          <a:solidFill>
            <a:schemeClr val="tx1"/>
          </a:solidFill>
          <a:latin typeface="Candara" pitchFamily="34" charset="0"/>
          <a:ea typeface="+mn-ea"/>
          <a:cs typeface="+mn-cs"/>
        </a:defRPr>
      </a:lvl1pPr>
      <a:lvl2pPr marL="457200" algn="l" rtl="0" fontAlgn="base">
        <a:spcBef>
          <a:spcPct val="20000"/>
        </a:spcBef>
        <a:spcAft>
          <a:spcPct val="0"/>
        </a:spcAft>
        <a:defRPr sz="2800" b="1" kern="1200">
          <a:solidFill>
            <a:schemeClr val="tx1"/>
          </a:solidFill>
          <a:latin typeface="Candara" pitchFamily="34" charset="0"/>
          <a:ea typeface="+mn-ea"/>
          <a:cs typeface="+mn-cs"/>
        </a:defRPr>
      </a:lvl2pPr>
      <a:lvl3pPr marL="914400" algn="l" rtl="0" fontAlgn="base">
        <a:spcBef>
          <a:spcPct val="20000"/>
        </a:spcBef>
        <a:spcAft>
          <a:spcPct val="0"/>
        </a:spcAft>
        <a:defRPr sz="2400" b="1" kern="1200">
          <a:solidFill>
            <a:schemeClr val="tx1"/>
          </a:solidFill>
          <a:latin typeface="Candara" pitchFamily="34" charset="0"/>
          <a:ea typeface="+mn-ea"/>
          <a:cs typeface="+mn-cs"/>
        </a:defRPr>
      </a:lvl3pPr>
      <a:lvl4pPr marL="1371600" algn="l" rtl="0" fontAlgn="base">
        <a:spcBef>
          <a:spcPct val="20000"/>
        </a:spcBef>
        <a:spcAft>
          <a:spcPct val="0"/>
        </a:spcAft>
        <a:defRPr sz="2000" b="1" kern="1200">
          <a:solidFill>
            <a:schemeClr val="tx1"/>
          </a:solidFill>
          <a:latin typeface="Candara" pitchFamily="34" charset="0"/>
          <a:ea typeface="+mn-ea"/>
          <a:cs typeface="+mn-cs"/>
        </a:defRPr>
      </a:lvl4pPr>
      <a:lvl5pPr marL="1828800" algn="l" rtl="0" fontAlgn="base">
        <a:spcBef>
          <a:spcPct val="20000"/>
        </a:spcBef>
        <a:spcAft>
          <a:spcPct val="0"/>
        </a:spcAft>
        <a:defRPr sz="2000" b="1" kern="1200">
          <a:solidFill>
            <a:schemeClr val="tx1"/>
          </a:solidFill>
          <a:latin typeface="Candar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4099" name="Picture 2"/>
          <p:cNvPicPr>
            <a:picLocks noChangeAspect="1" noChangeArrowheads="1"/>
          </p:cNvPicPr>
          <p:nvPr/>
        </p:nvPicPr>
        <p:blipFill>
          <a:blip r:embed="rId3"/>
          <a:srcRect/>
          <a:stretch>
            <a:fillRect/>
          </a:stretch>
        </p:blipFill>
        <p:spPr bwMode="auto">
          <a:xfrm>
            <a:off x="0" y="0"/>
            <a:ext cx="9144000" cy="847725"/>
          </a:xfrm>
          <a:prstGeom prst="rect">
            <a:avLst/>
          </a:prstGeom>
          <a:noFill/>
          <a:ln w="9525">
            <a:noFill/>
            <a:miter lim="800000"/>
            <a:headEnd/>
            <a:tailEnd/>
          </a:ln>
        </p:spPr>
      </p:pic>
      <p:sp>
        <p:nvSpPr>
          <p:cNvPr id="10" name="Oval 9"/>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TextBox 10">
            <a:hlinkClick r:id="rId4"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latin typeface="Candara" pitchFamily="34" charset="0"/>
                <a:cs typeface="+mn-cs"/>
                <a:hlinkClick r:id="rId4" action="ppaction://hlinksldjump"/>
              </a:rPr>
              <a:t>Back to Table of contents</a:t>
            </a:r>
            <a:endParaRPr lang="en-US" sz="800" b="1" dirty="0">
              <a:latin typeface="Candara" pitchFamily="34" charset="0"/>
              <a:cs typeface="+mn-cs"/>
            </a:endParaRPr>
          </a:p>
          <a:p>
            <a:pPr fontAlgn="auto">
              <a:spcBef>
                <a:spcPts val="0"/>
              </a:spcBef>
              <a:spcAft>
                <a:spcPts val="0"/>
              </a:spcAft>
              <a:defRPr/>
            </a:pPr>
            <a:endParaRPr lang="en-US" sz="1000" dirty="0">
              <a:latin typeface="Candara" pitchFamily="34" charset="0"/>
              <a:cs typeface="+mn-cs"/>
            </a:endParaRPr>
          </a:p>
        </p:txBody>
      </p:sp>
      <p:sp>
        <p:nvSpPr>
          <p:cNvPr id="7" name="Footer Placeholder 4"/>
          <p:cNvSpPr>
            <a:spLocks noGrp="1"/>
          </p:cNvSpPr>
          <p:nvPr>
            <p:ph type="ftr" sz="quarter" idx="3"/>
          </p:nvPr>
        </p:nvSpPr>
        <p:spPr>
          <a:xfrm>
            <a:off x="2171700" y="6629400"/>
            <a:ext cx="4800600" cy="228600"/>
          </a:xfrm>
          <a:prstGeom prst="rect">
            <a:avLst/>
          </a:prstGeom>
        </p:spPr>
        <p:txBody>
          <a:bodyPr/>
          <a:lstStyle>
            <a:lvl1pPr algn="ctr" fontAlgn="auto">
              <a:spcBef>
                <a:spcPts val="0"/>
              </a:spcBef>
              <a:spcAft>
                <a:spcPts val="0"/>
              </a:spcAft>
              <a:defRPr sz="1100" i="0" cap="small" spc="400" baseline="0" smtClean="0">
                <a:solidFill>
                  <a:schemeClr val="tx1">
                    <a:lumMod val="50000"/>
                    <a:lumOff val="50000"/>
                  </a:schemeClr>
                </a:solidFill>
                <a:latin typeface="+mn-lt"/>
                <a:cs typeface="+mn-c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61" r:id="rId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algn="l" rtl="0" fontAlgn="base">
        <a:spcBef>
          <a:spcPct val="20000"/>
        </a:spcBef>
        <a:spcAft>
          <a:spcPct val="0"/>
        </a:spcAft>
        <a:defRPr sz="3600" b="1" kern="1200">
          <a:solidFill>
            <a:schemeClr val="tx1"/>
          </a:solidFill>
          <a:latin typeface="Candara" pitchFamily="34" charset="0"/>
          <a:ea typeface="+mn-ea"/>
          <a:cs typeface="+mn-cs"/>
        </a:defRPr>
      </a:lvl1pPr>
      <a:lvl2pPr marL="457200" algn="l" rtl="0" fontAlgn="base">
        <a:spcBef>
          <a:spcPct val="20000"/>
        </a:spcBef>
        <a:spcAft>
          <a:spcPct val="0"/>
        </a:spcAft>
        <a:defRPr sz="3200" b="1" kern="1200">
          <a:solidFill>
            <a:schemeClr val="tx1"/>
          </a:solidFill>
          <a:latin typeface="Candara" pitchFamily="34" charset="0"/>
          <a:ea typeface="+mn-ea"/>
          <a:cs typeface="+mn-cs"/>
        </a:defRPr>
      </a:lvl2pPr>
      <a:lvl3pPr marL="914400" algn="l" rtl="0" fontAlgn="base">
        <a:spcBef>
          <a:spcPct val="20000"/>
        </a:spcBef>
        <a:spcAft>
          <a:spcPct val="0"/>
        </a:spcAft>
        <a:defRPr sz="2800" b="1" kern="1200">
          <a:solidFill>
            <a:schemeClr val="tx1"/>
          </a:solidFill>
          <a:latin typeface="Candara" pitchFamily="34" charset="0"/>
          <a:ea typeface="+mn-ea"/>
          <a:cs typeface="+mn-cs"/>
        </a:defRPr>
      </a:lvl3pPr>
      <a:lvl4pPr marL="1371600" algn="l" rtl="0" fontAlgn="base">
        <a:spcBef>
          <a:spcPct val="20000"/>
        </a:spcBef>
        <a:spcAft>
          <a:spcPct val="0"/>
        </a:spcAft>
        <a:defRPr sz="2400" b="1" kern="1200">
          <a:solidFill>
            <a:schemeClr val="tx1"/>
          </a:solidFill>
          <a:latin typeface="Candara" pitchFamily="34" charset="0"/>
          <a:ea typeface="+mn-ea"/>
          <a:cs typeface="+mn-cs"/>
        </a:defRPr>
      </a:lvl4pPr>
      <a:lvl5pPr marL="1828800" algn="l" rtl="0" fontAlgn="base">
        <a:spcBef>
          <a:spcPct val="20000"/>
        </a:spcBef>
        <a:spcAft>
          <a:spcPct val="0"/>
        </a:spcAft>
        <a:defRPr sz="2400" b="1" kern="1200">
          <a:solidFill>
            <a:schemeClr val="tx1"/>
          </a:solidFill>
          <a:latin typeface="Candar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830388"/>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3" name="Oval 12"/>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TextBox 13">
            <a:hlinkClick r:id="rId2" action="ppaction://hlinksldjump"/>
          </p:cNvPr>
          <p:cNvSpPr txBox="1"/>
          <p:nvPr/>
        </p:nvSpPr>
        <p:spPr>
          <a:xfrm>
            <a:off x="8488363" y="6232525"/>
            <a:ext cx="655637" cy="614363"/>
          </a:xfrm>
          <a:prstGeom prst="rect">
            <a:avLst/>
          </a:prstGeom>
          <a:noFill/>
        </p:spPr>
        <p:txBody>
          <a:bodyPr>
            <a:spAutoFit/>
          </a:bodyPr>
          <a:lstStyle/>
          <a:p>
            <a:pPr fontAlgn="auto">
              <a:spcBef>
                <a:spcPts val="0"/>
              </a:spcBef>
              <a:spcAft>
                <a:spcPts val="0"/>
              </a:spcAft>
              <a:defRPr/>
            </a:pPr>
            <a:r>
              <a:rPr lang="en-US" sz="800" dirty="0">
                <a:latin typeface="Century Gothic"/>
                <a:cs typeface="Century Gothic"/>
                <a:hlinkClick r:id="rId3" action="ppaction://hlinksldjump"/>
              </a:rPr>
              <a:t>Back to Table of contents</a:t>
            </a:r>
            <a:endParaRPr lang="en-US" sz="800" dirty="0">
              <a:latin typeface="Century Gothic"/>
              <a:cs typeface="Century Gothic"/>
            </a:endParaRPr>
          </a:p>
          <a:p>
            <a:pPr fontAlgn="auto">
              <a:spcBef>
                <a:spcPts val="0"/>
              </a:spcBef>
              <a:spcAft>
                <a:spcPts val="0"/>
              </a:spcAft>
              <a:defRPr/>
            </a:pPr>
            <a:endParaRPr lang="en-US" sz="900" dirty="0">
              <a:latin typeface="Candara" pitchFamily="34" charset="0"/>
              <a:cs typeface="+mn-cs"/>
            </a:endParaRPr>
          </a:p>
        </p:txBody>
      </p:sp>
      <p:sp>
        <p:nvSpPr>
          <p:cNvPr id="10" name="Right Arrow 9"/>
          <p:cNvSpPr/>
          <p:nvPr/>
        </p:nvSpPr>
        <p:spPr>
          <a:xfrm>
            <a:off x="0" y="0"/>
            <a:ext cx="8991600" cy="1161633"/>
          </a:xfrm>
          <a:prstGeom prst="rightArrow">
            <a:avLst>
              <a:gd name="adj1" fmla="val 50000"/>
              <a:gd name="adj2" fmla="val 78749"/>
            </a:avLst>
          </a:prstGeom>
          <a:solidFill>
            <a:srgbClr val="CBF577">
              <a:alpha val="66000"/>
            </a:srgbClr>
          </a:solidFill>
          <a:ln>
            <a:noFill/>
          </a:ln>
        </p:spPr>
        <p:txBody>
          <a:bodyPr>
            <a:spAutoFit/>
          </a:bodyPr>
          <a:lstStyle/>
          <a:p>
            <a:pPr fontAlgn="auto">
              <a:spcBef>
                <a:spcPts val="0"/>
              </a:spcBef>
              <a:spcAft>
                <a:spcPts val="0"/>
              </a:spcAft>
              <a:defRPr/>
            </a:pPr>
            <a:r>
              <a:rPr lang="en-US" sz="3200" spc="60" dirty="0">
                <a:ln w="9000" cmpd="sng">
                  <a:noFill/>
                  <a:prstDash val="solid"/>
                </a:ln>
                <a:solidFill>
                  <a:schemeClr val="accent6">
                    <a:lumMod val="75000"/>
                  </a:schemeClr>
                </a:solidFill>
                <a:effectLst>
                  <a:innerShdw blurRad="63500" dist="50800" dir="13500000">
                    <a:prstClr val="black">
                      <a:alpha val="50000"/>
                    </a:prstClr>
                  </a:innerShdw>
                </a:effectLst>
                <a:latin typeface="Century Gothic" pitchFamily="34" charset="0"/>
                <a:cs typeface="Courier New" pitchFamily="49" charset="0"/>
              </a:rPr>
              <a:t>LEARN BY DOING: APPLICATION VIDEO</a:t>
            </a:r>
          </a:p>
        </p:txBody>
      </p:sp>
      <p:sp>
        <p:nvSpPr>
          <p:cNvPr id="7" name="Footer Placeholder 2"/>
          <p:cNvSpPr>
            <a:spLocks noGrp="1"/>
          </p:cNvSpPr>
          <p:nvPr>
            <p:ph type="ftr" sz="quarter" idx="3"/>
          </p:nvPr>
        </p:nvSpPr>
        <p:spPr>
          <a:xfrm>
            <a:off x="1238250" y="6604000"/>
            <a:ext cx="7097713" cy="228600"/>
          </a:xfrm>
          <a:prstGeom prst="rect">
            <a:avLst/>
          </a:prstGeom>
        </p:spPr>
        <p:txBody>
          <a:bodyPr/>
          <a:lstStyle>
            <a:lvl1pPr fontAlgn="auto">
              <a:spcBef>
                <a:spcPts val="0"/>
              </a:spcBef>
              <a:spcAft>
                <a:spcPts val="0"/>
              </a:spcAft>
              <a:defRPr sz="1000" kern="0" cap="all" spc="1060">
                <a:solidFill>
                  <a:prstClr val="white">
                    <a:lumMod val="50000"/>
                  </a:prstClr>
                </a:solidFill>
                <a:latin typeface="Gill Sans"/>
                <a:cs typeface="Gill San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6">
                                            <p:txEl>
                                              <p:pRg st="0" end="0"/>
                                            </p:txEl>
                                          </p:spTgt>
                                        </p:tgtEl>
                                        <p:attrNameLst>
                                          <p:attrName>style.visibility</p:attrName>
                                        </p:attrNameLst>
                                      </p:cBhvr>
                                      <p:to>
                                        <p:strVal val="visible"/>
                                      </p:to>
                                    </p:set>
                                    <p:animEffect transition="in" filter="fade">
                                      <p:cBhvr>
                                        <p:cTn id="7" dur="500"/>
                                        <p:tgtEl>
                                          <p:spTgt spid="10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6">
                                            <p:txEl>
                                              <p:pRg st="1" end="1"/>
                                            </p:txEl>
                                          </p:spTgt>
                                        </p:tgtEl>
                                        <p:attrNameLst>
                                          <p:attrName>style.visibility</p:attrName>
                                        </p:attrNameLst>
                                      </p:cBhvr>
                                      <p:to>
                                        <p:strVal val="visible"/>
                                      </p:to>
                                    </p:set>
                                    <p:animEffect transition="in" filter="fade">
                                      <p:cBhvr>
                                        <p:cTn id="12" dur="500"/>
                                        <p:tgtEl>
                                          <p:spTgt spid="10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6">
                                            <p:txEl>
                                              <p:pRg st="2" end="2"/>
                                            </p:txEl>
                                          </p:spTgt>
                                        </p:tgtEl>
                                        <p:attrNameLst>
                                          <p:attrName>style.visibility</p:attrName>
                                        </p:attrNameLst>
                                      </p:cBhvr>
                                      <p:to>
                                        <p:strVal val="visible"/>
                                      </p:to>
                                    </p:set>
                                    <p:animEffect transition="in" filter="fade">
                                      <p:cBhvr>
                                        <p:cTn id="17" dur="500"/>
                                        <p:tgtEl>
                                          <p:spTgt spid="10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6">
                                            <p:txEl>
                                              <p:pRg st="3" end="3"/>
                                            </p:txEl>
                                          </p:spTgt>
                                        </p:tgtEl>
                                        <p:attrNameLst>
                                          <p:attrName>style.visibility</p:attrName>
                                        </p:attrNameLst>
                                      </p:cBhvr>
                                      <p:to>
                                        <p:strVal val="visible"/>
                                      </p:to>
                                    </p:set>
                                    <p:animEffect transition="in" filter="fade">
                                      <p:cBhvr>
                                        <p:cTn id="22" dur="500"/>
                                        <p:tgtEl>
                                          <p:spTgt spid="10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6">
                                            <p:txEl>
                                              <p:pRg st="4" end="4"/>
                                            </p:txEl>
                                          </p:spTgt>
                                        </p:tgtEl>
                                        <p:attrNameLst>
                                          <p:attrName>style.visibility</p:attrName>
                                        </p:attrNameLst>
                                      </p:cBhvr>
                                      <p:to>
                                        <p:strVal val="visible"/>
                                      </p:to>
                                    </p:set>
                                    <p:animEffect transition="in" filter="fade">
                                      <p:cBhvr>
                                        <p:cTn id="27" dur="500"/>
                                        <p:tgtEl>
                                          <p:spTgt spid="10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uild="p">
        <p:tmplLst>
          <p:tmpl lvl="1">
            <p:tnLst>
              <p:par>
                <p:cTn presetID="10" presetClass="entr" presetSubtype="0" fill="hold" nodeType="with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500"/>
                        <p:tgtEl>
                          <p:spTgt spid="1026"/>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500"/>
                        <p:tgtEl>
                          <p:spTgt spid="1026"/>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500"/>
                        <p:tgtEl>
                          <p:spTgt spid="1026"/>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500"/>
                        <p:tgtEl>
                          <p:spTgt spid="1026"/>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1026"/>
                        </p:tgtEl>
                        <p:attrNameLst>
                          <p:attrName>style.visibility</p:attrName>
                        </p:attrNameLst>
                      </p:cBhvr>
                      <p:to>
                        <p:strVal val="visible"/>
                      </p:to>
                    </p:set>
                    <p:animEffect transition="in" filter="fade">
                      <p:cBhvr>
                        <p:cTn dur="500"/>
                        <p:tgtEl>
                          <p:spTgt spid="1026"/>
                        </p:tgtEl>
                      </p:cBhvr>
                    </p:animEffect>
                  </p:childTnLst>
                </p:cTn>
              </p:par>
            </p:tnLst>
          </p:tmpl>
        </p:tmplLst>
      </p:bldP>
    </p:bldLst>
  </p:timing>
  <p:hf hdr="0" ftr="0" dt="0"/>
  <p:txStyles>
    <p:titleStyle>
      <a:lvl1pPr algn="ctr" rtl="0" fontAlgn="base">
        <a:spcBef>
          <a:spcPct val="0"/>
        </a:spcBef>
        <a:spcAft>
          <a:spcPct val="0"/>
        </a:spcAft>
        <a:defRPr sz="4400" b="1" i="1" kern="1200">
          <a:noFill/>
          <a:latin typeface="Century Gothic" pitchFamily="34" charset="0"/>
          <a:ea typeface="+mj-ea"/>
          <a:cs typeface="+mj-cs"/>
        </a:defRPr>
      </a:lvl1pPr>
      <a:lvl2pPr algn="ctr" rtl="0" fontAlgn="base">
        <a:spcBef>
          <a:spcPct val="0"/>
        </a:spcBef>
        <a:spcAft>
          <a:spcPct val="0"/>
        </a:spcAft>
        <a:defRPr sz="4400" b="1" i="1">
          <a:solidFill>
            <a:schemeClr val="tx1"/>
          </a:solidFill>
          <a:latin typeface="Century Gothic" pitchFamily="34" charset="0"/>
        </a:defRPr>
      </a:lvl2pPr>
      <a:lvl3pPr algn="ctr" rtl="0" fontAlgn="base">
        <a:spcBef>
          <a:spcPct val="0"/>
        </a:spcBef>
        <a:spcAft>
          <a:spcPct val="0"/>
        </a:spcAft>
        <a:defRPr sz="4400" b="1" i="1">
          <a:solidFill>
            <a:schemeClr val="tx1"/>
          </a:solidFill>
          <a:latin typeface="Century Gothic" pitchFamily="34" charset="0"/>
        </a:defRPr>
      </a:lvl3pPr>
      <a:lvl4pPr algn="ctr" rtl="0" fontAlgn="base">
        <a:spcBef>
          <a:spcPct val="0"/>
        </a:spcBef>
        <a:spcAft>
          <a:spcPct val="0"/>
        </a:spcAft>
        <a:defRPr sz="4400" b="1" i="1">
          <a:solidFill>
            <a:schemeClr val="tx1"/>
          </a:solidFill>
          <a:latin typeface="Century Gothic" pitchFamily="34" charset="0"/>
        </a:defRPr>
      </a:lvl4pPr>
      <a:lvl5pPr algn="ctr" rtl="0" fontAlgn="base">
        <a:spcBef>
          <a:spcPct val="0"/>
        </a:spcBef>
        <a:spcAft>
          <a:spcPct val="0"/>
        </a:spcAft>
        <a:defRPr sz="4400" b="1" i="1">
          <a:solidFill>
            <a:schemeClr val="tx1"/>
          </a:solidFill>
          <a:latin typeface="Century Gothic" pitchFamily="34" charset="0"/>
        </a:defRPr>
      </a:lvl5pPr>
      <a:lvl6pPr marL="457200" algn="ctr" rtl="0" eaLnBrk="1" fontAlgn="base" hangingPunct="1">
        <a:spcBef>
          <a:spcPct val="0"/>
        </a:spcBef>
        <a:spcAft>
          <a:spcPct val="0"/>
        </a:spcAft>
        <a:defRPr sz="4400" b="1" i="1">
          <a:solidFill>
            <a:schemeClr val="tx1"/>
          </a:solidFill>
          <a:latin typeface="Century Gothic" pitchFamily="34" charset="0"/>
        </a:defRPr>
      </a:lvl6pPr>
      <a:lvl7pPr marL="914400" algn="ctr" rtl="0" eaLnBrk="1" fontAlgn="base" hangingPunct="1">
        <a:spcBef>
          <a:spcPct val="0"/>
        </a:spcBef>
        <a:spcAft>
          <a:spcPct val="0"/>
        </a:spcAft>
        <a:defRPr sz="4400" b="1" i="1">
          <a:solidFill>
            <a:schemeClr val="tx1"/>
          </a:solidFill>
          <a:latin typeface="Century Gothic" pitchFamily="34" charset="0"/>
        </a:defRPr>
      </a:lvl7pPr>
      <a:lvl8pPr marL="1371600" algn="ctr" rtl="0" eaLnBrk="1" fontAlgn="base" hangingPunct="1">
        <a:spcBef>
          <a:spcPct val="0"/>
        </a:spcBef>
        <a:spcAft>
          <a:spcPct val="0"/>
        </a:spcAft>
        <a:defRPr sz="4400" b="1" i="1">
          <a:solidFill>
            <a:schemeClr val="tx1"/>
          </a:solidFill>
          <a:latin typeface="Century Gothic" pitchFamily="34" charset="0"/>
        </a:defRPr>
      </a:lvl8pPr>
      <a:lvl9pPr marL="1828800" algn="ctr" rtl="0" eaLnBrk="1" fontAlgn="base" hangingPunct="1">
        <a:spcBef>
          <a:spcPct val="0"/>
        </a:spcBef>
        <a:spcAft>
          <a:spcPct val="0"/>
        </a:spcAft>
        <a:defRPr sz="4400" b="1" i="1">
          <a:solidFill>
            <a:schemeClr val="tx1"/>
          </a:solidFill>
          <a:latin typeface="Century Gothic" pitchFamily="34" charset="0"/>
        </a:defRPr>
      </a:lvl9pPr>
    </p:titleStyle>
    <p:bodyStyle>
      <a:lvl1pPr algn="l" rtl="0" fontAlgn="base">
        <a:spcBef>
          <a:spcPct val="20000"/>
        </a:spcBef>
        <a:spcAft>
          <a:spcPct val="0"/>
        </a:spcAft>
        <a:defRPr sz="3600" b="1" kern="1200" spc="100">
          <a:solidFill>
            <a:schemeClr val="tx1"/>
          </a:solidFill>
          <a:latin typeface="Century Gothic"/>
          <a:ea typeface="+mn-ea"/>
          <a:cs typeface="Century Gothic"/>
        </a:defRPr>
      </a:lvl1pPr>
      <a:lvl2pPr marL="457200" algn="l" rtl="0" fontAlgn="base">
        <a:spcBef>
          <a:spcPct val="20000"/>
        </a:spcBef>
        <a:spcAft>
          <a:spcPct val="0"/>
        </a:spcAft>
        <a:defRPr sz="3200" b="1" kern="1200" spc="100">
          <a:solidFill>
            <a:schemeClr val="tx1"/>
          </a:solidFill>
          <a:latin typeface="Century Gothic"/>
          <a:ea typeface="+mn-ea"/>
          <a:cs typeface="Century Gothic"/>
        </a:defRPr>
      </a:lvl2pPr>
      <a:lvl3pPr marL="914400" algn="l" rtl="0" fontAlgn="base">
        <a:spcBef>
          <a:spcPct val="20000"/>
        </a:spcBef>
        <a:spcAft>
          <a:spcPct val="0"/>
        </a:spcAft>
        <a:defRPr sz="2800" b="1" kern="1200" spc="100">
          <a:solidFill>
            <a:schemeClr val="tx1"/>
          </a:solidFill>
          <a:latin typeface="Century Gothic"/>
          <a:ea typeface="+mn-ea"/>
          <a:cs typeface="Century Gothic"/>
        </a:defRPr>
      </a:lvl3pPr>
      <a:lvl4pPr marL="1371600" algn="l" rtl="0" fontAlgn="base">
        <a:spcBef>
          <a:spcPct val="20000"/>
        </a:spcBef>
        <a:spcAft>
          <a:spcPct val="0"/>
        </a:spcAft>
        <a:defRPr sz="2400" b="1" kern="1200" spc="100">
          <a:solidFill>
            <a:schemeClr val="tx1"/>
          </a:solidFill>
          <a:latin typeface="Century Gothic"/>
          <a:ea typeface="+mn-ea"/>
          <a:cs typeface="Century Gothic"/>
        </a:defRPr>
      </a:lvl4pPr>
      <a:lvl5pPr marL="1828800" algn="l" rtl="0" fontAlgn="base">
        <a:spcBef>
          <a:spcPct val="20000"/>
        </a:spcBef>
        <a:spcAft>
          <a:spcPct val="0"/>
        </a:spcAft>
        <a:defRPr sz="2400" b="1" kern="1200" spc="100">
          <a:solidFill>
            <a:schemeClr val="tx1"/>
          </a:solidFill>
          <a:latin typeface="Century Gothic"/>
          <a:ea typeface="+mn-ea"/>
          <a:cs typeface="Century Gothic"/>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76200"/>
            <a:ext cx="9144000" cy="838200"/>
          </a:xfrm>
          <a:prstGeom prst="rect">
            <a:avLst/>
          </a:prstGeom>
          <a:no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bwMode="auto">
          <a:xfrm>
            <a:off x="228600" y="990600"/>
            <a:ext cx="8839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Oval 10"/>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TextBox 11">
            <a:hlinkClick r:id="rId6"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latin typeface="Candara" pitchFamily="34" charset="0"/>
                <a:cs typeface="+mn-cs"/>
                <a:hlinkClick r:id="rId7" action="ppaction://hlinksldjump"/>
              </a:rPr>
              <a:t>Back to Table of contents</a:t>
            </a:r>
            <a:endParaRPr lang="en-US" sz="800" b="1" dirty="0">
              <a:latin typeface="Candara" pitchFamily="34" charset="0"/>
              <a:cs typeface="+mn-cs"/>
            </a:endParaRPr>
          </a:p>
          <a:p>
            <a:pPr fontAlgn="auto">
              <a:spcBef>
                <a:spcPts val="0"/>
              </a:spcBef>
              <a:spcAft>
                <a:spcPts val="0"/>
              </a:spcAft>
              <a:defRPr/>
            </a:pPr>
            <a:endParaRPr lang="en-US" sz="1000" dirty="0">
              <a:latin typeface="Candara" pitchFamily="34" charset="0"/>
              <a:cs typeface="+mn-cs"/>
            </a:endParaRPr>
          </a:p>
        </p:txBody>
      </p:sp>
      <p:sp>
        <p:nvSpPr>
          <p:cNvPr id="9" name="Footer Placeholder 2"/>
          <p:cNvSpPr>
            <a:spLocks noGrp="1"/>
          </p:cNvSpPr>
          <p:nvPr>
            <p:ph type="ftr" sz="quarter" idx="3"/>
          </p:nvPr>
        </p:nvSpPr>
        <p:spPr>
          <a:xfrm>
            <a:off x="1238250" y="6604000"/>
            <a:ext cx="7097713" cy="228600"/>
          </a:xfrm>
          <a:prstGeom prst="rect">
            <a:avLst/>
          </a:prstGeom>
        </p:spPr>
        <p:txBody>
          <a:bodyPr/>
          <a:lstStyle>
            <a:lvl1pPr fontAlgn="auto">
              <a:spcBef>
                <a:spcPts val="0"/>
              </a:spcBef>
              <a:spcAft>
                <a:spcPts val="0"/>
              </a:spcAft>
              <a:defRPr sz="1000" kern="0" cap="all" spc="1060">
                <a:solidFill>
                  <a:prstClr val="white">
                    <a:lumMod val="50000"/>
                  </a:prstClr>
                </a:solidFill>
                <a:latin typeface="Gill Sans"/>
                <a:cs typeface="Gill San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hf hdr="0" ftr="0" dt="0"/>
  <p:txStyles>
    <p:titleStyle>
      <a:lvl1pPr algn="l" rtl="0" fontAlgn="base">
        <a:spcBef>
          <a:spcPct val="0"/>
        </a:spcBef>
        <a:spcAft>
          <a:spcPct val="0"/>
        </a:spcAft>
        <a:defRPr sz="4400" kern="1200">
          <a:solidFill>
            <a:srgbClr val="9BBB59"/>
          </a:solidFill>
          <a:effectLst>
            <a:innerShdw blurRad="63500" dist="50800" dir="13500000">
              <a:prstClr val="black">
                <a:alpha val="50000"/>
              </a:prstClr>
            </a:innerShdw>
          </a:effectLst>
          <a:latin typeface="Century Gothic"/>
          <a:ea typeface="+mj-ea"/>
          <a:cs typeface="Century Gothic"/>
        </a:defRPr>
      </a:lvl1pPr>
      <a:lvl2pPr algn="l" rtl="0" fontAlgn="base">
        <a:spcBef>
          <a:spcPct val="0"/>
        </a:spcBef>
        <a:spcAft>
          <a:spcPct val="0"/>
        </a:spcAft>
        <a:defRPr sz="4400">
          <a:solidFill>
            <a:srgbClr val="9BBB59"/>
          </a:solidFill>
          <a:latin typeface="Century Gothic" pitchFamily="34" charset="0"/>
        </a:defRPr>
      </a:lvl2pPr>
      <a:lvl3pPr algn="l" rtl="0" fontAlgn="base">
        <a:spcBef>
          <a:spcPct val="0"/>
        </a:spcBef>
        <a:spcAft>
          <a:spcPct val="0"/>
        </a:spcAft>
        <a:defRPr sz="4400">
          <a:solidFill>
            <a:srgbClr val="9BBB59"/>
          </a:solidFill>
          <a:latin typeface="Century Gothic" pitchFamily="34" charset="0"/>
        </a:defRPr>
      </a:lvl3pPr>
      <a:lvl4pPr algn="l" rtl="0" fontAlgn="base">
        <a:spcBef>
          <a:spcPct val="0"/>
        </a:spcBef>
        <a:spcAft>
          <a:spcPct val="0"/>
        </a:spcAft>
        <a:defRPr sz="4400">
          <a:solidFill>
            <a:srgbClr val="9BBB59"/>
          </a:solidFill>
          <a:latin typeface="Century Gothic" pitchFamily="34" charset="0"/>
        </a:defRPr>
      </a:lvl4pPr>
      <a:lvl5pPr algn="l" rtl="0" fontAlgn="base">
        <a:spcBef>
          <a:spcPct val="0"/>
        </a:spcBef>
        <a:spcAft>
          <a:spcPct val="0"/>
        </a:spcAft>
        <a:defRPr sz="4400">
          <a:solidFill>
            <a:srgbClr val="9BBB59"/>
          </a:solidFill>
          <a:latin typeface="Century Gothic" pitchFamily="34" charset="0"/>
        </a:defRPr>
      </a:lvl5pPr>
      <a:lvl6pPr marL="457200" algn="l" rtl="0" fontAlgn="base">
        <a:spcBef>
          <a:spcPct val="0"/>
        </a:spcBef>
        <a:spcAft>
          <a:spcPct val="0"/>
        </a:spcAft>
        <a:defRPr sz="4400">
          <a:solidFill>
            <a:srgbClr val="9BBB59"/>
          </a:solidFill>
          <a:latin typeface="Century Gothic" pitchFamily="34" charset="0"/>
        </a:defRPr>
      </a:lvl6pPr>
      <a:lvl7pPr marL="914400" algn="l" rtl="0" fontAlgn="base">
        <a:spcBef>
          <a:spcPct val="0"/>
        </a:spcBef>
        <a:spcAft>
          <a:spcPct val="0"/>
        </a:spcAft>
        <a:defRPr sz="4400">
          <a:solidFill>
            <a:srgbClr val="9BBB59"/>
          </a:solidFill>
          <a:latin typeface="Century Gothic" pitchFamily="34" charset="0"/>
        </a:defRPr>
      </a:lvl7pPr>
      <a:lvl8pPr marL="1371600" algn="l" rtl="0" fontAlgn="base">
        <a:spcBef>
          <a:spcPct val="0"/>
        </a:spcBef>
        <a:spcAft>
          <a:spcPct val="0"/>
        </a:spcAft>
        <a:defRPr sz="4400">
          <a:solidFill>
            <a:srgbClr val="9BBB59"/>
          </a:solidFill>
          <a:latin typeface="Century Gothic" pitchFamily="34" charset="0"/>
        </a:defRPr>
      </a:lvl8pPr>
      <a:lvl9pPr marL="1828800" algn="l" rtl="0" fontAlgn="base">
        <a:spcBef>
          <a:spcPct val="0"/>
        </a:spcBef>
        <a:spcAft>
          <a:spcPct val="0"/>
        </a:spcAft>
        <a:defRPr sz="4400">
          <a:solidFill>
            <a:srgbClr val="9BBB59"/>
          </a:solidFill>
          <a:latin typeface="Century Gothic" pitchFamily="34" charset="0"/>
        </a:defRPr>
      </a:lvl9pPr>
    </p:titleStyle>
    <p:bodyStyle>
      <a:lvl1pPr algn="l" rtl="0" fontAlgn="base">
        <a:spcBef>
          <a:spcPct val="20000"/>
        </a:spcBef>
        <a:spcAft>
          <a:spcPct val="0"/>
        </a:spcAft>
        <a:defRPr sz="3200" b="1" kern="1200">
          <a:solidFill>
            <a:schemeClr val="tx1"/>
          </a:solidFill>
          <a:latin typeface="Century Gothic"/>
          <a:ea typeface="+mn-ea"/>
          <a:cs typeface="Century Gothic"/>
        </a:defRPr>
      </a:lvl1pPr>
      <a:lvl2pPr marL="457200" algn="l" rtl="0" fontAlgn="base">
        <a:spcBef>
          <a:spcPct val="20000"/>
        </a:spcBef>
        <a:spcAft>
          <a:spcPct val="0"/>
        </a:spcAft>
        <a:defRPr sz="2800" b="1" kern="1200">
          <a:solidFill>
            <a:schemeClr val="tx1"/>
          </a:solidFill>
          <a:latin typeface="Century Gothic"/>
          <a:ea typeface="+mn-ea"/>
          <a:cs typeface="Century Gothic"/>
        </a:defRPr>
      </a:lvl2pPr>
      <a:lvl3pPr marL="914400" algn="l" rtl="0" fontAlgn="base">
        <a:spcBef>
          <a:spcPct val="20000"/>
        </a:spcBef>
        <a:spcAft>
          <a:spcPct val="0"/>
        </a:spcAft>
        <a:defRPr sz="2400" b="1" kern="1200">
          <a:solidFill>
            <a:schemeClr val="tx1"/>
          </a:solidFill>
          <a:latin typeface="Century Gothic"/>
          <a:ea typeface="+mn-ea"/>
          <a:cs typeface="Century Gothic"/>
        </a:defRPr>
      </a:lvl3pPr>
      <a:lvl4pPr marL="1371600" algn="l" rtl="0" fontAlgn="base">
        <a:spcBef>
          <a:spcPct val="20000"/>
        </a:spcBef>
        <a:spcAft>
          <a:spcPct val="0"/>
        </a:spcAft>
        <a:defRPr sz="2000" b="1" kern="1200">
          <a:solidFill>
            <a:schemeClr val="tx1"/>
          </a:solidFill>
          <a:latin typeface="Century Gothic"/>
          <a:ea typeface="+mn-ea"/>
          <a:cs typeface="Century Gothic"/>
        </a:defRPr>
      </a:lvl4pPr>
      <a:lvl5pPr marL="1828800" algn="l" rtl="0" fontAlgn="base">
        <a:spcBef>
          <a:spcPct val="20000"/>
        </a:spcBef>
        <a:spcAft>
          <a:spcPct val="0"/>
        </a:spcAft>
        <a:defRPr sz="2000" b="1" kern="1200">
          <a:solidFill>
            <a:schemeClr val="tx1"/>
          </a:solidFill>
          <a:latin typeface="Century Gothic"/>
          <a:ea typeface="+mn-ea"/>
          <a:cs typeface="Century Gothic"/>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29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Footer Placeholder 2"/>
          <p:cNvSpPr>
            <a:spLocks noGrp="1"/>
          </p:cNvSpPr>
          <p:nvPr>
            <p:ph type="ftr" sz="quarter" idx="3"/>
          </p:nvPr>
        </p:nvSpPr>
        <p:spPr>
          <a:xfrm>
            <a:off x="1238250" y="6604000"/>
            <a:ext cx="7097713" cy="228600"/>
          </a:xfrm>
          <a:prstGeom prst="rect">
            <a:avLst/>
          </a:prstGeom>
        </p:spPr>
        <p:txBody>
          <a:bodyPr/>
          <a:lstStyle>
            <a:lvl1pPr fontAlgn="auto">
              <a:spcBef>
                <a:spcPts val="0"/>
              </a:spcBef>
              <a:spcAft>
                <a:spcPts val="0"/>
              </a:spcAft>
              <a:defRPr sz="1000" kern="0" cap="all" spc="1060">
                <a:solidFill>
                  <a:prstClr val="white">
                    <a:lumMod val="50000"/>
                  </a:prstClr>
                </a:solidFill>
                <a:latin typeface="Gill Sans"/>
                <a:cs typeface="Gill San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Lst>
  <p:timing>
    <p:tnLst>
      <p:par>
        <p:cTn id="1" dur="indefinite" restart="never" nodeType="tmRoot"/>
      </p:par>
    </p:tnLst>
  </p:timing>
  <p:hf hdr="0" ftr="0" dt="0"/>
  <p:txStyles>
    <p:titleStyle>
      <a:lvl1pPr algn="ctr" rtl="0" fontAlgn="base">
        <a:spcBef>
          <a:spcPct val="0"/>
        </a:spcBef>
        <a:spcAft>
          <a:spcPct val="0"/>
        </a:spcAft>
        <a:defRPr sz="4400" b="1" kern="1200">
          <a:solidFill>
            <a:schemeClr val="tx1"/>
          </a:solidFill>
          <a:latin typeface="Candara" pitchFamily="34" charset="0"/>
          <a:ea typeface="+mj-ea"/>
          <a:cs typeface="+mj-cs"/>
        </a:defRPr>
      </a:lvl1pPr>
      <a:lvl2pPr algn="ctr" rtl="0" fontAlgn="base">
        <a:spcBef>
          <a:spcPct val="0"/>
        </a:spcBef>
        <a:spcAft>
          <a:spcPct val="0"/>
        </a:spcAft>
        <a:defRPr sz="4400" b="1">
          <a:solidFill>
            <a:schemeClr val="tx1"/>
          </a:solidFill>
          <a:latin typeface="Candara" pitchFamily="34" charset="0"/>
        </a:defRPr>
      </a:lvl2pPr>
      <a:lvl3pPr algn="ctr" rtl="0" fontAlgn="base">
        <a:spcBef>
          <a:spcPct val="0"/>
        </a:spcBef>
        <a:spcAft>
          <a:spcPct val="0"/>
        </a:spcAft>
        <a:defRPr sz="4400" b="1">
          <a:solidFill>
            <a:schemeClr val="tx1"/>
          </a:solidFill>
          <a:latin typeface="Candara" pitchFamily="34" charset="0"/>
        </a:defRPr>
      </a:lvl3pPr>
      <a:lvl4pPr algn="ctr" rtl="0" fontAlgn="base">
        <a:spcBef>
          <a:spcPct val="0"/>
        </a:spcBef>
        <a:spcAft>
          <a:spcPct val="0"/>
        </a:spcAft>
        <a:defRPr sz="4400" b="1">
          <a:solidFill>
            <a:schemeClr val="tx1"/>
          </a:solidFill>
          <a:latin typeface="Candara" pitchFamily="34" charset="0"/>
        </a:defRPr>
      </a:lvl4pPr>
      <a:lvl5pPr algn="ctr" rtl="0" fontAlgn="base">
        <a:spcBef>
          <a:spcPct val="0"/>
        </a:spcBef>
        <a:spcAft>
          <a:spcPct val="0"/>
        </a:spcAft>
        <a:defRPr sz="4400" b="1">
          <a:solidFill>
            <a:schemeClr val="tx1"/>
          </a:solidFill>
          <a:latin typeface="Candara" pitchFamily="34" charset="0"/>
        </a:defRPr>
      </a:lvl5pPr>
      <a:lvl6pPr marL="457200" algn="ctr" rtl="0" eaLnBrk="1" fontAlgn="base" hangingPunct="1">
        <a:spcBef>
          <a:spcPct val="0"/>
        </a:spcBef>
        <a:spcAft>
          <a:spcPct val="0"/>
        </a:spcAft>
        <a:defRPr sz="4400">
          <a:solidFill>
            <a:schemeClr val="tx1"/>
          </a:solidFill>
          <a:latin typeface="Century Gothic" pitchFamily="34" charset="0"/>
        </a:defRPr>
      </a:lvl6pPr>
      <a:lvl7pPr marL="914400" algn="ctr" rtl="0" eaLnBrk="1" fontAlgn="base" hangingPunct="1">
        <a:spcBef>
          <a:spcPct val="0"/>
        </a:spcBef>
        <a:spcAft>
          <a:spcPct val="0"/>
        </a:spcAft>
        <a:defRPr sz="4400">
          <a:solidFill>
            <a:schemeClr val="tx1"/>
          </a:solidFill>
          <a:latin typeface="Century Gothic" pitchFamily="34" charset="0"/>
        </a:defRPr>
      </a:lvl7pPr>
      <a:lvl8pPr marL="1371600" algn="ctr" rtl="0" eaLnBrk="1" fontAlgn="base" hangingPunct="1">
        <a:spcBef>
          <a:spcPct val="0"/>
        </a:spcBef>
        <a:spcAft>
          <a:spcPct val="0"/>
        </a:spcAft>
        <a:defRPr sz="4400">
          <a:solidFill>
            <a:schemeClr val="tx1"/>
          </a:solidFill>
          <a:latin typeface="Century Gothic" pitchFamily="34" charset="0"/>
        </a:defRPr>
      </a:lvl8pPr>
      <a:lvl9pPr marL="1828800" algn="ctr" rtl="0" eaLnBrk="1" fontAlgn="base" hangingPunct="1">
        <a:spcBef>
          <a:spcPct val="0"/>
        </a:spcBef>
        <a:spcAft>
          <a:spcPct val="0"/>
        </a:spcAft>
        <a:defRPr sz="4400">
          <a:solidFill>
            <a:schemeClr val="tx1"/>
          </a:solidFill>
          <a:latin typeface="Century Gothic" pitchFamily="34" charset="0"/>
        </a:defRPr>
      </a:lvl9pPr>
    </p:titleStyle>
    <p:bodyStyle>
      <a:lvl1pPr algn="l" rtl="0" fontAlgn="base">
        <a:spcBef>
          <a:spcPct val="20000"/>
        </a:spcBef>
        <a:spcAft>
          <a:spcPct val="0"/>
        </a:spcAft>
        <a:defRPr sz="3600" b="1" kern="1200">
          <a:solidFill>
            <a:schemeClr val="tx1"/>
          </a:solidFill>
          <a:latin typeface="Century Gothic"/>
          <a:ea typeface="+mn-ea"/>
          <a:cs typeface="Century Gothic"/>
        </a:defRPr>
      </a:lvl1pPr>
      <a:lvl2pPr marL="457200" algn="l" rtl="0" fontAlgn="base">
        <a:spcBef>
          <a:spcPct val="20000"/>
        </a:spcBef>
        <a:spcAft>
          <a:spcPct val="0"/>
        </a:spcAft>
        <a:defRPr sz="3200" b="1" kern="1200">
          <a:solidFill>
            <a:schemeClr val="tx1"/>
          </a:solidFill>
          <a:latin typeface="Century Gothic"/>
          <a:ea typeface="+mn-ea"/>
          <a:cs typeface="Century Gothic"/>
        </a:defRPr>
      </a:lvl2pPr>
      <a:lvl3pPr marL="914400" algn="l" rtl="0" fontAlgn="base">
        <a:spcBef>
          <a:spcPct val="20000"/>
        </a:spcBef>
        <a:spcAft>
          <a:spcPct val="0"/>
        </a:spcAft>
        <a:defRPr sz="2800" b="1" kern="1200">
          <a:solidFill>
            <a:schemeClr val="tx1"/>
          </a:solidFill>
          <a:latin typeface="Century Gothic"/>
          <a:ea typeface="+mn-ea"/>
          <a:cs typeface="Century Gothic"/>
        </a:defRPr>
      </a:lvl3pPr>
      <a:lvl4pPr marL="1371600" algn="l" rtl="0" fontAlgn="base">
        <a:spcBef>
          <a:spcPct val="20000"/>
        </a:spcBef>
        <a:spcAft>
          <a:spcPct val="0"/>
        </a:spcAft>
        <a:defRPr sz="2400" b="1" kern="1200">
          <a:solidFill>
            <a:schemeClr val="tx1"/>
          </a:solidFill>
          <a:latin typeface="Century Gothic"/>
          <a:ea typeface="+mn-ea"/>
          <a:cs typeface="Century Gothic"/>
        </a:defRPr>
      </a:lvl4pPr>
      <a:lvl5pPr marL="1828800" algn="l" rtl="0" fontAlgn="base">
        <a:spcBef>
          <a:spcPct val="20000"/>
        </a:spcBef>
        <a:spcAft>
          <a:spcPct val="0"/>
        </a:spcAft>
        <a:defRPr sz="2400" b="1" kern="1200">
          <a:solidFill>
            <a:schemeClr val="tx1"/>
          </a:solidFill>
          <a:latin typeface="Century Gothic"/>
          <a:ea typeface="+mn-ea"/>
          <a:cs typeface="Century Gothic"/>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ight Arrow 8"/>
          <p:cNvSpPr/>
          <p:nvPr/>
        </p:nvSpPr>
        <p:spPr>
          <a:xfrm>
            <a:off x="0" y="0"/>
            <a:ext cx="8991600" cy="1161633"/>
          </a:xfrm>
          <a:prstGeom prst="rightArrow">
            <a:avLst>
              <a:gd name="adj1" fmla="val 50000"/>
              <a:gd name="adj2" fmla="val 78749"/>
            </a:avLst>
          </a:prstGeom>
          <a:solidFill>
            <a:srgbClr val="CBF577">
              <a:alpha val="66000"/>
            </a:srgbClr>
          </a:solidFill>
          <a:ln>
            <a:noFill/>
          </a:ln>
        </p:spPr>
        <p:txBody>
          <a:bodyPr>
            <a:spAutoFit/>
          </a:bodyPr>
          <a:lstStyle/>
          <a:p>
            <a:pPr fontAlgn="auto">
              <a:spcBef>
                <a:spcPts val="0"/>
              </a:spcBef>
              <a:spcAft>
                <a:spcPts val="0"/>
              </a:spcAft>
              <a:defRPr/>
            </a:pPr>
            <a:r>
              <a:rPr lang="en-US" sz="3200" spc="60" dirty="0">
                <a:ln w="9000" cmpd="sng">
                  <a:noFill/>
                  <a:prstDash val="solid"/>
                </a:ln>
                <a:solidFill>
                  <a:schemeClr val="accent6">
                    <a:lumMod val="75000"/>
                  </a:schemeClr>
                </a:solidFill>
                <a:effectLst>
                  <a:innerShdw blurRad="63500" dist="50800" dir="13500000">
                    <a:prstClr val="black">
                      <a:alpha val="50000"/>
                    </a:prstClr>
                  </a:innerShdw>
                </a:effectLst>
                <a:latin typeface="Century Gothic" pitchFamily="34" charset="0"/>
                <a:cs typeface="Courier New" pitchFamily="49" charset="0"/>
              </a:rPr>
              <a:t>LEARN BY DOING: PRACTICE QUESTION</a:t>
            </a:r>
          </a:p>
        </p:txBody>
      </p:sp>
      <p:sp>
        <p:nvSpPr>
          <p:cNvPr id="1026" name="Text Placeholder 2"/>
          <p:cNvSpPr>
            <a:spLocks noGrp="1"/>
          </p:cNvSpPr>
          <p:nvPr>
            <p:ph type="body" idx="1"/>
          </p:nvPr>
        </p:nvSpPr>
        <p:spPr bwMode="auto">
          <a:xfrm>
            <a:off x="228600" y="1295400"/>
            <a:ext cx="8458200" cy="5060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3" name="Oval 12"/>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TextBox 13">
            <a:hlinkClick r:id="rId4"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latin typeface="Candara" pitchFamily="34" charset="0"/>
                <a:cs typeface="+mn-cs"/>
                <a:hlinkClick r:id="rId5" action="ppaction://hlinksldjump"/>
              </a:rPr>
              <a:t>Back to Table of contents</a:t>
            </a:r>
            <a:endParaRPr lang="en-US" sz="800" b="1" dirty="0">
              <a:latin typeface="Candara" pitchFamily="34" charset="0"/>
              <a:cs typeface="+mn-cs"/>
            </a:endParaRPr>
          </a:p>
          <a:p>
            <a:pPr fontAlgn="auto">
              <a:spcBef>
                <a:spcPts val="0"/>
              </a:spcBef>
              <a:spcAft>
                <a:spcPts val="0"/>
              </a:spcAft>
              <a:defRPr/>
            </a:pPr>
            <a:endParaRPr lang="en-US" sz="1000" dirty="0">
              <a:latin typeface="Candara" pitchFamily="34" charset="0"/>
              <a:cs typeface="+mn-cs"/>
            </a:endParaRPr>
          </a:p>
        </p:txBody>
      </p:sp>
      <p:sp>
        <p:nvSpPr>
          <p:cNvPr id="8" name="Right Arrow 7"/>
          <p:cNvSpPr/>
          <p:nvPr/>
        </p:nvSpPr>
        <p:spPr>
          <a:xfrm>
            <a:off x="0" y="6081474"/>
            <a:ext cx="1524000" cy="776526"/>
          </a:xfrm>
          <a:prstGeom prst="rightArrow">
            <a:avLst>
              <a:gd name="adj1" fmla="val 47162"/>
              <a:gd name="adj2" fmla="val 48581"/>
            </a:avLst>
          </a:prstGeom>
          <a:solidFill>
            <a:schemeClr val="accent1">
              <a:lumMod val="20000"/>
              <a:lumOff val="80000"/>
            </a:schemeClr>
          </a:solidFill>
          <a:ln>
            <a:noFill/>
          </a:ln>
        </p:spPr>
        <p:txBody>
          <a:bodyPr>
            <a:spAutoFit/>
          </a:bodyPr>
          <a:lstStyle/>
          <a:p>
            <a:pPr algn="ctr" fontAlgn="auto">
              <a:spcBef>
                <a:spcPts val="0"/>
              </a:spcBef>
              <a:spcAft>
                <a:spcPts val="0"/>
              </a:spcAft>
              <a:defRPr/>
            </a:pPr>
            <a:endParaRPr lang="en-US" sz="900" b="1" spc="60" dirty="0">
              <a:ln w="9000" cmpd="sng">
                <a:noFill/>
                <a:prstDash val="solid"/>
              </a:ln>
              <a:solidFill>
                <a:schemeClr val="accent6">
                  <a:lumMod val="75000"/>
                </a:schemeClr>
              </a:solidFill>
              <a:effectLst>
                <a:reflection blurRad="12700" stA="28000" endPos="45000" dist="1000" dir="5400000" sy="-100000" algn="bl" rotWithShape="0"/>
              </a:effectLst>
              <a:latin typeface="Century Gothic" pitchFamily="34" charset="0"/>
              <a:cs typeface="Courier New" pitchFamily="49" charset="0"/>
            </a:endParaRPr>
          </a:p>
          <a:p>
            <a:pPr algn="ctr" fontAlgn="auto">
              <a:spcBef>
                <a:spcPts val="0"/>
              </a:spcBef>
              <a:spcAft>
                <a:spcPts val="0"/>
              </a:spcAft>
              <a:defRPr/>
            </a:pPr>
            <a:endParaRPr lang="en-US" sz="900" b="1" spc="60" dirty="0">
              <a:ln w="9000" cmpd="sng">
                <a:noFill/>
                <a:prstDash val="solid"/>
              </a:ln>
              <a:solidFill>
                <a:schemeClr val="accent6">
                  <a:lumMod val="75000"/>
                </a:schemeClr>
              </a:solidFill>
              <a:effectLst>
                <a:reflection blurRad="12700" stA="28000" endPos="45000" dist="1000" dir="5400000" sy="-100000" algn="bl" rotWithShape="0"/>
              </a:effectLst>
              <a:latin typeface="Century Gothic" pitchFamily="34" charset="0"/>
              <a:cs typeface="Courier New" pitchFamily="49" charset="0"/>
            </a:endParaRPr>
          </a:p>
        </p:txBody>
      </p:sp>
      <p:sp>
        <p:nvSpPr>
          <p:cNvPr id="10" name="Footer Placeholder 2"/>
          <p:cNvSpPr>
            <a:spLocks noGrp="1"/>
          </p:cNvSpPr>
          <p:nvPr>
            <p:ph type="ftr" sz="quarter" idx="3"/>
          </p:nvPr>
        </p:nvSpPr>
        <p:spPr>
          <a:xfrm>
            <a:off x="1238250" y="6604000"/>
            <a:ext cx="7097713" cy="228600"/>
          </a:xfrm>
          <a:prstGeom prst="rect">
            <a:avLst/>
          </a:prstGeom>
        </p:spPr>
        <p:txBody>
          <a:bodyPr/>
          <a:lstStyle>
            <a:lvl1pPr fontAlgn="auto">
              <a:spcBef>
                <a:spcPts val="0"/>
              </a:spcBef>
              <a:spcAft>
                <a:spcPts val="0"/>
              </a:spcAft>
              <a:defRPr sz="1000" kern="0" cap="all" spc="1060">
                <a:solidFill>
                  <a:prstClr val="white">
                    <a:lumMod val="50000"/>
                  </a:prstClr>
                </a:solidFill>
                <a:latin typeface="Gill Sans"/>
                <a:cs typeface="Gill Sans"/>
              </a:defRPr>
            </a:lvl1pPr>
          </a:lstStyle>
          <a:p>
            <a:pPr>
              <a:defRPr/>
            </a:pPr>
            <a:r>
              <a:rPr lang="en-US"/>
              <a:t>Copyright 2015 Worth Publishers    </a:t>
            </a:r>
            <a:endParaRPr lang="en-US" dirty="0"/>
          </a:p>
        </p:txBody>
      </p:sp>
    </p:spTree>
  </p:cSld>
  <p:clrMap bg1="lt1" tx1="dk1" bg2="lt2" tx2="dk2" accent1="accent1" accent2="accent2" accent3="accent3" accent4="accent4" accent5="accent5" accent6="accent6" hlink="hlink" folHlink="folHlink"/>
  <p:sldLayoutIdLst>
    <p:sldLayoutId id="2147483869" r:id="rId1"/>
    <p:sldLayoutId id="2147483870" r:id="rId2"/>
  </p:sldLayoutIdLst>
  <p:transition>
    <p:fade thruBlk="1"/>
  </p:transition>
  <p:timing>
    <p:tnLst>
      <p:par>
        <p:cTn id="1" dur="indefinite" restart="never" nodeType="tmRoot"/>
      </p:par>
    </p:tnLst>
  </p:timing>
  <p:hf hdr="0" ftr="0" dt="0"/>
  <p:txStyles>
    <p:titleStyle>
      <a:lvl1pPr algn="ctr" rtl="0" fontAlgn="base">
        <a:spcBef>
          <a:spcPct val="0"/>
        </a:spcBef>
        <a:spcAft>
          <a:spcPct val="0"/>
        </a:spcAft>
        <a:defRPr sz="4400" b="1" i="1" kern="1200">
          <a:noFill/>
          <a:latin typeface="Century Gothic" pitchFamily="34" charset="0"/>
          <a:ea typeface="+mj-ea"/>
          <a:cs typeface="+mj-cs"/>
        </a:defRPr>
      </a:lvl1pPr>
      <a:lvl2pPr algn="ctr" rtl="0" fontAlgn="base">
        <a:spcBef>
          <a:spcPct val="0"/>
        </a:spcBef>
        <a:spcAft>
          <a:spcPct val="0"/>
        </a:spcAft>
        <a:defRPr sz="4400" b="1" i="1">
          <a:solidFill>
            <a:schemeClr val="tx1"/>
          </a:solidFill>
          <a:latin typeface="Century Gothic" pitchFamily="34" charset="0"/>
        </a:defRPr>
      </a:lvl2pPr>
      <a:lvl3pPr algn="ctr" rtl="0" fontAlgn="base">
        <a:spcBef>
          <a:spcPct val="0"/>
        </a:spcBef>
        <a:spcAft>
          <a:spcPct val="0"/>
        </a:spcAft>
        <a:defRPr sz="4400" b="1" i="1">
          <a:solidFill>
            <a:schemeClr val="tx1"/>
          </a:solidFill>
          <a:latin typeface="Century Gothic" pitchFamily="34" charset="0"/>
        </a:defRPr>
      </a:lvl3pPr>
      <a:lvl4pPr algn="ctr" rtl="0" fontAlgn="base">
        <a:spcBef>
          <a:spcPct val="0"/>
        </a:spcBef>
        <a:spcAft>
          <a:spcPct val="0"/>
        </a:spcAft>
        <a:defRPr sz="4400" b="1" i="1">
          <a:solidFill>
            <a:schemeClr val="tx1"/>
          </a:solidFill>
          <a:latin typeface="Century Gothic" pitchFamily="34" charset="0"/>
        </a:defRPr>
      </a:lvl4pPr>
      <a:lvl5pPr algn="ctr" rtl="0" fontAlgn="base">
        <a:spcBef>
          <a:spcPct val="0"/>
        </a:spcBef>
        <a:spcAft>
          <a:spcPct val="0"/>
        </a:spcAft>
        <a:defRPr sz="4400" b="1" i="1">
          <a:solidFill>
            <a:schemeClr val="tx1"/>
          </a:solidFill>
          <a:latin typeface="Century Gothic" pitchFamily="34" charset="0"/>
        </a:defRPr>
      </a:lvl5pPr>
      <a:lvl6pPr marL="457200" algn="ctr" rtl="0" eaLnBrk="1" fontAlgn="base" hangingPunct="1">
        <a:spcBef>
          <a:spcPct val="0"/>
        </a:spcBef>
        <a:spcAft>
          <a:spcPct val="0"/>
        </a:spcAft>
        <a:defRPr sz="4400" b="1" i="1">
          <a:solidFill>
            <a:schemeClr val="tx1"/>
          </a:solidFill>
          <a:latin typeface="Century Gothic" pitchFamily="34" charset="0"/>
        </a:defRPr>
      </a:lvl6pPr>
      <a:lvl7pPr marL="914400" algn="ctr" rtl="0" eaLnBrk="1" fontAlgn="base" hangingPunct="1">
        <a:spcBef>
          <a:spcPct val="0"/>
        </a:spcBef>
        <a:spcAft>
          <a:spcPct val="0"/>
        </a:spcAft>
        <a:defRPr sz="4400" b="1" i="1">
          <a:solidFill>
            <a:schemeClr val="tx1"/>
          </a:solidFill>
          <a:latin typeface="Century Gothic" pitchFamily="34" charset="0"/>
        </a:defRPr>
      </a:lvl7pPr>
      <a:lvl8pPr marL="1371600" algn="ctr" rtl="0" eaLnBrk="1" fontAlgn="base" hangingPunct="1">
        <a:spcBef>
          <a:spcPct val="0"/>
        </a:spcBef>
        <a:spcAft>
          <a:spcPct val="0"/>
        </a:spcAft>
        <a:defRPr sz="4400" b="1" i="1">
          <a:solidFill>
            <a:schemeClr val="tx1"/>
          </a:solidFill>
          <a:latin typeface="Century Gothic" pitchFamily="34" charset="0"/>
        </a:defRPr>
      </a:lvl8pPr>
      <a:lvl9pPr marL="1828800" algn="ctr" rtl="0" eaLnBrk="1" fontAlgn="base" hangingPunct="1">
        <a:spcBef>
          <a:spcPct val="0"/>
        </a:spcBef>
        <a:spcAft>
          <a:spcPct val="0"/>
        </a:spcAft>
        <a:defRPr sz="4400" b="1" i="1">
          <a:solidFill>
            <a:schemeClr val="tx1"/>
          </a:solidFill>
          <a:latin typeface="Century Gothic" pitchFamily="34" charset="0"/>
        </a:defRPr>
      </a:lvl9pPr>
    </p:titleStyle>
    <p:bodyStyle>
      <a:lvl1pPr algn="l" rtl="0" fontAlgn="base">
        <a:spcBef>
          <a:spcPct val="20000"/>
        </a:spcBef>
        <a:spcAft>
          <a:spcPct val="0"/>
        </a:spcAft>
        <a:defRPr sz="3600" b="1" kern="1200" spc="100">
          <a:solidFill>
            <a:schemeClr val="tx1"/>
          </a:solidFill>
          <a:latin typeface="Century Gothic"/>
          <a:ea typeface="+mn-ea"/>
          <a:cs typeface="Century Gothic"/>
        </a:defRPr>
      </a:lvl1pPr>
      <a:lvl2pPr marL="457200" algn="l" rtl="0" fontAlgn="base">
        <a:spcBef>
          <a:spcPct val="20000"/>
        </a:spcBef>
        <a:spcAft>
          <a:spcPct val="0"/>
        </a:spcAft>
        <a:defRPr sz="3200" b="1" kern="1200" spc="100">
          <a:solidFill>
            <a:schemeClr val="tx1"/>
          </a:solidFill>
          <a:latin typeface="Century Gothic"/>
          <a:ea typeface="+mn-ea"/>
          <a:cs typeface="Century Gothic"/>
        </a:defRPr>
      </a:lvl2pPr>
      <a:lvl3pPr marL="914400" algn="l" rtl="0" fontAlgn="base">
        <a:spcBef>
          <a:spcPct val="20000"/>
        </a:spcBef>
        <a:spcAft>
          <a:spcPct val="0"/>
        </a:spcAft>
        <a:defRPr sz="2800" b="1" kern="1200" spc="100">
          <a:solidFill>
            <a:schemeClr val="tx1"/>
          </a:solidFill>
          <a:latin typeface="Century Gothic"/>
          <a:ea typeface="+mn-ea"/>
          <a:cs typeface="Century Gothic"/>
        </a:defRPr>
      </a:lvl3pPr>
      <a:lvl4pPr marL="1371600" algn="l" rtl="0" fontAlgn="base">
        <a:spcBef>
          <a:spcPct val="20000"/>
        </a:spcBef>
        <a:spcAft>
          <a:spcPct val="0"/>
        </a:spcAft>
        <a:defRPr sz="2400" b="1" kern="1200" spc="100">
          <a:solidFill>
            <a:schemeClr val="tx1"/>
          </a:solidFill>
          <a:latin typeface="Century Gothic"/>
          <a:ea typeface="+mn-ea"/>
          <a:cs typeface="Century Gothic"/>
        </a:defRPr>
      </a:lvl4pPr>
      <a:lvl5pPr marL="1828800" algn="l" rtl="0" fontAlgn="base">
        <a:spcBef>
          <a:spcPct val="20000"/>
        </a:spcBef>
        <a:spcAft>
          <a:spcPct val="0"/>
        </a:spcAft>
        <a:defRPr sz="2400" b="1" kern="1200" spc="100">
          <a:solidFill>
            <a:schemeClr val="tx1"/>
          </a:solidFill>
          <a:latin typeface="Century Gothic"/>
          <a:ea typeface="+mn-ea"/>
          <a:cs typeface="Century Gothic"/>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228600" y="1295400"/>
            <a:ext cx="8458200" cy="5060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 name="Oval 9"/>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TextBox 12">
            <a:hlinkClick r:id="rId4"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latin typeface="Candara" pitchFamily="34" charset="0"/>
                <a:cs typeface="+mn-cs"/>
                <a:hlinkClick r:id="rId5" action="ppaction://hlinksldjump"/>
              </a:rPr>
              <a:t>Back to Table of contents</a:t>
            </a:r>
            <a:endParaRPr lang="en-US" sz="800" b="1" dirty="0">
              <a:latin typeface="Candara" pitchFamily="34" charset="0"/>
              <a:cs typeface="+mn-cs"/>
            </a:endParaRPr>
          </a:p>
          <a:p>
            <a:pPr fontAlgn="auto">
              <a:spcBef>
                <a:spcPts val="0"/>
              </a:spcBef>
              <a:spcAft>
                <a:spcPts val="0"/>
              </a:spcAft>
              <a:defRPr/>
            </a:pPr>
            <a:endParaRPr lang="en-US" sz="1000" dirty="0">
              <a:latin typeface="Candara" pitchFamily="34" charset="0"/>
              <a:cs typeface="+mn-cs"/>
            </a:endParaRPr>
          </a:p>
        </p:txBody>
      </p:sp>
      <p:sp>
        <p:nvSpPr>
          <p:cNvPr id="8" name="Right Arrow 7"/>
          <p:cNvSpPr/>
          <p:nvPr/>
        </p:nvSpPr>
        <p:spPr>
          <a:xfrm>
            <a:off x="0" y="6081474"/>
            <a:ext cx="1524000" cy="776526"/>
          </a:xfrm>
          <a:prstGeom prst="rightArrow">
            <a:avLst>
              <a:gd name="adj1" fmla="val 47162"/>
              <a:gd name="adj2" fmla="val 48581"/>
            </a:avLst>
          </a:prstGeom>
          <a:solidFill>
            <a:schemeClr val="accent1">
              <a:lumMod val="20000"/>
              <a:lumOff val="80000"/>
            </a:schemeClr>
          </a:solidFill>
          <a:ln>
            <a:noFill/>
          </a:ln>
        </p:spPr>
        <p:txBody>
          <a:bodyPr>
            <a:spAutoFit/>
          </a:bodyPr>
          <a:lstStyle/>
          <a:p>
            <a:pPr algn="ctr" fontAlgn="auto">
              <a:spcBef>
                <a:spcPts val="0"/>
              </a:spcBef>
              <a:spcAft>
                <a:spcPts val="0"/>
              </a:spcAft>
              <a:defRPr/>
            </a:pPr>
            <a:endParaRPr lang="en-US" sz="900" b="1" spc="60" dirty="0">
              <a:ln w="9000" cmpd="sng">
                <a:noFill/>
                <a:prstDash val="solid"/>
              </a:ln>
              <a:solidFill>
                <a:schemeClr val="accent6">
                  <a:lumMod val="75000"/>
                </a:schemeClr>
              </a:solidFill>
              <a:effectLst>
                <a:reflection blurRad="12700" stA="28000" endPos="45000" dist="1000" dir="5400000" sy="-100000" algn="bl" rotWithShape="0"/>
              </a:effectLst>
              <a:latin typeface="Century Gothic" pitchFamily="34" charset="0"/>
              <a:cs typeface="Courier New" pitchFamily="49" charset="0"/>
            </a:endParaRPr>
          </a:p>
          <a:p>
            <a:pPr algn="ctr" fontAlgn="auto">
              <a:spcBef>
                <a:spcPts val="0"/>
              </a:spcBef>
              <a:spcAft>
                <a:spcPts val="0"/>
              </a:spcAft>
              <a:defRPr/>
            </a:pPr>
            <a:endParaRPr lang="en-US" sz="900" b="1" spc="60" dirty="0">
              <a:ln w="9000" cmpd="sng">
                <a:noFill/>
                <a:prstDash val="solid"/>
              </a:ln>
              <a:solidFill>
                <a:schemeClr val="accent6">
                  <a:lumMod val="75000"/>
                </a:schemeClr>
              </a:solidFill>
              <a:effectLst>
                <a:reflection blurRad="12700" stA="28000" endPos="45000" dist="1000" dir="5400000" sy="-100000" algn="bl" rotWithShape="0"/>
              </a:effectLst>
              <a:latin typeface="Century Gothic" pitchFamily="34" charset="0"/>
              <a:cs typeface="Courier New" pitchFamily="49" charset="0"/>
            </a:endParaRPr>
          </a:p>
        </p:txBody>
      </p:sp>
      <p:sp>
        <p:nvSpPr>
          <p:cNvPr id="12" name="Footer Placeholder 2"/>
          <p:cNvSpPr>
            <a:spLocks noGrp="1"/>
          </p:cNvSpPr>
          <p:nvPr>
            <p:ph type="ftr" sz="quarter" idx="3"/>
          </p:nvPr>
        </p:nvSpPr>
        <p:spPr>
          <a:xfrm>
            <a:off x="1238250" y="6604000"/>
            <a:ext cx="7097713" cy="228600"/>
          </a:xfrm>
          <a:prstGeom prst="rect">
            <a:avLst/>
          </a:prstGeom>
        </p:spPr>
        <p:txBody>
          <a:bodyPr/>
          <a:lstStyle>
            <a:lvl1pPr fontAlgn="auto">
              <a:spcBef>
                <a:spcPts val="0"/>
              </a:spcBef>
              <a:spcAft>
                <a:spcPts val="0"/>
              </a:spcAft>
              <a:defRPr sz="1000" kern="0" cap="all" spc="1060">
                <a:solidFill>
                  <a:prstClr val="white">
                    <a:lumMod val="50000"/>
                  </a:prstClr>
                </a:solidFill>
                <a:latin typeface="Gill Sans"/>
                <a:cs typeface="Gill Sans"/>
              </a:defRPr>
            </a:lvl1pPr>
          </a:lstStyle>
          <a:p>
            <a:pPr>
              <a:defRPr/>
            </a:pPr>
            <a:r>
              <a:rPr lang="en-US"/>
              <a:t>Copyright 2015 Worth Publishers    </a:t>
            </a:r>
            <a:endParaRPr lang="en-US" dirty="0"/>
          </a:p>
        </p:txBody>
      </p:sp>
      <p:sp>
        <p:nvSpPr>
          <p:cNvPr id="11" name="Right Arrow 10"/>
          <p:cNvSpPr/>
          <p:nvPr/>
        </p:nvSpPr>
        <p:spPr>
          <a:xfrm>
            <a:off x="0" y="0"/>
            <a:ext cx="8991600" cy="1161633"/>
          </a:xfrm>
          <a:prstGeom prst="rightArrow">
            <a:avLst>
              <a:gd name="adj1" fmla="val 50000"/>
              <a:gd name="adj2" fmla="val 78749"/>
            </a:avLst>
          </a:prstGeom>
          <a:solidFill>
            <a:schemeClr val="accent5">
              <a:lumMod val="40000"/>
              <a:lumOff val="60000"/>
              <a:alpha val="66000"/>
            </a:schemeClr>
          </a:solidFill>
          <a:ln>
            <a:noFill/>
          </a:ln>
        </p:spPr>
        <p:txBody>
          <a:bodyPr>
            <a:spAutoFit/>
          </a:bodyPr>
          <a:lstStyle/>
          <a:p>
            <a:pPr fontAlgn="auto">
              <a:spcBef>
                <a:spcPts val="0"/>
              </a:spcBef>
              <a:spcAft>
                <a:spcPts val="0"/>
              </a:spcAft>
              <a:defRPr/>
            </a:pPr>
            <a:r>
              <a:rPr lang="en-US" sz="3200" spc="60" dirty="0">
                <a:ln w="9000" cmpd="sng">
                  <a:noFill/>
                  <a:prstDash val="solid"/>
                </a:ln>
                <a:solidFill>
                  <a:schemeClr val="accent5">
                    <a:lumMod val="75000"/>
                  </a:schemeClr>
                </a:solidFill>
                <a:effectLst>
                  <a:innerShdw blurRad="63500" dist="50800" dir="13500000">
                    <a:prstClr val="black">
                      <a:alpha val="50000"/>
                    </a:prstClr>
                  </a:innerShdw>
                </a:effectLst>
                <a:latin typeface="Century Gothic" pitchFamily="34" charset="0"/>
                <a:cs typeface="Courier New" pitchFamily="49" charset="0"/>
              </a:rPr>
              <a:t>LEARN BY DOING: BUSINESS CASE</a:t>
            </a:r>
          </a:p>
        </p:txBody>
      </p:sp>
    </p:spTree>
  </p:cSld>
  <p:clrMap bg1="lt1" tx1="dk1" bg2="lt2" tx2="dk2" accent1="accent1" accent2="accent2" accent3="accent3" accent4="accent4" accent5="accent5" accent6="accent6" hlink="hlink" folHlink="folHlink"/>
  <p:sldLayoutIdLst>
    <p:sldLayoutId id="2147483871" r:id="rId1"/>
    <p:sldLayoutId id="2147483872" r:id="rId2"/>
  </p:sldLayoutIdLst>
  <p:transition>
    <p:fade thruBlk="1"/>
  </p:transition>
  <p:timing>
    <p:tnLst>
      <p:par>
        <p:cTn id="1" dur="indefinite" restart="never" nodeType="tmRoot"/>
      </p:par>
    </p:tnLst>
  </p:timing>
  <p:hf hdr="0" ftr="0" dt="0"/>
  <p:txStyles>
    <p:titleStyle>
      <a:lvl1pPr algn="ctr" rtl="0" fontAlgn="base">
        <a:spcBef>
          <a:spcPct val="0"/>
        </a:spcBef>
        <a:spcAft>
          <a:spcPct val="0"/>
        </a:spcAft>
        <a:defRPr sz="4400" b="1" i="1" kern="1200">
          <a:noFill/>
          <a:latin typeface="Century Gothic" pitchFamily="34" charset="0"/>
          <a:ea typeface="+mj-ea"/>
          <a:cs typeface="+mj-cs"/>
        </a:defRPr>
      </a:lvl1pPr>
      <a:lvl2pPr algn="ctr" rtl="0" fontAlgn="base">
        <a:spcBef>
          <a:spcPct val="0"/>
        </a:spcBef>
        <a:spcAft>
          <a:spcPct val="0"/>
        </a:spcAft>
        <a:defRPr sz="4400" b="1" i="1">
          <a:solidFill>
            <a:schemeClr val="tx1"/>
          </a:solidFill>
          <a:latin typeface="Century Gothic" pitchFamily="34" charset="0"/>
        </a:defRPr>
      </a:lvl2pPr>
      <a:lvl3pPr algn="ctr" rtl="0" fontAlgn="base">
        <a:spcBef>
          <a:spcPct val="0"/>
        </a:spcBef>
        <a:spcAft>
          <a:spcPct val="0"/>
        </a:spcAft>
        <a:defRPr sz="4400" b="1" i="1">
          <a:solidFill>
            <a:schemeClr val="tx1"/>
          </a:solidFill>
          <a:latin typeface="Century Gothic" pitchFamily="34" charset="0"/>
        </a:defRPr>
      </a:lvl3pPr>
      <a:lvl4pPr algn="ctr" rtl="0" fontAlgn="base">
        <a:spcBef>
          <a:spcPct val="0"/>
        </a:spcBef>
        <a:spcAft>
          <a:spcPct val="0"/>
        </a:spcAft>
        <a:defRPr sz="4400" b="1" i="1">
          <a:solidFill>
            <a:schemeClr val="tx1"/>
          </a:solidFill>
          <a:latin typeface="Century Gothic" pitchFamily="34" charset="0"/>
        </a:defRPr>
      </a:lvl4pPr>
      <a:lvl5pPr algn="ctr" rtl="0" fontAlgn="base">
        <a:spcBef>
          <a:spcPct val="0"/>
        </a:spcBef>
        <a:spcAft>
          <a:spcPct val="0"/>
        </a:spcAft>
        <a:defRPr sz="4400" b="1" i="1">
          <a:solidFill>
            <a:schemeClr val="tx1"/>
          </a:solidFill>
          <a:latin typeface="Century Gothic" pitchFamily="34" charset="0"/>
        </a:defRPr>
      </a:lvl5pPr>
      <a:lvl6pPr marL="457200" algn="ctr" rtl="0" eaLnBrk="1" fontAlgn="base" hangingPunct="1">
        <a:spcBef>
          <a:spcPct val="0"/>
        </a:spcBef>
        <a:spcAft>
          <a:spcPct val="0"/>
        </a:spcAft>
        <a:defRPr sz="4400" b="1" i="1">
          <a:solidFill>
            <a:schemeClr val="tx1"/>
          </a:solidFill>
          <a:latin typeface="Century Gothic" pitchFamily="34" charset="0"/>
        </a:defRPr>
      </a:lvl6pPr>
      <a:lvl7pPr marL="914400" algn="ctr" rtl="0" eaLnBrk="1" fontAlgn="base" hangingPunct="1">
        <a:spcBef>
          <a:spcPct val="0"/>
        </a:spcBef>
        <a:spcAft>
          <a:spcPct val="0"/>
        </a:spcAft>
        <a:defRPr sz="4400" b="1" i="1">
          <a:solidFill>
            <a:schemeClr val="tx1"/>
          </a:solidFill>
          <a:latin typeface="Century Gothic" pitchFamily="34" charset="0"/>
        </a:defRPr>
      </a:lvl7pPr>
      <a:lvl8pPr marL="1371600" algn="ctr" rtl="0" eaLnBrk="1" fontAlgn="base" hangingPunct="1">
        <a:spcBef>
          <a:spcPct val="0"/>
        </a:spcBef>
        <a:spcAft>
          <a:spcPct val="0"/>
        </a:spcAft>
        <a:defRPr sz="4400" b="1" i="1">
          <a:solidFill>
            <a:schemeClr val="tx1"/>
          </a:solidFill>
          <a:latin typeface="Century Gothic" pitchFamily="34" charset="0"/>
        </a:defRPr>
      </a:lvl8pPr>
      <a:lvl9pPr marL="1828800" algn="ctr" rtl="0" eaLnBrk="1" fontAlgn="base" hangingPunct="1">
        <a:spcBef>
          <a:spcPct val="0"/>
        </a:spcBef>
        <a:spcAft>
          <a:spcPct val="0"/>
        </a:spcAft>
        <a:defRPr sz="4400" b="1" i="1">
          <a:solidFill>
            <a:schemeClr val="tx1"/>
          </a:solidFill>
          <a:latin typeface="Century Gothic" pitchFamily="34" charset="0"/>
        </a:defRPr>
      </a:lvl9pPr>
    </p:titleStyle>
    <p:bodyStyle>
      <a:lvl1pPr algn="l" rtl="0" fontAlgn="base">
        <a:spcBef>
          <a:spcPct val="20000"/>
        </a:spcBef>
        <a:spcAft>
          <a:spcPct val="0"/>
        </a:spcAft>
        <a:defRPr sz="3600" b="1" kern="1200" spc="100">
          <a:solidFill>
            <a:schemeClr val="tx1"/>
          </a:solidFill>
          <a:latin typeface="Century Gothic"/>
          <a:ea typeface="+mn-ea"/>
          <a:cs typeface="Century Gothic"/>
        </a:defRPr>
      </a:lvl1pPr>
      <a:lvl2pPr marL="457200" algn="l" rtl="0" fontAlgn="base">
        <a:spcBef>
          <a:spcPct val="20000"/>
        </a:spcBef>
        <a:spcAft>
          <a:spcPct val="0"/>
        </a:spcAft>
        <a:defRPr sz="3200" b="1" kern="1200" spc="100">
          <a:solidFill>
            <a:schemeClr val="tx1"/>
          </a:solidFill>
          <a:latin typeface="Century Gothic"/>
          <a:ea typeface="+mn-ea"/>
          <a:cs typeface="Century Gothic"/>
        </a:defRPr>
      </a:lvl2pPr>
      <a:lvl3pPr marL="914400" algn="l" rtl="0" fontAlgn="base">
        <a:spcBef>
          <a:spcPct val="20000"/>
        </a:spcBef>
        <a:spcAft>
          <a:spcPct val="0"/>
        </a:spcAft>
        <a:defRPr sz="2800" b="1" kern="1200" spc="100">
          <a:solidFill>
            <a:schemeClr val="tx1"/>
          </a:solidFill>
          <a:latin typeface="Century Gothic"/>
          <a:ea typeface="+mn-ea"/>
          <a:cs typeface="Century Gothic"/>
        </a:defRPr>
      </a:lvl3pPr>
      <a:lvl4pPr marL="1371600" algn="l" rtl="0" fontAlgn="base">
        <a:spcBef>
          <a:spcPct val="20000"/>
        </a:spcBef>
        <a:spcAft>
          <a:spcPct val="0"/>
        </a:spcAft>
        <a:defRPr sz="2400" b="1" kern="1200" spc="100">
          <a:solidFill>
            <a:schemeClr val="tx1"/>
          </a:solidFill>
          <a:latin typeface="Century Gothic"/>
          <a:ea typeface="+mn-ea"/>
          <a:cs typeface="Century Gothic"/>
        </a:defRPr>
      </a:lvl4pPr>
      <a:lvl5pPr marL="1828800" algn="l" rtl="0" fontAlgn="base">
        <a:spcBef>
          <a:spcPct val="20000"/>
        </a:spcBef>
        <a:spcAft>
          <a:spcPct val="0"/>
        </a:spcAft>
        <a:defRPr sz="2400" b="1" kern="1200" spc="100">
          <a:solidFill>
            <a:schemeClr val="tx1"/>
          </a:solidFill>
          <a:latin typeface="Century Gothic"/>
          <a:ea typeface="+mn-ea"/>
          <a:cs typeface="Century Gothic"/>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228600" y="1295400"/>
            <a:ext cx="8458200" cy="5060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Oval 12"/>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TextBox 13">
            <a:hlinkClick r:id="rId4"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latin typeface="Candara" pitchFamily="34" charset="0"/>
                <a:cs typeface="+mn-cs"/>
                <a:hlinkClick r:id="rId5" action="ppaction://hlinksldjump"/>
              </a:rPr>
              <a:t>Back to Table of contents</a:t>
            </a:r>
            <a:endParaRPr lang="en-US" sz="800" b="1" dirty="0">
              <a:latin typeface="Candara" pitchFamily="34" charset="0"/>
              <a:cs typeface="+mn-cs"/>
            </a:endParaRPr>
          </a:p>
          <a:p>
            <a:pPr fontAlgn="auto">
              <a:spcBef>
                <a:spcPts val="0"/>
              </a:spcBef>
              <a:spcAft>
                <a:spcPts val="0"/>
              </a:spcAft>
              <a:defRPr/>
            </a:pPr>
            <a:endParaRPr lang="en-US" sz="1000" dirty="0">
              <a:latin typeface="Candara" pitchFamily="34" charset="0"/>
              <a:cs typeface="+mn-cs"/>
            </a:endParaRPr>
          </a:p>
        </p:txBody>
      </p:sp>
      <p:sp>
        <p:nvSpPr>
          <p:cNvPr id="11" name="Right Arrow 10"/>
          <p:cNvSpPr/>
          <p:nvPr/>
        </p:nvSpPr>
        <p:spPr>
          <a:xfrm>
            <a:off x="0" y="6081474"/>
            <a:ext cx="1524000" cy="776526"/>
          </a:xfrm>
          <a:prstGeom prst="rightArrow">
            <a:avLst>
              <a:gd name="adj1" fmla="val 47162"/>
              <a:gd name="adj2" fmla="val 48581"/>
            </a:avLst>
          </a:prstGeom>
          <a:solidFill>
            <a:schemeClr val="accent1">
              <a:lumMod val="20000"/>
              <a:lumOff val="80000"/>
            </a:schemeClr>
          </a:solidFill>
          <a:ln>
            <a:noFill/>
          </a:ln>
        </p:spPr>
        <p:txBody>
          <a:bodyPr>
            <a:spAutoFit/>
          </a:bodyPr>
          <a:lstStyle/>
          <a:p>
            <a:pPr algn="ctr" fontAlgn="auto">
              <a:spcBef>
                <a:spcPts val="0"/>
              </a:spcBef>
              <a:spcAft>
                <a:spcPts val="0"/>
              </a:spcAft>
              <a:defRPr/>
            </a:pPr>
            <a:endParaRPr lang="en-US" sz="900" b="1" spc="60" dirty="0">
              <a:ln w="9000" cmpd="sng">
                <a:noFill/>
                <a:prstDash val="solid"/>
              </a:ln>
              <a:solidFill>
                <a:schemeClr val="accent6">
                  <a:lumMod val="75000"/>
                </a:schemeClr>
              </a:solidFill>
              <a:effectLst>
                <a:reflection blurRad="12700" stA="28000" endPos="45000" dist="1000" dir="5400000" sy="-100000" algn="bl" rotWithShape="0"/>
              </a:effectLst>
              <a:latin typeface="Century Gothic" pitchFamily="34" charset="0"/>
              <a:cs typeface="Courier New" pitchFamily="49" charset="0"/>
            </a:endParaRPr>
          </a:p>
          <a:p>
            <a:pPr algn="ctr" fontAlgn="auto">
              <a:spcBef>
                <a:spcPts val="0"/>
              </a:spcBef>
              <a:spcAft>
                <a:spcPts val="0"/>
              </a:spcAft>
              <a:defRPr/>
            </a:pPr>
            <a:endParaRPr lang="en-US" sz="900" b="1" spc="60" dirty="0">
              <a:ln w="9000" cmpd="sng">
                <a:noFill/>
                <a:prstDash val="solid"/>
              </a:ln>
              <a:solidFill>
                <a:schemeClr val="accent6">
                  <a:lumMod val="75000"/>
                </a:schemeClr>
              </a:solidFill>
              <a:effectLst>
                <a:reflection blurRad="12700" stA="28000" endPos="45000" dist="1000" dir="5400000" sy="-100000" algn="bl" rotWithShape="0"/>
              </a:effectLst>
              <a:latin typeface="Century Gothic" pitchFamily="34" charset="0"/>
              <a:cs typeface="Courier New" pitchFamily="49" charset="0"/>
            </a:endParaRPr>
          </a:p>
        </p:txBody>
      </p:sp>
      <p:sp>
        <p:nvSpPr>
          <p:cNvPr id="15" name="Footer Placeholder 2"/>
          <p:cNvSpPr>
            <a:spLocks noGrp="1"/>
          </p:cNvSpPr>
          <p:nvPr>
            <p:ph type="ftr" sz="quarter" idx="3"/>
          </p:nvPr>
        </p:nvSpPr>
        <p:spPr>
          <a:xfrm>
            <a:off x="1238250" y="6604000"/>
            <a:ext cx="7097713" cy="228600"/>
          </a:xfrm>
          <a:prstGeom prst="rect">
            <a:avLst/>
          </a:prstGeom>
        </p:spPr>
        <p:txBody>
          <a:bodyPr/>
          <a:lstStyle>
            <a:lvl1pPr fontAlgn="auto">
              <a:spcBef>
                <a:spcPts val="0"/>
              </a:spcBef>
              <a:spcAft>
                <a:spcPts val="0"/>
              </a:spcAft>
              <a:defRPr sz="1000" kern="0" cap="all" spc="1060">
                <a:solidFill>
                  <a:prstClr val="white">
                    <a:lumMod val="50000"/>
                  </a:prstClr>
                </a:solidFill>
                <a:latin typeface="Gill Sans"/>
                <a:cs typeface="Gill Sans"/>
              </a:defRPr>
            </a:lvl1pPr>
          </a:lstStyle>
          <a:p>
            <a:pPr>
              <a:defRPr/>
            </a:pPr>
            <a:r>
              <a:rPr lang="en-US"/>
              <a:t>Copyright 2015 Worth Publishers    </a:t>
            </a:r>
            <a:endParaRPr lang="en-US" dirty="0"/>
          </a:p>
        </p:txBody>
      </p:sp>
      <p:sp>
        <p:nvSpPr>
          <p:cNvPr id="12" name="Right Arrow 11"/>
          <p:cNvSpPr/>
          <p:nvPr/>
        </p:nvSpPr>
        <p:spPr>
          <a:xfrm>
            <a:off x="0" y="0"/>
            <a:ext cx="8991600" cy="1161633"/>
          </a:xfrm>
          <a:prstGeom prst="rightArrow">
            <a:avLst>
              <a:gd name="adj1" fmla="val 50000"/>
              <a:gd name="adj2" fmla="val 78749"/>
            </a:avLst>
          </a:prstGeom>
          <a:solidFill>
            <a:schemeClr val="bg2">
              <a:lumMod val="90000"/>
              <a:alpha val="66000"/>
            </a:schemeClr>
          </a:solidFill>
          <a:ln>
            <a:noFill/>
          </a:ln>
        </p:spPr>
        <p:txBody>
          <a:bodyPr>
            <a:spAutoFit/>
          </a:bodyPr>
          <a:lstStyle/>
          <a:p>
            <a:pPr fontAlgn="auto">
              <a:spcBef>
                <a:spcPts val="0"/>
              </a:spcBef>
              <a:spcAft>
                <a:spcPts val="0"/>
              </a:spcAft>
              <a:defRPr/>
            </a:pPr>
            <a:r>
              <a:rPr lang="en-US" sz="3200" spc="60" dirty="0">
                <a:ln w="9000" cmpd="sng">
                  <a:noFill/>
                  <a:prstDash val="solid"/>
                </a:ln>
                <a:solidFill>
                  <a:schemeClr val="accent6">
                    <a:lumMod val="50000"/>
                  </a:schemeClr>
                </a:solidFill>
                <a:effectLst>
                  <a:innerShdw blurRad="63500" dist="50800" dir="13500000">
                    <a:prstClr val="black">
                      <a:alpha val="50000"/>
                    </a:prstClr>
                  </a:innerShdw>
                </a:effectLst>
                <a:latin typeface="Century Gothic" pitchFamily="34" charset="0"/>
                <a:cs typeface="Courier New" pitchFamily="49" charset="0"/>
              </a:rPr>
              <a:t>LEARN BY DOING: DISCUSS</a:t>
            </a:r>
          </a:p>
        </p:txBody>
      </p:sp>
    </p:spTree>
  </p:cSld>
  <p:clrMap bg1="lt1" tx1="dk1" bg2="lt2" tx2="dk2" accent1="accent1" accent2="accent2" accent3="accent3" accent4="accent4" accent5="accent5" accent6="accent6" hlink="hlink" folHlink="folHlink"/>
  <p:sldLayoutIdLst>
    <p:sldLayoutId id="2147483873" r:id="rId1"/>
    <p:sldLayoutId id="2147483874" r:id="rId2"/>
  </p:sldLayoutIdLst>
  <p:transition>
    <p:fade thruBlk="1"/>
  </p:transition>
  <p:timing>
    <p:tnLst>
      <p:par>
        <p:cTn id="1" dur="indefinite" restart="never" nodeType="tmRoot"/>
      </p:par>
    </p:tnLst>
  </p:timing>
  <p:hf hdr="0" ftr="0" dt="0"/>
  <p:txStyles>
    <p:titleStyle>
      <a:lvl1pPr algn="ctr" rtl="0" fontAlgn="base">
        <a:spcBef>
          <a:spcPct val="0"/>
        </a:spcBef>
        <a:spcAft>
          <a:spcPct val="0"/>
        </a:spcAft>
        <a:defRPr sz="4400" b="1" i="1" kern="1200">
          <a:noFill/>
          <a:latin typeface="Century Gothic" pitchFamily="34" charset="0"/>
          <a:ea typeface="+mj-ea"/>
          <a:cs typeface="+mj-cs"/>
        </a:defRPr>
      </a:lvl1pPr>
      <a:lvl2pPr algn="ctr" rtl="0" fontAlgn="base">
        <a:spcBef>
          <a:spcPct val="0"/>
        </a:spcBef>
        <a:spcAft>
          <a:spcPct val="0"/>
        </a:spcAft>
        <a:defRPr sz="4400" b="1" i="1">
          <a:solidFill>
            <a:schemeClr val="tx1"/>
          </a:solidFill>
          <a:latin typeface="Century Gothic" pitchFamily="34" charset="0"/>
        </a:defRPr>
      </a:lvl2pPr>
      <a:lvl3pPr algn="ctr" rtl="0" fontAlgn="base">
        <a:spcBef>
          <a:spcPct val="0"/>
        </a:spcBef>
        <a:spcAft>
          <a:spcPct val="0"/>
        </a:spcAft>
        <a:defRPr sz="4400" b="1" i="1">
          <a:solidFill>
            <a:schemeClr val="tx1"/>
          </a:solidFill>
          <a:latin typeface="Century Gothic" pitchFamily="34" charset="0"/>
        </a:defRPr>
      </a:lvl3pPr>
      <a:lvl4pPr algn="ctr" rtl="0" fontAlgn="base">
        <a:spcBef>
          <a:spcPct val="0"/>
        </a:spcBef>
        <a:spcAft>
          <a:spcPct val="0"/>
        </a:spcAft>
        <a:defRPr sz="4400" b="1" i="1">
          <a:solidFill>
            <a:schemeClr val="tx1"/>
          </a:solidFill>
          <a:latin typeface="Century Gothic" pitchFamily="34" charset="0"/>
        </a:defRPr>
      </a:lvl4pPr>
      <a:lvl5pPr algn="ctr" rtl="0" fontAlgn="base">
        <a:spcBef>
          <a:spcPct val="0"/>
        </a:spcBef>
        <a:spcAft>
          <a:spcPct val="0"/>
        </a:spcAft>
        <a:defRPr sz="4400" b="1" i="1">
          <a:solidFill>
            <a:schemeClr val="tx1"/>
          </a:solidFill>
          <a:latin typeface="Century Gothic" pitchFamily="34" charset="0"/>
        </a:defRPr>
      </a:lvl5pPr>
      <a:lvl6pPr marL="457200" algn="ctr" rtl="0" eaLnBrk="1" fontAlgn="base" hangingPunct="1">
        <a:spcBef>
          <a:spcPct val="0"/>
        </a:spcBef>
        <a:spcAft>
          <a:spcPct val="0"/>
        </a:spcAft>
        <a:defRPr sz="4400" b="1" i="1">
          <a:solidFill>
            <a:schemeClr val="tx1"/>
          </a:solidFill>
          <a:latin typeface="Century Gothic" pitchFamily="34" charset="0"/>
        </a:defRPr>
      </a:lvl6pPr>
      <a:lvl7pPr marL="914400" algn="ctr" rtl="0" eaLnBrk="1" fontAlgn="base" hangingPunct="1">
        <a:spcBef>
          <a:spcPct val="0"/>
        </a:spcBef>
        <a:spcAft>
          <a:spcPct val="0"/>
        </a:spcAft>
        <a:defRPr sz="4400" b="1" i="1">
          <a:solidFill>
            <a:schemeClr val="tx1"/>
          </a:solidFill>
          <a:latin typeface="Century Gothic" pitchFamily="34" charset="0"/>
        </a:defRPr>
      </a:lvl7pPr>
      <a:lvl8pPr marL="1371600" algn="ctr" rtl="0" eaLnBrk="1" fontAlgn="base" hangingPunct="1">
        <a:spcBef>
          <a:spcPct val="0"/>
        </a:spcBef>
        <a:spcAft>
          <a:spcPct val="0"/>
        </a:spcAft>
        <a:defRPr sz="4400" b="1" i="1">
          <a:solidFill>
            <a:schemeClr val="tx1"/>
          </a:solidFill>
          <a:latin typeface="Century Gothic" pitchFamily="34" charset="0"/>
        </a:defRPr>
      </a:lvl8pPr>
      <a:lvl9pPr marL="1828800" algn="ctr" rtl="0" eaLnBrk="1" fontAlgn="base" hangingPunct="1">
        <a:spcBef>
          <a:spcPct val="0"/>
        </a:spcBef>
        <a:spcAft>
          <a:spcPct val="0"/>
        </a:spcAft>
        <a:defRPr sz="4400" b="1" i="1">
          <a:solidFill>
            <a:schemeClr val="tx1"/>
          </a:solidFill>
          <a:latin typeface="Century Gothic" pitchFamily="34" charset="0"/>
        </a:defRPr>
      </a:lvl9pPr>
    </p:titleStyle>
    <p:bodyStyle>
      <a:lvl1pPr algn="l" rtl="0" fontAlgn="base">
        <a:spcBef>
          <a:spcPct val="20000"/>
        </a:spcBef>
        <a:spcAft>
          <a:spcPct val="0"/>
        </a:spcAft>
        <a:defRPr sz="3600" b="1" kern="1200" spc="100">
          <a:solidFill>
            <a:schemeClr val="tx1"/>
          </a:solidFill>
          <a:latin typeface="Candara" pitchFamily="34" charset="0"/>
          <a:ea typeface="+mn-ea"/>
          <a:cs typeface="Tahoma" pitchFamily="34" charset="0"/>
        </a:defRPr>
      </a:lvl1pPr>
      <a:lvl2pPr marL="457200" algn="l" rtl="0" fontAlgn="base">
        <a:spcBef>
          <a:spcPct val="20000"/>
        </a:spcBef>
        <a:spcAft>
          <a:spcPct val="0"/>
        </a:spcAft>
        <a:defRPr sz="3200" b="1" kern="1200" spc="100">
          <a:solidFill>
            <a:schemeClr val="tx1"/>
          </a:solidFill>
          <a:latin typeface="Candara" pitchFamily="34" charset="0"/>
          <a:ea typeface="+mn-ea"/>
          <a:cs typeface="Tahoma" pitchFamily="34" charset="0"/>
        </a:defRPr>
      </a:lvl2pPr>
      <a:lvl3pPr marL="914400" algn="l" rtl="0" fontAlgn="base">
        <a:spcBef>
          <a:spcPct val="20000"/>
        </a:spcBef>
        <a:spcAft>
          <a:spcPct val="0"/>
        </a:spcAft>
        <a:defRPr sz="2800" b="1" kern="1200" spc="100">
          <a:solidFill>
            <a:schemeClr val="tx1"/>
          </a:solidFill>
          <a:latin typeface="Candara" pitchFamily="34" charset="0"/>
          <a:ea typeface="+mn-ea"/>
          <a:cs typeface="Tahoma" pitchFamily="34" charset="0"/>
        </a:defRPr>
      </a:lvl3pPr>
      <a:lvl4pPr marL="1371600" algn="l" rtl="0" fontAlgn="base">
        <a:spcBef>
          <a:spcPct val="20000"/>
        </a:spcBef>
        <a:spcAft>
          <a:spcPct val="0"/>
        </a:spcAft>
        <a:defRPr sz="2400" b="1" kern="1200" spc="100">
          <a:solidFill>
            <a:schemeClr val="tx1"/>
          </a:solidFill>
          <a:latin typeface="Candara" pitchFamily="34" charset="0"/>
          <a:ea typeface="+mn-ea"/>
          <a:cs typeface="Tahoma" pitchFamily="34" charset="0"/>
        </a:defRPr>
      </a:lvl4pPr>
      <a:lvl5pPr marL="1828800" algn="l" rtl="0" fontAlgn="base">
        <a:spcBef>
          <a:spcPct val="20000"/>
        </a:spcBef>
        <a:spcAft>
          <a:spcPct val="0"/>
        </a:spcAft>
        <a:defRPr sz="2400" b="1" kern="1200" spc="100">
          <a:solidFill>
            <a:schemeClr val="tx1"/>
          </a:solidFill>
          <a:latin typeface="Candar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228600" y="1295400"/>
            <a:ext cx="8458200" cy="5060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Oval 12"/>
          <p:cNvSpPr/>
          <p:nvPr/>
        </p:nvSpPr>
        <p:spPr>
          <a:xfrm>
            <a:off x="8462963" y="6169025"/>
            <a:ext cx="609600" cy="625475"/>
          </a:xfrm>
          <a:prstGeom prst="ellips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TextBox 13">
            <a:hlinkClick r:id="rId4" action="ppaction://hlinksldjump"/>
          </p:cNvPr>
          <p:cNvSpPr txBox="1"/>
          <p:nvPr/>
        </p:nvSpPr>
        <p:spPr>
          <a:xfrm>
            <a:off x="8493125" y="6262688"/>
            <a:ext cx="655638" cy="615950"/>
          </a:xfrm>
          <a:prstGeom prst="rect">
            <a:avLst/>
          </a:prstGeom>
          <a:noFill/>
        </p:spPr>
        <p:txBody>
          <a:bodyPr>
            <a:spAutoFit/>
          </a:bodyPr>
          <a:lstStyle/>
          <a:p>
            <a:pPr fontAlgn="auto">
              <a:spcBef>
                <a:spcPts val="0"/>
              </a:spcBef>
              <a:spcAft>
                <a:spcPts val="0"/>
              </a:spcAft>
              <a:defRPr/>
            </a:pPr>
            <a:r>
              <a:rPr lang="en-US" sz="800" b="1" dirty="0">
                <a:latin typeface="Candara" pitchFamily="34" charset="0"/>
                <a:cs typeface="+mn-cs"/>
                <a:hlinkClick r:id="rId5" action="ppaction://hlinksldjump"/>
              </a:rPr>
              <a:t>Back to Table of contents</a:t>
            </a:r>
            <a:endParaRPr lang="en-US" sz="800" b="1" dirty="0">
              <a:latin typeface="Candara" pitchFamily="34" charset="0"/>
              <a:cs typeface="+mn-cs"/>
            </a:endParaRPr>
          </a:p>
          <a:p>
            <a:pPr fontAlgn="auto">
              <a:spcBef>
                <a:spcPts val="0"/>
              </a:spcBef>
              <a:spcAft>
                <a:spcPts val="0"/>
              </a:spcAft>
              <a:defRPr/>
            </a:pPr>
            <a:endParaRPr lang="en-US" sz="1000" dirty="0">
              <a:latin typeface="Candara" pitchFamily="34" charset="0"/>
              <a:cs typeface="+mn-cs"/>
            </a:endParaRPr>
          </a:p>
        </p:txBody>
      </p:sp>
      <p:sp>
        <p:nvSpPr>
          <p:cNvPr id="11" name="Right Arrow 10"/>
          <p:cNvSpPr/>
          <p:nvPr/>
        </p:nvSpPr>
        <p:spPr>
          <a:xfrm>
            <a:off x="0" y="6081474"/>
            <a:ext cx="1524000" cy="776526"/>
          </a:xfrm>
          <a:prstGeom prst="rightArrow">
            <a:avLst>
              <a:gd name="adj1" fmla="val 47162"/>
              <a:gd name="adj2" fmla="val 48581"/>
            </a:avLst>
          </a:prstGeom>
          <a:solidFill>
            <a:schemeClr val="accent1">
              <a:lumMod val="20000"/>
              <a:lumOff val="80000"/>
            </a:schemeClr>
          </a:solidFill>
          <a:ln>
            <a:noFill/>
          </a:ln>
        </p:spPr>
        <p:txBody>
          <a:bodyPr>
            <a:spAutoFit/>
          </a:bodyPr>
          <a:lstStyle/>
          <a:p>
            <a:pPr algn="ctr" fontAlgn="auto">
              <a:spcBef>
                <a:spcPts val="0"/>
              </a:spcBef>
              <a:spcAft>
                <a:spcPts val="0"/>
              </a:spcAft>
              <a:defRPr/>
            </a:pPr>
            <a:endParaRPr lang="en-US" sz="900" b="1" spc="60" dirty="0">
              <a:ln w="9000" cmpd="sng">
                <a:noFill/>
                <a:prstDash val="solid"/>
              </a:ln>
              <a:solidFill>
                <a:schemeClr val="accent6">
                  <a:lumMod val="75000"/>
                </a:schemeClr>
              </a:solidFill>
              <a:effectLst>
                <a:reflection blurRad="12700" stA="28000" endPos="45000" dist="1000" dir="5400000" sy="-100000" algn="bl" rotWithShape="0"/>
              </a:effectLst>
              <a:latin typeface="Century Gothic" pitchFamily="34" charset="0"/>
              <a:cs typeface="Courier New" pitchFamily="49" charset="0"/>
            </a:endParaRPr>
          </a:p>
          <a:p>
            <a:pPr algn="ctr" fontAlgn="auto">
              <a:spcBef>
                <a:spcPts val="0"/>
              </a:spcBef>
              <a:spcAft>
                <a:spcPts val="0"/>
              </a:spcAft>
              <a:defRPr/>
            </a:pPr>
            <a:endParaRPr lang="en-US" sz="900" b="1" spc="60" dirty="0">
              <a:ln w="9000" cmpd="sng">
                <a:noFill/>
                <a:prstDash val="solid"/>
              </a:ln>
              <a:solidFill>
                <a:schemeClr val="accent6">
                  <a:lumMod val="75000"/>
                </a:schemeClr>
              </a:solidFill>
              <a:effectLst>
                <a:reflection blurRad="12700" stA="28000" endPos="45000" dist="1000" dir="5400000" sy="-100000" algn="bl" rotWithShape="0"/>
              </a:effectLst>
              <a:latin typeface="Century Gothic" pitchFamily="34" charset="0"/>
              <a:cs typeface="Courier New" pitchFamily="49" charset="0"/>
            </a:endParaRPr>
          </a:p>
        </p:txBody>
      </p:sp>
      <p:sp>
        <p:nvSpPr>
          <p:cNvPr id="15" name="Footer Placeholder 2"/>
          <p:cNvSpPr>
            <a:spLocks noGrp="1"/>
          </p:cNvSpPr>
          <p:nvPr>
            <p:ph type="ftr" sz="quarter" idx="3"/>
          </p:nvPr>
        </p:nvSpPr>
        <p:spPr>
          <a:xfrm>
            <a:off x="1238250" y="6604000"/>
            <a:ext cx="7097713" cy="228600"/>
          </a:xfrm>
          <a:prstGeom prst="rect">
            <a:avLst/>
          </a:prstGeom>
        </p:spPr>
        <p:txBody>
          <a:bodyPr/>
          <a:lstStyle>
            <a:lvl1pPr fontAlgn="auto">
              <a:spcBef>
                <a:spcPts val="0"/>
              </a:spcBef>
              <a:spcAft>
                <a:spcPts val="0"/>
              </a:spcAft>
              <a:defRPr sz="1000" kern="0" cap="all" spc="1060">
                <a:solidFill>
                  <a:prstClr val="white">
                    <a:lumMod val="50000"/>
                  </a:prstClr>
                </a:solidFill>
                <a:latin typeface="Gill Sans"/>
                <a:cs typeface="Gill Sans"/>
              </a:defRPr>
            </a:lvl1pPr>
          </a:lstStyle>
          <a:p>
            <a:pPr>
              <a:defRPr/>
            </a:pPr>
            <a:r>
              <a:rPr lang="en-US"/>
              <a:t>Copyright 2015 Worth Publishers    </a:t>
            </a:r>
            <a:endParaRPr lang="en-US" dirty="0"/>
          </a:p>
        </p:txBody>
      </p:sp>
      <p:sp>
        <p:nvSpPr>
          <p:cNvPr id="12" name="Right Arrow 11"/>
          <p:cNvSpPr/>
          <p:nvPr/>
        </p:nvSpPr>
        <p:spPr>
          <a:xfrm>
            <a:off x="0" y="0"/>
            <a:ext cx="8991600" cy="1161633"/>
          </a:xfrm>
          <a:prstGeom prst="rightArrow">
            <a:avLst>
              <a:gd name="adj1" fmla="val 50000"/>
              <a:gd name="adj2" fmla="val 78749"/>
            </a:avLst>
          </a:prstGeom>
          <a:solidFill>
            <a:schemeClr val="bg2">
              <a:lumMod val="90000"/>
              <a:alpha val="66000"/>
            </a:schemeClr>
          </a:solidFill>
          <a:ln>
            <a:noFill/>
          </a:ln>
        </p:spPr>
        <p:txBody>
          <a:bodyPr>
            <a:spAutoFit/>
          </a:bodyPr>
          <a:lstStyle/>
          <a:p>
            <a:pPr fontAlgn="auto">
              <a:spcBef>
                <a:spcPts val="0"/>
              </a:spcBef>
              <a:spcAft>
                <a:spcPts val="0"/>
              </a:spcAft>
              <a:defRPr/>
            </a:pPr>
            <a:r>
              <a:rPr lang="en-US" sz="3200" spc="60" dirty="0">
                <a:ln w="9000" cmpd="sng">
                  <a:noFill/>
                  <a:prstDash val="solid"/>
                </a:ln>
                <a:solidFill>
                  <a:schemeClr val="accent6">
                    <a:lumMod val="50000"/>
                  </a:schemeClr>
                </a:solidFill>
                <a:effectLst>
                  <a:innerShdw blurRad="63500" dist="50800" dir="13500000">
                    <a:prstClr val="black">
                      <a:alpha val="50000"/>
                    </a:prstClr>
                  </a:innerShdw>
                </a:effectLst>
                <a:latin typeface="Century Gothic" pitchFamily="34" charset="0"/>
                <a:cs typeface="Courier New" pitchFamily="49" charset="0"/>
              </a:rPr>
              <a:t>LEARN BY DOING: DISCUSS</a:t>
            </a:r>
          </a:p>
        </p:txBody>
      </p:sp>
    </p:spTree>
  </p:cSld>
  <p:clrMap bg1="lt1" tx1="dk1" bg2="lt2" tx2="dk2" accent1="accent1" accent2="accent2" accent3="accent3" accent4="accent4" accent5="accent5" accent6="accent6" hlink="hlink" folHlink="folHlink"/>
  <p:sldLayoutIdLst>
    <p:sldLayoutId id="2147483875" r:id="rId1"/>
    <p:sldLayoutId id="2147483876" r:id="rId2"/>
  </p:sldLayoutIdLst>
  <p:transition>
    <p:fade thruBlk="1"/>
  </p:transition>
  <p:timing>
    <p:tnLst>
      <p:par>
        <p:cTn id="1" dur="indefinite" restart="never" nodeType="tmRoot"/>
      </p:par>
    </p:tnLst>
  </p:timing>
  <p:hf hdr="0" ftr="0" dt="0"/>
  <p:txStyles>
    <p:titleStyle>
      <a:lvl1pPr algn="ctr" rtl="0" fontAlgn="base">
        <a:spcBef>
          <a:spcPct val="0"/>
        </a:spcBef>
        <a:spcAft>
          <a:spcPct val="0"/>
        </a:spcAft>
        <a:defRPr sz="4400" b="1" i="1" kern="1200">
          <a:noFill/>
          <a:latin typeface="Century Gothic" pitchFamily="34" charset="0"/>
          <a:ea typeface="+mj-ea"/>
          <a:cs typeface="+mj-cs"/>
        </a:defRPr>
      </a:lvl1pPr>
      <a:lvl2pPr algn="ctr" rtl="0" fontAlgn="base">
        <a:spcBef>
          <a:spcPct val="0"/>
        </a:spcBef>
        <a:spcAft>
          <a:spcPct val="0"/>
        </a:spcAft>
        <a:defRPr sz="4400" b="1" i="1">
          <a:solidFill>
            <a:schemeClr val="tx1"/>
          </a:solidFill>
          <a:latin typeface="Century Gothic" pitchFamily="34" charset="0"/>
        </a:defRPr>
      </a:lvl2pPr>
      <a:lvl3pPr algn="ctr" rtl="0" fontAlgn="base">
        <a:spcBef>
          <a:spcPct val="0"/>
        </a:spcBef>
        <a:spcAft>
          <a:spcPct val="0"/>
        </a:spcAft>
        <a:defRPr sz="4400" b="1" i="1">
          <a:solidFill>
            <a:schemeClr val="tx1"/>
          </a:solidFill>
          <a:latin typeface="Century Gothic" pitchFamily="34" charset="0"/>
        </a:defRPr>
      </a:lvl3pPr>
      <a:lvl4pPr algn="ctr" rtl="0" fontAlgn="base">
        <a:spcBef>
          <a:spcPct val="0"/>
        </a:spcBef>
        <a:spcAft>
          <a:spcPct val="0"/>
        </a:spcAft>
        <a:defRPr sz="4400" b="1" i="1">
          <a:solidFill>
            <a:schemeClr val="tx1"/>
          </a:solidFill>
          <a:latin typeface="Century Gothic" pitchFamily="34" charset="0"/>
        </a:defRPr>
      </a:lvl4pPr>
      <a:lvl5pPr algn="ctr" rtl="0" fontAlgn="base">
        <a:spcBef>
          <a:spcPct val="0"/>
        </a:spcBef>
        <a:spcAft>
          <a:spcPct val="0"/>
        </a:spcAft>
        <a:defRPr sz="4400" b="1" i="1">
          <a:solidFill>
            <a:schemeClr val="tx1"/>
          </a:solidFill>
          <a:latin typeface="Century Gothic" pitchFamily="34" charset="0"/>
        </a:defRPr>
      </a:lvl5pPr>
      <a:lvl6pPr marL="457200" algn="ctr" rtl="0" eaLnBrk="1" fontAlgn="base" hangingPunct="1">
        <a:spcBef>
          <a:spcPct val="0"/>
        </a:spcBef>
        <a:spcAft>
          <a:spcPct val="0"/>
        </a:spcAft>
        <a:defRPr sz="4400" b="1" i="1">
          <a:solidFill>
            <a:schemeClr val="tx1"/>
          </a:solidFill>
          <a:latin typeface="Century Gothic" pitchFamily="34" charset="0"/>
        </a:defRPr>
      </a:lvl6pPr>
      <a:lvl7pPr marL="914400" algn="ctr" rtl="0" eaLnBrk="1" fontAlgn="base" hangingPunct="1">
        <a:spcBef>
          <a:spcPct val="0"/>
        </a:spcBef>
        <a:spcAft>
          <a:spcPct val="0"/>
        </a:spcAft>
        <a:defRPr sz="4400" b="1" i="1">
          <a:solidFill>
            <a:schemeClr val="tx1"/>
          </a:solidFill>
          <a:latin typeface="Century Gothic" pitchFamily="34" charset="0"/>
        </a:defRPr>
      </a:lvl7pPr>
      <a:lvl8pPr marL="1371600" algn="ctr" rtl="0" eaLnBrk="1" fontAlgn="base" hangingPunct="1">
        <a:spcBef>
          <a:spcPct val="0"/>
        </a:spcBef>
        <a:spcAft>
          <a:spcPct val="0"/>
        </a:spcAft>
        <a:defRPr sz="4400" b="1" i="1">
          <a:solidFill>
            <a:schemeClr val="tx1"/>
          </a:solidFill>
          <a:latin typeface="Century Gothic" pitchFamily="34" charset="0"/>
        </a:defRPr>
      </a:lvl8pPr>
      <a:lvl9pPr marL="1828800" algn="ctr" rtl="0" eaLnBrk="1" fontAlgn="base" hangingPunct="1">
        <a:spcBef>
          <a:spcPct val="0"/>
        </a:spcBef>
        <a:spcAft>
          <a:spcPct val="0"/>
        </a:spcAft>
        <a:defRPr sz="4400" b="1" i="1">
          <a:solidFill>
            <a:schemeClr val="tx1"/>
          </a:solidFill>
          <a:latin typeface="Century Gothic" pitchFamily="34" charset="0"/>
        </a:defRPr>
      </a:lvl9pPr>
    </p:titleStyle>
    <p:bodyStyle>
      <a:lvl1pPr algn="l" rtl="0" fontAlgn="base">
        <a:spcBef>
          <a:spcPct val="20000"/>
        </a:spcBef>
        <a:spcAft>
          <a:spcPct val="0"/>
        </a:spcAft>
        <a:defRPr sz="3600" b="1" kern="1200" spc="100">
          <a:solidFill>
            <a:schemeClr val="tx1"/>
          </a:solidFill>
          <a:latin typeface="Candara" pitchFamily="34" charset="0"/>
          <a:ea typeface="+mn-ea"/>
          <a:cs typeface="Tahoma" pitchFamily="34" charset="0"/>
        </a:defRPr>
      </a:lvl1pPr>
      <a:lvl2pPr marL="457200" algn="l" rtl="0" fontAlgn="base">
        <a:spcBef>
          <a:spcPct val="20000"/>
        </a:spcBef>
        <a:spcAft>
          <a:spcPct val="0"/>
        </a:spcAft>
        <a:defRPr sz="3200" b="1" kern="1200" spc="100">
          <a:solidFill>
            <a:schemeClr val="tx1"/>
          </a:solidFill>
          <a:latin typeface="Candara" pitchFamily="34" charset="0"/>
          <a:ea typeface="+mn-ea"/>
          <a:cs typeface="Tahoma" pitchFamily="34" charset="0"/>
        </a:defRPr>
      </a:lvl2pPr>
      <a:lvl3pPr marL="914400" algn="l" rtl="0" fontAlgn="base">
        <a:spcBef>
          <a:spcPct val="20000"/>
        </a:spcBef>
        <a:spcAft>
          <a:spcPct val="0"/>
        </a:spcAft>
        <a:defRPr sz="2800" b="1" kern="1200" spc="100">
          <a:solidFill>
            <a:schemeClr val="tx1"/>
          </a:solidFill>
          <a:latin typeface="Candara" pitchFamily="34" charset="0"/>
          <a:ea typeface="+mn-ea"/>
          <a:cs typeface="Tahoma" pitchFamily="34" charset="0"/>
        </a:defRPr>
      </a:lvl3pPr>
      <a:lvl4pPr marL="1371600" algn="l" rtl="0" fontAlgn="base">
        <a:spcBef>
          <a:spcPct val="20000"/>
        </a:spcBef>
        <a:spcAft>
          <a:spcPct val="0"/>
        </a:spcAft>
        <a:defRPr sz="2400" b="1" kern="1200" spc="100">
          <a:solidFill>
            <a:schemeClr val="tx1"/>
          </a:solidFill>
          <a:latin typeface="Candara" pitchFamily="34" charset="0"/>
          <a:ea typeface="+mn-ea"/>
          <a:cs typeface="Tahoma" pitchFamily="34" charset="0"/>
        </a:defRPr>
      </a:lvl4pPr>
      <a:lvl5pPr marL="1828800" algn="l" rtl="0" fontAlgn="base">
        <a:spcBef>
          <a:spcPct val="20000"/>
        </a:spcBef>
        <a:spcAft>
          <a:spcPct val="0"/>
        </a:spcAft>
        <a:defRPr sz="2400" b="1" kern="1200" spc="100">
          <a:solidFill>
            <a:schemeClr val="tx1"/>
          </a:solidFill>
          <a:latin typeface="Candar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Mko1OVHwzoU&amp;feature=youtu.b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genius.com/G-eazy-opportunity-cost-lyric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dirty="0" smtClean="0">
                <a:solidFill>
                  <a:schemeClr val="accent6">
                    <a:lumMod val="75000"/>
                  </a:schemeClr>
                </a:solidFill>
              </a:rPr>
              <a:t>Chapter 1: First Principles</a:t>
            </a:r>
            <a:endParaRPr lang="en-US" dirty="0">
              <a:solidFill>
                <a:schemeClr val="accent6">
                  <a:lumMod val="75000"/>
                </a:schemeClr>
              </a:solidFill>
            </a:endParaRPr>
          </a:p>
        </p:txBody>
      </p:sp>
      <p:sp>
        <p:nvSpPr>
          <p:cNvPr id="2" name="Content Placeholder 1"/>
          <p:cNvSpPr>
            <a:spLocks noGrp="1"/>
          </p:cNvSpPr>
          <p:nvPr>
            <p:ph idx="1"/>
          </p:nvPr>
        </p:nvSpPr>
        <p:spPr/>
        <p:txBody>
          <a:bodyPr rtlCol="0">
            <a:normAutofit/>
          </a:bodyPr>
          <a:lstStyle/>
          <a:p>
            <a:pPr marL="274320" fontAlgn="auto">
              <a:spcAft>
                <a:spcPts val="1200"/>
              </a:spcAft>
              <a:buClr>
                <a:schemeClr val="accent3"/>
              </a:buClr>
              <a:defRPr/>
            </a:pPr>
            <a:r>
              <a:rPr lang="en-US" sz="2400" u="sng" dirty="0" smtClean="0"/>
              <a:t>OUTLINE:</a:t>
            </a:r>
            <a:endParaRPr lang="en-US" sz="2400" u="sng" dirty="0">
              <a:solidFill>
                <a:schemeClr val="accent1"/>
              </a:solidFill>
            </a:endParaRPr>
          </a:p>
          <a:p>
            <a:pPr marL="617220" indent="-342900" fontAlgn="auto">
              <a:spcAft>
                <a:spcPts val="1200"/>
              </a:spcAft>
              <a:buClr>
                <a:schemeClr val="accent3"/>
              </a:buClr>
              <a:buFont typeface="Wingdings" charset="2"/>
              <a:buChar char="§"/>
              <a:defRPr/>
            </a:pPr>
            <a:r>
              <a:rPr lang="en-US" sz="2400" dirty="0" smtClean="0"/>
              <a:t>Definition of “Economics”</a:t>
            </a:r>
          </a:p>
          <a:p>
            <a:pPr marL="617220" indent="-342900" fontAlgn="auto">
              <a:spcAft>
                <a:spcPts val="1200"/>
              </a:spcAft>
              <a:buClr>
                <a:schemeClr val="accent3"/>
              </a:buClr>
              <a:buFont typeface="Wingdings" charset="2"/>
              <a:buChar char="§"/>
              <a:defRPr/>
            </a:pPr>
            <a:r>
              <a:rPr lang="en-US" sz="2400" dirty="0" smtClean="0"/>
              <a:t>Principles that underlie individual choice</a:t>
            </a:r>
            <a:endParaRPr lang="en-US" sz="2400" dirty="0">
              <a:solidFill>
                <a:schemeClr val="accent6">
                  <a:lumMod val="75000"/>
                </a:schemeClr>
              </a:solidFill>
            </a:endParaRPr>
          </a:p>
          <a:p>
            <a:pPr marL="617220" indent="-342900" fontAlgn="auto">
              <a:spcAft>
                <a:spcPts val="1200"/>
              </a:spcAft>
              <a:buClr>
                <a:schemeClr val="accent3"/>
              </a:buClr>
              <a:buFont typeface="Wingdings" charset="2"/>
              <a:buChar char="§"/>
              <a:defRPr/>
            </a:pPr>
            <a:r>
              <a:rPr lang="en-US" sz="2400" dirty="0" smtClean="0"/>
              <a:t>Principles that underlie interactions between individual choices</a:t>
            </a:r>
            <a:endParaRPr lang="en-US" sz="2400" dirty="0">
              <a:solidFill>
                <a:schemeClr val="accent6">
                  <a:lumMod val="75000"/>
                </a:schemeClr>
              </a:solidFill>
            </a:endParaRPr>
          </a:p>
          <a:p>
            <a:pPr marL="617220" indent="-342900" fontAlgn="auto">
              <a:spcAft>
                <a:spcPts val="1200"/>
              </a:spcAft>
              <a:buClr>
                <a:schemeClr val="accent3"/>
              </a:buClr>
              <a:buFont typeface="Wingdings" charset="2"/>
              <a:buChar char="§"/>
              <a:defRPr/>
            </a:pPr>
            <a:r>
              <a:rPr lang="en-US" sz="2400" dirty="0" smtClean="0"/>
              <a:t>Principles that underlie Economy-Wide Interaction</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fontAlgn="auto">
              <a:spcAft>
                <a:spcPts val="0"/>
              </a:spcAft>
              <a:defRPr/>
            </a:pPr>
            <a:r>
              <a:rPr lang="en-US" sz="3200" dirty="0" smtClean="0">
                <a:solidFill>
                  <a:schemeClr val="accent6">
                    <a:lumMod val="75000"/>
                  </a:schemeClr>
                </a:solidFill>
              </a:rPr>
              <a:t>Principle # 2</a:t>
            </a:r>
            <a:r>
              <a:rPr lang="en-US" sz="3200" dirty="0">
                <a:solidFill>
                  <a:schemeClr val="accent6">
                    <a:lumMod val="75000"/>
                  </a:schemeClr>
                </a:solidFill>
              </a:rPr>
              <a:t>: The Real Cost of Something is What </a:t>
            </a:r>
            <a:r>
              <a:rPr lang="en-US" sz="3200" dirty="0" smtClean="0">
                <a:solidFill>
                  <a:schemeClr val="accent6">
                    <a:lumMod val="75000"/>
                  </a:schemeClr>
                </a:solidFill>
              </a:rPr>
              <a:t>You Must </a:t>
            </a:r>
            <a:r>
              <a:rPr lang="en-US" sz="3200" dirty="0">
                <a:solidFill>
                  <a:schemeClr val="accent6">
                    <a:lumMod val="75000"/>
                  </a:schemeClr>
                </a:solidFill>
              </a:rPr>
              <a:t>Give Up to Obtain </a:t>
            </a:r>
            <a:r>
              <a:rPr lang="en-US" sz="3200" dirty="0" smtClean="0">
                <a:solidFill>
                  <a:schemeClr val="accent6">
                    <a:lumMod val="75000"/>
                  </a:schemeClr>
                </a:solidFill>
              </a:rPr>
              <a:t>It (3)</a:t>
            </a:r>
            <a:endParaRPr lang="en-US" sz="3200" dirty="0">
              <a:solidFill>
                <a:schemeClr val="accent6">
                  <a:lumMod val="75000"/>
                </a:schemeClr>
              </a:solidFill>
            </a:endParaRPr>
          </a:p>
        </p:txBody>
      </p:sp>
      <p:sp>
        <p:nvSpPr>
          <p:cNvPr id="72706" name="Content Placeholder 1"/>
          <p:cNvSpPr>
            <a:spLocks noGrp="1"/>
          </p:cNvSpPr>
          <p:nvPr>
            <p:ph idx="1"/>
          </p:nvPr>
        </p:nvSpPr>
        <p:spPr/>
        <p:txBody>
          <a:bodyPr/>
          <a:lstStyle/>
          <a:p>
            <a:r>
              <a:rPr lang="en-US" sz="2000" b="0" u="sng" smtClean="0"/>
              <a:t>EXAMPLE #2:</a:t>
            </a:r>
          </a:p>
          <a:p>
            <a:r>
              <a:rPr lang="en-US" sz="2000" b="0" smtClean="0"/>
              <a:t>2. Implicit or Indirect Costs:</a:t>
            </a:r>
          </a:p>
          <a:p>
            <a:r>
              <a:rPr lang="en-US" sz="2000" b="0" smtClean="0"/>
              <a:t>- Time</a:t>
            </a:r>
          </a:p>
          <a:p>
            <a:r>
              <a:rPr lang="en-US" sz="2000" b="0" smtClean="0"/>
              <a:t>- Forgone income: year round $21,948</a:t>
            </a:r>
          </a:p>
          <a:p>
            <a:r>
              <a:rPr lang="en-US" sz="2000" b="0" smtClean="0"/>
              <a:t>Allowing for summer jobs: -$3,000</a:t>
            </a:r>
          </a:p>
          <a:p>
            <a:r>
              <a:rPr lang="en-US" sz="2000" b="0" smtClean="0"/>
              <a:t>- Net Foregone income: $18,948</a:t>
            </a:r>
          </a:p>
          <a:p>
            <a:r>
              <a:rPr lang="en-US" sz="2000" b="0" smtClean="0"/>
              <a:t>Of course, there may be other ways to spend that time that would be even more valuable.</a:t>
            </a:r>
          </a:p>
          <a:p>
            <a:endParaRPr lang="en-US" sz="2000" b="0" smtClean="0"/>
          </a:p>
          <a:p>
            <a:r>
              <a:rPr lang="en-US" sz="2000" b="0" smtClean="0"/>
              <a:t>3. Total opportunity cost of college</a:t>
            </a:r>
          </a:p>
          <a:p>
            <a:r>
              <a:rPr lang="en-US" sz="2000" b="0" smtClean="0"/>
              <a:t>$30,396 per year</a:t>
            </a:r>
          </a:p>
          <a:p>
            <a:r>
              <a:rPr lang="en-US" sz="2000" b="0" smtClean="0"/>
              <a:t>$121,584 for four years</a:t>
            </a:r>
          </a:p>
          <a:p>
            <a:endParaRPr lang="en-US" sz="2000" b="0" smtClean="0"/>
          </a:p>
          <a:p>
            <a:r>
              <a:rPr lang="en-US" sz="2000" b="0" smtClean="0"/>
              <a:t>4. The flip side of this is that there are significant benefits from a college education as well.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sz="3200" dirty="0" smtClean="0">
                <a:solidFill>
                  <a:schemeClr val="accent6">
                    <a:lumMod val="75000"/>
                  </a:schemeClr>
                </a:solidFill>
              </a:rPr>
              <a:t>Principle # 3: “How much” is a decision at the margin</a:t>
            </a:r>
            <a:endParaRPr lang="en-US" sz="3200" dirty="0">
              <a:solidFill>
                <a:schemeClr val="accent6">
                  <a:lumMod val="75000"/>
                </a:schemeClr>
              </a:solidFill>
            </a:endParaRPr>
          </a:p>
        </p:txBody>
      </p:sp>
      <p:sp>
        <p:nvSpPr>
          <p:cNvPr id="2" name="Content Placeholder 1"/>
          <p:cNvSpPr>
            <a:spLocks noGrp="1"/>
          </p:cNvSpPr>
          <p:nvPr>
            <p:ph idx="1"/>
          </p:nvPr>
        </p:nvSpPr>
        <p:spPr>
          <a:xfrm>
            <a:off x="228600" y="990600"/>
            <a:ext cx="8839200" cy="5486400"/>
          </a:xfrm>
        </p:spPr>
        <p:txBody>
          <a:bodyPr rtlCol="0">
            <a:normAutofit fontScale="85000" lnSpcReduction="20000"/>
          </a:bodyPr>
          <a:lstStyle/>
          <a:p>
            <a:pPr marL="617220" indent="-342900" fontAlgn="auto">
              <a:spcAft>
                <a:spcPts val="1200"/>
              </a:spcAft>
              <a:buClr>
                <a:schemeClr val="accent3"/>
              </a:buClr>
              <a:buFont typeface="Arial" panose="020B0604020202020204" pitchFamily="34" charset="0"/>
              <a:buChar char="•"/>
              <a:defRPr/>
            </a:pPr>
            <a:r>
              <a:rPr lang="en-US" sz="2400" b="0" dirty="0" smtClean="0"/>
              <a:t>Some important decisions involve an “either-or” choice – for example, you decide either to go to college or to begin working; you decide either to take economics or to take something else.</a:t>
            </a:r>
          </a:p>
          <a:p>
            <a:pPr marL="617220" indent="-342900" fontAlgn="auto">
              <a:spcAft>
                <a:spcPts val="1200"/>
              </a:spcAft>
              <a:buClr>
                <a:schemeClr val="accent3"/>
              </a:buClr>
              <a:buFont typeface="Arial" panose="020B0604020202020204" pitchFamily="34" charset="0"/>
              <a:buChar char="•"/>
              <a:defRPr/>
            </a:pPr>
            <a:r>
              <a:rPr lang="en-US" sz="2400" b="0" dirty="0" smtClean="0"/>
              <a:t>Other important decisions involve “how much” choices – for example if you are taking both economics and </a:t>
            </a:r>
            <a:r>
              <a:rPr lang="en-US" sz="2400" b="0" dirty="0" smtClean="0"/>
              <a:t>philosophy </a:t>
            </a:r>
            <a:r>
              <a:rPr lang="en-US" sz="2400" b="0" dirty="0" smtClean="0"/>
              <a:t>this semester, you must decide how much time to spend studying for each.</a:t>
            </a:r>
          </a:p>
          <a:p>
            <a:pPr marL="617220" indent="-342900" fontAlgn="auto">
              <a:spcAft>
                <a:spcPts val="1200"/>
              </a:spcAft>
              <a:buClr>
                <a:schemeClr val="accent3"/>
              </a:buClr>
              <a:buFont typeface="Arial" panose="020B0604020202020204" pitchFamily="34" charset="0"/>
              <a:buChar char="•"/>
              <a:defRPr/>
            </a:pPr>
            <a:r>
              <a:rPr lang="en-US" sz="2400" b="0" dirty="0" smtClean="0"/>
              <a:t>When it comes to understanding “how much” decisions, economics has an important insight to offer: “how much” is a decision made at the margin.</a:t>
            </a:r>
          </a:p>
          <a:p>
            <a:pPr marL="617220" indent="-342900" fontAlgn="auto">
              <a:spcAft>
                <a:spcPts val="1200"/>
              </a:spcAft>
              <a:buClr>
                <a:schemeClr val="accent3"/>
              </a:buClr>
              <a:buFont typeface="Arial" panose="020B0604020202020204" pitchFamily="34" charset="0"/>
              <a:buChar char="•"/>
              <a:defRPr/>
            </a:pPr>
            <a:r>
              <a:rPr lang="en-US" sz="2400" b="0" dirty="0" smtClean="0"/>
              <a:t>Studies </a:t>
            </a:r>
            <a:r>
              <a:rPr lang="en-US" sz="2400" b="0" dirty="0"/>
              <a:t>have shown that the regulations enacted under the </a:t>
            </a:r>
            <a:r>
              <a:rPr lang="en-US" sz="2400" b="0" dirty="0" smtClean="0"/>
              <a:t>original Clean </a:t>
            </a:r>
            <a:r>
              <a:rPr lang="en-US" sz="2400" b="0" dirty="0"/>
              <a:t>Air Act have led to overall </a:t>
            </a:r>
            <a:r>
              <a:rPr lang="en-US" sz="2400" b="0" dirty="0" smtClean="0"/>
              <a:t>benefits </a:t>
            </a:r>
            <a:r>
              <a:rPr lang="en-US" sz="2400" b="0" dirty="0"/>
              <a:t>that </a:t>
            </a:r>
            <a:r>
              <a:rPr lang="en-US" sz="2400" b="0" dirty="0" smtClean="0"/>
              <a:t>significantly outweigh the </a:t>
            </a:r>
            <a:r>
              <a:rPr lang="en-US" sz="2400" b="0" dirty="0"/>
              <a:t>associated overall costs.</a:t>
            </a:r>
          </a:p>
          <a:p>
            <a:pPr marL="617220" indent="-342900" fontAlgn="auto">
              <a:spcAft>
                <a:spcPts val="1200"/>
              </a:spcAft>
              <a:buClr>
                <a:schemeClr val="accent3"/>
              </a:buClr>
              <a:buFont typeface="Arial" panose="020B0604020202020204" pitchFamily="34" charset="0"/>
              <a:buChar char="•"/>
              <a:defRPr/>
            </a:pPr>
            <a:r>
              <a:rPr lang="en-US" sz="2400" b="0" dirty="0"/>
              <a:t>Does this imply that we should further reduce air pollution?</a:t>
            </a:r>
          </a:p>
          <a:p>
            <a:pPr marL="617220" indent="-342900" fontAlgn="auto">
              <a:spcAft>
                <a:spcPts val="1200"/>
              </a:spcAft>
              <a:buClr>
                <a:schemeClr val="accent3"/>
              </a:buClr>
              <a:buFont typeface="Arial" panose="020B0604020202020204" pitchFamily="34" charset="0"/>
              <a:buChar char="•"/>
              <a:defRPr/>
            </a:pPr>
            <a:r>
              <a:rPr lang="en-US" sz="2400" b="0" dirty="0"/>
              <a:t>Not necessarily, it depends upon whether the additional (</a:t>
            </a:r>
            <a:r>
              <a:rPr lang="en-US" sz="2400" b="0" dirty="0" smtClean="0"/>
              <a:t>marginal) benefits </a:t>
            </a:r>
            <a:r>
              <a:rPr lang="en-US" sz="2400" b="0" dirty="0"/>
              <a:t>from the further reductions </a:t>
            </a:r>
            <a:r>
              <a:rPr lang="en-US" sz="2400" b="0" dirty="0" smtClean="0"/>
              <a:t>offset </a:t>
            </a:r>
            <a:r>
              <a:rPr lang="en-US" sz="2400" b="0" dirty="0"/>
              <a:t>the additional (</a:t>
            </a:r>
            <a:r>
              <a:rPr lang="en-US" sz="2400" b="0" dirty="0" smtClean="0"/>
              <a:t>marginal) costs </a:t>
            </a:r>
            <a:r>
              <a:rPr lang="en-US" sz="2400" b="0" dirty="0"/>
              <a:t>of achieving them.</a:t>
            </a:r>
          </a:p>
          <a:p>
            <a:pPr marL="617220" indent="-342900" fontAlgn="auto">
              <a:spcAft>
                <a:spcPts val="1200"/>
              </a:spcAft>
              <a:buClr>
                <a:schemeClr val="accent3"/>
              </a:buClr>
              <a:buFont typeface="Arial" panose="020B0604020202020204" pitchFamily="34" charset="0"/>
              <a:buChar char="•"/>
              <a:defRPr/>
            </a:pPr>
            <a:r>
              <a:rPr lang="en-US" sz="2400" b="0" dirty="0"/>
              <a:t>We will see throughout this course the importance of </a:t>
            </a:r>
            <a:r>
              <a:rPr lang="en-US" sz="2400" b="0" dirty="0" smtClean="0"/>
              <a:t>marginal analysis</a:t>
            </a:r>
            <a:r>
              <a:rPr lang="en-US" sz="2400" b="0" dirty="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fontAlgn="auto">
              <a:spcAft>
                <a:spcPts val="0"/>
              </a:spcAft>
              <a:defRPr/>
            </a:pPr>
            <a:r>
              <a:rPr lang="en-US" sz="3200" dirty="0" smtClean="0">
                <a:solidFill>
                  <a:schemeClr val="accent6">
                    <a:lumMod val="75000"/>
                  </a:schemeClr>
                </a:solidFill>
              </a:rPr>
              <a:t>Principle # 4</a:t>
            </a:r>
            <a:r>
              <a:rPr lang="en-US" sz="3200" dirty="0">
                <a:solidFill>
                  <a:schemeClr val="accent6">
                    <a:lumMod val="75000"/>
                  </a:schemeClr>
                </a:solidFill>
              </a:rPr>
              <a:t>: People Usually Exploit Opportunities </a:t>
            </a:r>
            <a:r>
              <a:rPr lang="en-US" sz="3200" dirty="0" smtClean="0">
                <a:solidFill>
                  <a:schemeClr val="accent6">
                    <a:lumMod val="75000"/>
                  </a:schemeClr>
                </a:solidFill>
              </a:rPr>
              <a:t>to Make </a:t>
            </a:r>
            <a:r>
              <a:rPr lang="en-US" sz="3200" dirty="0">
                <a:solidFill>
                  <a:schemeClr val="accent6">
                    <a:lumMod val="75000"/>
                  </a:schemeClr>
                </a:solidFill>
              </a:rPr>
              <a:t>Themselves Better </a:t>
            </a:r>
            <a:r>
              <a:rPr lang="en-US" sz="3200" dirty="0" smtClean="0">
                <a:solidFill>
                  <a:schemeClr val="accent6">
                    <a:lumMod val="75000"/>
                  </a:schemeClr>
                </a:solidFill>
              </a:rPr>
              <a:t>Off (1)</a:t>
            </a:r>
            <a:endParaRPr lang="en-US" sz="3200" dirty="0">
              <a:solidFill>
                <a:schemeClr val="accent6">
                  <a:lumMod val="75000"/>
                </a:schemeClr>
              </a:solidFill>
            </a:endParaRPr>
          </a:p>
        </p:txBody>
      </p:sp>
      <p:sp>
        <p:nvSpPr>
          <p:cNvPr id="2" name="Content Placeholder 1"/>
          <p:cNvSpPr>
            <a:spLocks noGrp="1"/>
          </p:cNvSpPr>
          <p:nvPr>
            <p:ph idx="1"/>
          </p:nvPr>
        </p:nvSpPr>
        <p:spPr>
          <a:xfrm>
            <a:off x="228600" y="990600"/>
            <a:ext cx="8839200" cy="5562600"/>
          </a:xfrm>
        </p:spPr>
        <p:txBody>
          <a:bodyPr rtlCol="0">
            <a:normAutofit fontScale="92500" lnSpcReduction="20000"/>
          </a:bodyPr>
          <a:lstStyle/>
          <a:p>
            <a:pPr marL="342900" indent="-342900" fontAlgn="auto">
              <a:spcAft>
                <a:spcPts val="0"/>
              </a:spcAft>
              <a:buFont typeface="Arial" panose="020B0604020202020204" pitchFamily="34" charset="0"/>
              <a:buChar char="•"/>
              <a:defRPr/>
            </a:pPr>
            <a:r>
              <a:rPr lang="en-US" sz="2400" b="0" dirty="0"/>
              <a:t>While this seems like an obvious idea, the point here is </a:t>
            </a:r>
            <a:r>
              <a:rPr lang="en-US" sz="2400" b="0" dirty="0" smtClean="0"/>
              <a:t>that understanding </a:t>
            </a:r>
            <a:r>
              <a:rPr lang="en-US" sz="2400" b="0" dirty="0"/>
              <a:t>people's behavior in any economy requires </a:t>
            </a:r>
            <a:r>
              <a:rPr lang="en-US" sz="2400" b="0" dirty="0" smtClean="0"/>
              <a:t>understand the </a:t>
            </a:r>
            <a:r>
              <a:rPr lang="en-US" sz="2400" b="0" dirty="0"/>
              <a:t>incentives they face</a:t>
            </a:r>
            <a:r>
              <a:rPr lang="en-US" sz="2400" b="0" dirty="0" smtClean="0"/>
              <a:t>.</a:t>
            </a:r>
          </a:p>
          <a:p>
            <a:pPr fontAlgn="auto">
              <a:spcAft>
                <a:spcPts val="0"/>
              </a:spcAft>
              <a:defRPr/>
            </a:pPr>
            <a:endParaRPr lang="en-US" sz="2400" b="0" dirty="0"/>
          </a:p>
          <a:p>
            <a:pPr marL="342900" indent="-342900" fontAlgn="auto">
              <a:spcAft>
                <a:spcPts val="0"/>
              </a:spcAft>
              <a:buFont typeface="Arial" panose="020B0604020202020204" pitchFamily="34" charset="0"/>
              <a:buChar char="•"/>
              <a:defRPr/>
            </a:pPr>
            <a:r>
              <a:rPr lang="en-US" sz="2400" b="0" dirty="0"/>
              <a:t>An incentive is anything that </a:t>
            </a:r>
            <a:r>
              <a:rPr lang="en-US" sz="2400" b="0" dirty="0" smtClean="0"/>
              <a:t>offers </a:t>
            </a:r>
            <a:r>
              <a:rPr lang="en-US" sz="2400" b="0" dirty="0"/>
              <a:t>rewards to people who </a:t>
            </a:r>
            <a:r>
              <a:rPr lang="en-US" sz="2400" b="0" dirty="0" smtClean="0"/>
              <a:t>change their </a:t>
            </a:r>
            <a:r>
              <a:rPr lang="en-US" sz="2400" b="0" dirty="0"/>
              <a:t>behavior</a:t>
            </a:r>
            <a:r>
              <a:rPr lang="en-US" sz="2400" b="0" dirty="0" smtClean="0"/>
              <a:t>.</a:t>
            </a:r>
          </a:p>
          <a:p>
            <a:pPr fontAlgn="auto">
              <a:spcAft>
                <a:spcPts val="0"/>
              </a:spcAft>
              <a:defRPr/>
            </a:pPr>
            <a:endParaRPr lang="en-US" sz="2400" b="0" dirty="0"/>
          </a:p>
          <a:p>
            <a:pPr marL="342900" indent="-342900" fontAlgn="auto">
              <a:spcAft>
                <a:spcPts val="0"/>
              </a:spcAft>
              <a:buFont typeface="Arial" panose="020B0604020202020204" pitchFamily="34" charset="0"/>
              <a:buChar char="•"/>
              <a:defRPr/>
            </a:pPr>
            <a:r>
              <a:rPr lang="en-US" sz="2400" b="0" dirty="0"/>
              <a:t>Consider the following examples</a:t>
            </a:r>
            <a:r>
              <a:rPr lang="en-US" sz="2400" b="0" dirty="0" smtClean="0"/>
              <a:t>:</a:t>
            </a:r>
          </a:p>
          <a:p>
            <a:pPr fontAlgn="auto">
              <a:spcAft>
                <a:spcPts val="0"/>
              </a:spcAft>
              <a:defRPr/>
            </a:pPr>
            <a:endParaRPr lang="en-US" sz="2400" b="0" dirty="0"/>
          </a:p>
          <a:p>
            <a:pPr fontAlgn="auto">
              <a:spcAft>
                <a:spcPts val="0"/>
              </a:spcAft>
              <a:defRPr/>
            </a:pPr>
            <a:r>
              <a:rPr lang="en-US" sz="2400" b="0" dirty="0"/>
              <a:t>1 The electric power company </a:t>
            </a:r>
            <a:r>
              <a:rPr lang="en-US" sz="2400" b="0" dirty="0" smtClean="0"/>
              <a:t>offers </a:t>
            </a:r>
            <a:r>
              <a:rPr lang="en-US" sz="2400" b="0" dirty="0"/>
              <a:t>a $100 rebate for </a:t>
            </a:r>
            <a:r>
              <a:rPr lang="en-US" sz="2400" b="0" dirty="0" smtClean="0"/>
              <a:t>individuals purchasing </a:t>
            </a:r>
            <a:r>
              <a:rPr lang="en-US" sz="2400" b="0" dirty="0"/>
              <a:t>an </a:t>
            </a:r>
            <a:r>
              <a:rPr lang="en-US" sz="2400" b="0" dirty="0" smtClean="0"/>
              <a:t>efficient </a:t>
            </a:r>
            <a:r>
              <a:rPr lang="en-US" sz="2400" b="0" dirty="0"/>
              <a:t>refrigerator.</a:t>
            </a:r>
          </a:p>
          <a:p>
            <a:pPr fontAlgn="auto">
              <a:spcAft>
                <a:spcPts val="0"/>
              </a:spcAft>
              <a:defRPr/>
            </a:pPr>
            <a:r>
              <a:rPr lang="en-US" sz="2400" b="0" dirty="0"/>
              <a:t>2 </a:t>
            </a:r>
            <a:r>
              <a:rPr lang="en-US" sz="2400" b="0" dirty="0" smtClean="0"/>
              <a:t>Individuals </a:t>
            </a:r>
            <a:r>
              <a:rPr lang="en-US" sz="2400" b="0" dirty="0"/>
              <a:t>on welfare programs would historically lose much, if not all,</a:t>
            </a:r>
          </a:p>
          <a:p>
            <a:pPr fontAlgn="auto">
              <a:spcAft>
                <a:spcPts val="0"/>
              </a:spcAft>
              <a:defRPr/>
            </a:pPr>
            <a:r>
              <a:rPr lang="en-US" sz="2400" b="0" dirty="0"/>
              <a:t>of their </a:t>
            </a:r>
            <a:r>
              <a:rPr lang="en-US" sz="2400" b="0" dirty="0" smtClean="0"/>
              <a:t>benefits </a:t>
            </a:r>
            <a:r>
              <a:rPr lang="en-US" sz="2400" b="0" dirty="0"/>
              <a:t>if they got a job.</a:t>
            </a:r>
          </a:p>
          <a:p>
            <a:pPr fontAlgn="auto">
              <a:spcAft>
                <a:spcPts val="0"/>
              </a:spcAft>
              <a:defRPr/>
            </a:pPr>
            <a:r>
              <a:rPr lang="en-US" sz="2400" b="0" dirty="0" smtClean="0"/>
              <a:t>3 Conditional Cash Transfers Programs in Latin America (ex. </a:t>
            </a:r>
            <a:r>
              <a:rPr lang="en-US" sz="2400" b="0" dirty="0" err="1" smtClean="0"/>
              <a:t>Progresa</a:t>
            </a:r>
            <a:r>
              <a:rPr lang="en-US" sz="2400" b="0" dirty="0" smtClean="0"/>
              <a:t>/</a:t>
            </a:r>
            <a:r>
              <a:rPr lang="en-US" sz="2400" b="0" dirty="0" err="1" smtClean="0"/>
              <a:t>Oportunidades</a:t>
            </a:r>
            <a:r>
              <a:rPr lang="en-US" sz="2400" b="0" dirty="0" smtClean="0"/>
              <a:t>) provide cash transfers to poor households that meet certain requirements (enrolment of children at school, vaccinations, visits in health </a:t>
            </a:r>
            <a:r>
              <a:rPr lang="en-US" sz="2400" b="0" dirty="0" smtClean="0"/>
              <a:t>centers).</a:t>
            </a:r>
            <a:endParaRPr lang="en-US" sz="2400" b="0" dirty="0"/>
          </a:p>
          <a:p>
            <a:pPr fontAlgn="auto">
              <a:spcAft>
                <a:spcPts val="0"/>
              </a:spcAft>
              <a:defRPr/>
            </a:pPr>
            <a:endParaRPr lang="en-US" sz="24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fontAlgn="auto">
              <a:spcAft>
                <a:spcPts val="0"/>
              </a:spcAft>
              <a:defRPr/>
            </a:pPr>
            <a:r>
              <a:rPr lang="en-US" sz="3200" dirty="0" smtClean="0">
                <a:solidFill>
                  <a:schemeClr val="accent6">
                    <a:lumMod val="75000"/>
                  </a:schemeClr>
                </a:solidFill>
              </a:rPr>
              <a:t>Principle # 4</a:t>
            </a:r>
            <a:r>
              <a:rPr lang="en-US" sz="3200" dirty="0">
                <a:solidFill>
                  <a:schemeClr val="accent6">
                    <a:lumMod val="75000"/>
                  </a:schemeClr>
                </a:solidFill>
              </a:rPr>
              <a:t>: People Usually Exploit Opportunities </a:t>
            </a:r>
            <a:r>
              <a:rPr lang="en-US" sz="3200" dirty="0" smtClean="0">
                <a:solidFill>
                  <a:schemeClr val="accent6">
                    <a:lumMod val="75000"/>
                  </a:schemeClr>
                </a:solidFill>
              </a:rPr>
              <a:t>to Make </a:t>
            </a:r>
            <a:r>
              <a:rPr lang="en-US" sz="3200" dirty="0">
                <a:solidFill>
                  <a:schemeClr val="accent6">
                    <a:lumMod val="75000"/>
                  </a:schemeClr>
                </a:solidFill>
              </a:rPr>
              <a:t>Themselves Better </a:t>
            </a:r>
            <a:r>
              <a:rPr lang="en-US" sz="3200" dirty="0" smtClean="0">
                <a:solidFill>
                  <a:schemeClr val="accent6">
                    <a:lumMod val="75000"/>
                  </a:schemeClr>
                </a:solidFill>
              </a:rPr>
              <a:t>Off (2)</a:t>
            </a:r>
            <a:endParaRPr lang="en-US" sz="3200" dirty="0">
              <a:solidFill>
                <a:schemeClr val="accent6">
                  <a:lumMod val="75000"/>
                </a:schemeClr>
              </a:solidFill>
            </a:endParaRPr>
          </a:p>
        </p:txBody>
      </p:sp>
      <p:sp>
        <p:nvSpPr>
          <p:cNvPr id="2" name="Content Placeholder 1"/>
          <p:cNvSpPr>
            <a:spLocks noGrp="1"/>
          </p:cNvSpPr>
          <p:nvPr>
            <p:ph idx="1"/>
          </p:nvPr>
        </p:nvSpPr>
        <p:spPr>
          <a:xfrm>
            <a:off x="228600" y="990600"/>
            <a:ext cx="8839200" cy="5562600"/>
          </a:xfrm>
        </p:spPr>
        <p:txBody>
          <a:bodyPr rtlCol="0">
            <a:normAutofit/>
          </a:bodyPr>
          <a:lstStyle/>
          <a:p>
            <a:pPr marL="342900" indent="-342900" fontAlgn="auto">
              <a:spcAft>
                <a:spcPts val="0"/>
              </a:spcAft>
              <a:buFont typeface="Arial" panose="020B0604020202020204" pitchFamily="34" charset="0"/>
              <a:buChar char="•"/>
              <a:defRPr/>
            </a:pPr>
            <a:r>
              <a:rPr lang="en-US" sz="2400" b="0" dirty="0" smtClean="0"/>
              <a:t>The principle that people will exploit opportunities to make themselves better off is the basis of all predictions by economists about individual behavior</a:t>
            </a:r>
            <a:r>
              <a:rPr lang="en-US" sz="2400" b="0" dirty="0" smtClean="0"/>
              <a:t>.</a:t>
            </a:r>
          </a:p>
          <a:p>
            <a:pPr marL="342900" indent="-342900" fontAlgn="auto">
              <a:spcAft>
                <a:spcPts val="0"/>
              </a:spcAft>
              <a:buFont typeface="Arial" panose="020B0604020202020204" pitchFamily="34" charset="0"/>
              <a:buChar char="•"/>
              <a:defRPr/>
            </a:pPr>
            <a:endParaRPr lang="en-US" sz="2400" b="0" dirty="0" smtClean="0"/>
          </a:p>
          <a:p>
            <a:pPr marL="342900" indent="-342900" fontAlgn="auto">
              <a:spcAft>
                <a:spcPts val="0"/>
              </a:spcAft>
              <a:buFont typeface="Arial" panose="020B0604020202020204" pitchFamily="34" charset="0"/>
              <a:buChar char="•"/>
              <a:defRPr/>
            </a:pPr>
            <a:r>
              <a:rPr lang="en-US" sz="2400" b="0" dirty="0" smtClean="0"/>
              <a:t>If the earnings of those who get MBAs soar while the earnings of those who get law degrees decline, we can expect more students to go to business school and fewer to go to law school.</a:t>
            </a:r>
          </a:p>
          <a:p>
            <a:pPr marL="342900" indent="-342900" fontAlgn="auto">
              <a:spcAft>
                <a:spcPts val="0"/>
              </a:spcAft>
              <a:buFont typeface="Arial" panose="020B0604020202020204" pitchFamily="34" charset="0"/>
              <a:buChar char="•"/>
              <a:defRPr/>
            </a:pPr>
            <a:endParaRPr lang="en-US" sz="2400" b="0" dirty="0"/>
          </a:p>
          <a:p>
            <a:pPr marL="342900" indent="-342900" fontAlgn="auto">
              <a:spcAft>
                <a:spcPts val="0"/>
              </a:spcAft>
              <a:buFont typeface="Arial" panose="020B0604020202020204" pitchFamily="34" charset="0"/>
              <a:buChar char="•"/>
              <a:defRPr/>
            </a:pPr>
            <a:r>
              <a:rPr lang="en-US" sz="2400" b="0" dirty="0" smtClean="0"/>
              <a:t>Final note, economists tend to be skeptical of any attempt to change people’s behavior that doesn’t change their incentives. Example: the one-child policy in China.</a:t>
            </a:r>
            <a:endParaRPr lang="en-US" sz="2400" b="0" dirty="0"/>
          </a:p>
          <a:p>
            <a:pPr fontAlgn="auto">
              <a:spcAft>
                <a:spcPts val="0"/>
              </a:spcAft>
              <a:defRPr/>
            </a:pPr>
            <a:endParaRPr lang="en-US" sz="24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fontAlgn="auto">
              <a:spcAft>
                <a:spcPts val="0"/>
              </a:spcAft>
              <a:defRPr/>
            </a:pPr>
            <a:r>
              <a:rPr lang="en-US" sz="3200" dirty="0" smtClean="0">
                <a:solidFill>
                  <a:schemeClr val="accent6">
                    <a:lumMod val="75000"/>
                  </a:schemeClr>
                </a:solidFill>
              </a:rPr>
              <a:t>Principle # 4</a:t>
            </a:r>
            <a:r>
              <a:rPr lang="en-US" sz="3200" dirty="0">
                <a:solidFill>
                  <a:schemeClr val="accent6">
                    <a:lumMod val="75000"/>
                  </a:schemeClr>
                </a:solidFill>
              </a:rPr>
              <a:t>: People Usually Exploit Opportunities </a:t>
            </a:r>
            <a:r>
              <a:rPr lang="en-US" sz="3200" dirty="0" smtClean="0">
                <a:solidFill>
                  <a:schemeClr val="accent6">
                    <a:lumMod val="75000"/>
                  </a:schemeClr>
                </a:solidFill>
              </a:rPr>
              <a:t>to Make </a:t>
            </a:r>
            <a:r>
              <a:rPr lang="en-US" sz="3200" dirty="0">
                <a:solidFill>
                  <a:schemeClr val="accent6">
                    <a:lumMod val="75000"/>
                  </a:schemeClr>
                </a:solidFill>
              </a:rPr>
              <a:t>Themselves Better </a:t>
            </a:r>
            <a:r>
              <a:rPr lang="en-US" sz="3200" dirty="0" smtClean="0">
                <a:solidFill>
                  <a:schemeClr val="accent6">
                    <a:lumMod val="75000"/>
                  </a:schemeClr>
                </a:solidFill>
              </a:rPr>
              <a:t>Off (3)</a:t>
            </a:r>
            <a:endParaRPr lang="en-US" sz="3200" dirty="0">
              <a:solidFill>
                <a:schemeClr val="accent6">
                  <a:lumMod val="75000"/>
                </a:schemeClr>
              </a:solidFill>
            </a:endParaRPr>
          </a:p>
        </p:txBody>
      </p:sp>
      <p:sp>
        <p:nvSpPr>
          <p:cNvPr id="2" name="Content Placeholder 1"/>
          <p:cNvSpPr>
            <a:spLocks noGrp="1"/>
          </p:cNvSpPr>
          <p:nvPr>
            <p:ph idx="1"/>
          </p:nvPr>
        </p:nvSpPr>
        <p:spPr>
          <a:xfrm>
            <a:off x="228600" y="990600"/>
            <a:ext cx="8839200" cy="5562600"/>
          </a:xfrm>
        </p:spPr>
        <p:txBody>
          <a:bodyPr rtlCol="0">
            <a:normAutofit/>
          </a:bodyPr>
          <a:lstStyle/>
          <a:p>
            <a:pPr marL="342900" indent="-342900" fontAlgn="auto">
              <a:spcAft>
                <a:spcPts val="0"/>
              </a:spcAft>
              <a:buFont typeface="Arial" panose="020B0604020202020204" pitchFamily="34" charset="0"/>
              <a:buChar char="•"/>
              <a:defRPr/>
            </a:pPr>
            <a:r>
              <a:rPr lang="en-US" sz="2400" b="0" dirty="0" smtClean="0"/>
              <a:t>China: big country with lots of people: 1,354,040,000 (in 2012) over one billion three hundred and fifty million.</a:t>
            </a:r>
          </a:p>
          <a:p>
            <a:pPr marL="342900" indent="-342900" fontAlgn="auto">
              <a:spcAft>
                <a:spcPts val="0"/>
              </a:spcAft>
              <a:buFont typeface="Arial" panose="020B0604020202020204" pitchFamily="34" charset="0"/>
              <a:buChar char="•"/>
              <a:defRPr/>
            </a:pPr>
            <a:r>
              <a:rPr lang="en-US" sz="2400" b="0" dirty="0" smtClean="0"/>
              <a:t>In 1978, the government of China introduced the “one-child policy” to address the economic and demographic challenges presented by China’s large population.</a:t>
            </a:r>
          </a:p>
          <a:p>
            <a:pPr marL="342900" indent="-342900" fontAlgn="auto">
              <a:spcAft>
                <a:spcPts val="0"/>
              </a:spcAft>
              <a:buFont typeface="Arial" panose="020B0604020202020204" pitchFamily="34" charset="0"/>
              <a:buChar char="•"/>
              <a:defRPr/>
            </a:pPr>
            <a:r>
              <a:rPr lang="en-US" sz="2400" b="0" dirty="0" smtClean="0"/>
              <a:t>The one-child policy had an unfortunate unintended consequences: sex-ratio unbalanced in favor of boys.</a:t>
            </a:r>
          </a:p>
          <a:p>
            <a:pPr marL="342900" indent="-342900" fontAlgn="auto">
              <a:spcAft>
                <a:spcPts val="0"/>
              </a:spcAft>
              <a:buFont typeface="Arial" panose="020B0604020202020204" pitchFamily="34" charset="0"/>
              <a:buChar char="•"/>
              <a:defRPr/>
            </a:pPr>
            <a:r>
              <a:rPr lang="en-US" sz="2400" b="0" dirty="0" smtClean="0"/>
              <a:t>Because China is an overwhelmingly rural country and sons can perform the manual labor of farming, families had a strong preference for sons over daughters.</a:t>
            </a:r>
          </a:p>
          <a:p>
            <a:pPr marL="342900" indent="-342900" fontAlgn="auto">
              <a:spcAft>
                <a:spcPts val="0"/>
              </a:spcAft>
              <a:buFont typeface="Arial" panose="020B0604020202020204" pitchFamily="34" charset="0"/>
              <a:buChar char="•"/>
              <a:defRPr/>
            </a:pPr>
            <a:r>
              <a:rPr lang="en-US" sz="2400" b="0" dirty="0" smtClean="0"/>
              <a:t>In addition, tradition dictates that brides become part of their husbands’ families and that sons take care of their elderly parents.</a:t>
            </a:r>
          </a:p>
          <a:p>
            <a:pPr marL="342900" indent="-342900" fontAlgn="auto">
              <a:spcAft>
                <a:spcPts val="0"/>
              </a:spcAft>
              <a:buFont typeface="Arial" panose="020B0604020202020204" pitchFamily="34" charset="0"/>
              <a:buChar char="•"/>
              <a:defRPr/>
            </a:pPr>
            <a:endParaRPr lang="en-US" sz="2400" b="0" dirty="0"/>
          </a:p>
          <a:p>
            <a:pPr fontAlgn="auto">
              <a:spcAft>
                <a:spcPts val="0"/>
              </a:spcAft>
              <a:defRPr/>
            </a:pPr>
            <a:endParaRPr lang="en-US" sz="2400" b="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sz="3200" dirty="0" smtClean="0">
                <a:solidFill>
                  <a:schemeClr val="accent6">
                    <a:lumMod val="75000"/>
                  </a:schemeClr>
                </a:solidFill>
              </a:rPr>
              <a:t>Principle # 5: There are gains from trade</a:t>
            </a:r>
            <a:endParaRPr lang="en-US" sz="3200" dirty="0">
              <a:solidFill>
                <a:schemeClr val="accent6">
                  <a:lumMod val="75000"/>
                </a:schemeClr>
              </a:solidFill>
            </a:endParaRPr>
          </a:p>
        </p:txBody>
      </p:sp>
      <p:sp>
        <p:nvSpPr>
          <p:cNvPr id="82946" name="Content Placeholder 1"/>
          <p:cNvSpPr>
            <a:spLocks noGrp="1"/>
          </p:cNvSpPr>
          <p:nvPr>
            <p:ph idx="1"/>
          </p:nvPr>
        </p:nvSpPr>
        <p:spPr/>
        <p:txBody>
          <a:bodyPr/>
          <a:lstStyle/>
          <a:p>
            <a:pPr marL="342900" indent="-342900">
              <a:buFontTx/>
              <a:buChar char="•"/>
            </a:pPr>
            <a:r>
              <a:rPr lang="en-US" sz="2400" b="0" dirty="0" smtClean="0"/>
              <a:t>A market economy relies upon this basic principle; i.e., that people can get more of what they want through trade than by being self-sufficient.</a:t>
            </a:r>
          </a:p>
          <a:p>
            <a:pPr marL="342900" indent="-342900">
              <a:buFontTx/>
              <a:buChar char="•"/>
            </a:pPr>
            <a:r>
              <a:rPr lang="en-US" sz="2400" b="0" dirty="0" smtClean="0"/>
              <a:t>These gains stem from the fact that total output can be increased with specialization.</a:t>
            </a:r>
          </a:p>
          <a:p>
            <a:pPr marL="342900" indent="-342900">
              <a:buFontTx/>
              <a:buChar char="•"/>
            </a:pPr>
            <a:r>
              <a:rPr lang="en-US" sz="2400" b="0" dirty="0" smtClean="0"/>
              <a:t>This idea applies to the </a:t>
            </a:r>
          </a:p>
          <a:p>
            <a:pPr marL="342900" indent="-342900">
              <a:buFontTx/>
              <a:buChar char="-"/>
            </a:pPr>
            <a:r>
              <a:rPr lang="en-US" sz="1800" b="0" dirty="0" smtClean="0"/>
              <a:t>Household</a:t>
            </a:r>
          </a:p>
          <a:p>
            <a:pPr marL="342900" indent="-342900">
              <a:buFontTx/>
              <a:buChar char="-"/>
            </a:pPr>
            <a:r>
              <a:rPr lang="en-US" sz="1800" b="0" dirty="0" smtClean="0"/>
              <a:t>Firm</a:t>
            </a:r>
          </a:p>
          <a:p>
            <a:pPr marL="342900" indent="-342900">
              <a:buFontTx/>
              <a:buChar char="-"/>
            </a:pPr>
            <a:r>
              <a:rPr lang="en-US" sz="1800" b="0" dirty="0" smtClean="0"/>
              <a:t>Communities</a:t>
            </a:r>
          </a:p>
          <a:p>
            <a:pPr marL="342900" indent="-342900">
              <a:buFontTx/>
              <a:buChar char="-"/>
            </a:pPr>
            <a:r>
              <a:rPr lang="en-US" sz="1800" b="0" dirty="0" smtClean="0"/>
              <a:t>Nations</a:t>
            </a:r>
            <a:endParaRPr lang="en-US" sz="1800" b="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sz="3200" dirty="0" smtClean="0">
                <a:solidFill>
                  <a:schemeClr val="accent6">
                    <a:lumMod val="75000"/>
                  </a:schemeClr>
                </a:solidFill>
              </a:rPr>
              <a:t>Principle # 6: Markets move towards equilibriu</a:t>
            </a:r>
            <a:r>
              <a:rPr lang="en-US" sz="3200" dirty="0">
                <a:solidFill>
                  <a:schemeClr val="accent6">
                    <a:lumMod val="75000"/>
                  </a:schemeClr>
                </a:solidFill>
              </a:rPr>
              <a:t>m</a:t>
            </a:r>
          </a:p>
        </p:txBody>
      </p:sp>
      <p:sp>
        <p:nvSpPr>
          <p:cNvPr id="2" name="Content Placeholder 1"/>
          <p:cNvSpPr>
            <a:spLocks noGrp="1"/>
          </p:cNvSpPr>
          <p:nvPr>
            <p:ph idx="1"/>
          </p:nvPr>
        </p:nvSpPr>
        <p:spPr/>
        <p:txBody>
          <a:bodyPr rtlCol="0">
            <a:normAutofit fontScale="92500"/>
          </a:bodyPr>
          <a:lstStyle/>
          <a:p>
            <a:pPr marL="342900" indent="-342900" fontAlgn="auto">
              <a:spcAft>
                <a:spcPts val="0"/>
              </a:spcAft>
              <a:buFont typeface="Arial" panose="020B0604020202020204" pitchFamily="34" charset="0"/>
              <a:buChar char="•"/>
              <a:defRPr/>
            </a:pPr>
            <a:r>
              <a:rPr lang="en-US" sz="2400" b="0" dirty="0"/>
              <a:t>As the book </a:t>
            </a:r>
            <a:r>
              <a:rPr lang="en-US" sz="2400" b="0" dirty="0" smtClean="0"/>
              <a:t>defines </a:t>
            </a:r>
            <a:r>
              <a:rPr lang="en-US" sz="2400" b="0" dirty="0"/>
              <a:t>it, an economic situation is in equilibrium when</a:t>
            </a:r>
          </a:p>
          <a:p>
            <a:pPr fontAlgn="auto">
              <a:spcAft>
                <a:spcPts val="0"/>
              </a:spcAft>
              <a:defRPr/>
            </a:pPr>
            <a:r>
              <a:rPr lang="en-US" sz="2400" b="0" dirty="0"/>
              <a:t>no individual would be better </a:t>
            </a:r>
            <a:r>
              <a:rPr lang="en-US" sz="2400" b="0" dirty="0" smtClean="0"/>
              <a:t>off </a:t>
            </a:r>
            <a:r>
              <a:rPr lang="en-US" sz="2400" b="0" dirty="0"/>
              <a:t>doing something </a:t>
            </a:r>
            <a:r>
              <a:rPr lang="en-US" sz="2400" b="0" dirty="0" smtClean="0"/>
              <a:t>different</a:t>
            </a:r>
            <a:r>
              <a:rPr lang="en-US" sz="2400" b="0" dirty="0"/>
              <a:t>.</a:t>
            </a:r>
          </a:p>
          <a:p>
            <a:pPr marL="342900" indent="-342900" fontAlgn="auto">
              <a:spcAft>
                <a:spcPts val="0"/>
              </a:spcAft>
              <a:buFont typeface="Arial" panose="020B0604020202020204" pitchFamily="34" charset="0"/>
              <a:buChar char="•"/>
              <a:defRPr/>
            </a:pPr>
            <a:r>
              <a:rPr lang="en-US" sz="2400" b="0" dirty="0"/>
              <a:t>Changing conditions create opportunities (incentives) that a market</a:t>
            </a:r>
          </a:p>
          <a:p>
            <a:pPr fontAlgn="auto">
              <a:spcAft>
                <a:spcPts val="0"/>
              </a:spcAft>
              <a:defRPr/>
            </a:pPr>
            <a:r>
              <a:rPr lang="en-US" sz="2400" b="0" dirty="0"/>
              <a:t>economy encourages individuals to take advantage of, moving us to a</a:t>
            </a:r>
          </a:p>
          <a:p>
            <a:pPr fontAlgn="auto">
              <a:spcAft>
                <a:spcPts val="0"/>
              </a:spcAft>
              <a:defRPr/>
            </a:pPr>
            <a:r>
              <a:rPr lang="en-US" sz="2400" b="0" dirty="0"/>
              <a:t>new equilibrium.</a:t>
            </a:r>
          </a:p>
          <a:p>
            <a:pPr marL="342900" indent="-342900" fontAlgn="auto">
              <a:spcAft>
                <a:spcPts val="0"/>
              </a:spcAft>
              <a:buFont typeface="Arial" panose="020B0604020202020204" pitchFamily="34" charset="0"/>
              <a:buChar char="•"/>
              <a:defRPr/>
            </a:pPr>
            <a:r>
              <a:rPr lang="en-US" sz="2400" b="0" dirty="0" smtClean="0"/>
              <a:t>What </a:t>
            </a:r>
            <a:r>
              <a:rPr lang="en-US" sz="2400" b="0" dirty="0"/>
              <a:t>are some examples of new equilibria?</a:t>
            </a:r>
          </a:p>
          <a:p>
            <a:pPr fontAlgn="auto">
              <a:spcAft>
                <a:spcPts val="0"/>
              </a:spcAft>
              <a:defRPr/>
            </a:pPr>
            <a:r>
              <a:rPr lang="en-US" sz="2400" b="0" dirty="0" smtClean="0"/>
              <a:t>- The </a:t>
            </a:r>
            <a:r>
              <a:rPr lang="en-US" sz="2400" b="0" dirty="0"/>
              <a:t>emergence of Toyota and Honda during the OPEC oil embargo.</a:t>
            </a:r>
          </a:p>
          <a:p>
            <a:pPr fontAlgn="auto">
              <a:spcAft>
                <a:spcPts val="0"/>
              </a:spcAft>
              <a:defRPr/>
            </a:pPr>
            <a:r>
              <a:rPr lang="en-US" sz="2400" b="0" dirty="0" smtClean="0"/>
              <a:t>- Cable </a:t>
            </a:r>
            <a:r>
              <a:rPr lang="en-US" sz="2400" b="0" dirty="0"/>
              <a:t>TV requires a large investment, typically limiting the number of</a:t>
            </a:r>
          </a:p>
          <a:p>
            <a:pPr fontAlgn="auto">
              <a:spcAft>
                <a:spcPts val="0"/>
              </a:spcAft>
              <a:defRPr/>
            </a:pPr>
            <a:r>
              <a:rPr lang="en-US" sz="2400" b="0" dirty="0"/>
              <a:t>cable companies in a region, giving cable companies market power to</a:t>
            </a:r>
          </a:p>
          <a:p>
            <a:pPr fontAlgn="auto">
              <a:spcAft>
                <a:spcPts val="0"/>
              </a:spcAft>
              <a:defRPr/>
            </a:pPr>
            <a:r>
              <a:rPr lang="en-US" sz="2400" b="0" dirty="0"/>
              <a:t>keep rates high.</a:t>
            </a:r>
          </a:p>
          <a:p>
            <a:pPr fontAlgn="auto">
              <a:spcAft>
                <a:spcPts val="0"/>
              </a:spcAft>
              <a:defRPr/>
            </a:pPr>
            <a:r>
              <a:rPr lang="en-US" sz="2400" b="0" dirty="0" smtClean="0"/>
              <a:t>- Medicare </a:t>
            </a:r>
            <a:r>
              <a:rPr lang="en-US" sz="2400" b="0" dirty="0"/>
              <a:t>and Medicaid cap reimbursements to physicians.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fontAlgn="auto">
              <a:spcAft>
                <a:spcPts val="0"/>
              </a:spcAft>
              <a:defRPr/>
            </a:pPr>
            <a:r>
              <a:rPr lang="en-US" sz="3200" dirty="0" smtClean="0">
                <a:solidFill>
                  <a:schemeClr val="accent6">
                    <a:lumMod val="75000"/>
                  </a:schemeClr>
                </a:solidFill>
              </a:rPr>
              <a:t>Principle # 7: </a:t>
            </a:r>
            <a:r>
              <a:rPr lang="en-US" sz="3200" dirty="0">
                <a:solidFill>
                  <a:schemeClr val="accent6">
                    <a:lumMod val="75000"/>
                  </a:schemeClr>
                </a:solidFill>
              </a:rPr>
              <a:t>Resources Should be Used as </a:t>
            </a:r>
            <a:r>
              <a:rPr lang="en-US" sz="3200" dirty="0" smtClean="0">
                <a:solidFill>
                  <a:schemeClr val="accent6">
                    <a:lumMod val="75000"/>
                  </a:schemeClr>
                </a:solidFill>
              </a:rPr>
              <a:t>Efficiently </a:t>
            </a:r>
            <a:r>
              <a:rPr lang="en-US" sz="3200" dirty="0">
                <a:solidFill>
                  <a:schemeClr val="accent6">
                    <a:lumMod val="75000"/>
                  </a:schemeClr>
                </a:solidFill>
              </a:rPr>
              <a:t>as</a:t>
            </a:r>
            <a:br>
              <a:rPr lang="en-US" sz="3200" dirty="0">
                <a:solidFill>
                  <a:schemeClr val="accent6">
                    <a:lumMod val="75000"/>
                  </a:schemeClr>
                </a:solidFill>
              </a:rPr>
            </a:br>
            <a:r>
              <a:rPr lang="en-US" sz="3200" dirty="0">
                <a:solidFill>
                  <a:schemeClr val="accent6">
                    <a:lumMod val="75000"/>
                  </a:schemeClr>
                </a:solidFill>
              </a:rPr>
              <a:t>Possible to Achieve Society's Goals</a:t>
            </a:r>
          </a:p>
        </p:txBody>
      </p:sp>
      <p:sp>
        <p:nvSpPr>
          <p:cNvPr id="2" name="Content Placeholder 1"/>
          <p:cNvSpPr>
            <a:spLocks noGrp="1"/>
          </p:cNvSpPr>
          <p:nvPr>
            <p:ph idx="1"/>
          </p:nvPr>
        </p:nvSpPr>
        <p:spPr/>
        <p:txBody>
          <a:bodyPr rtlCol="0">
            <a:normAutofit/>
          </a:bodyPr>
          <a:lstStyle/>
          <a:p>
            <a:pPr marL="342900" indent="-342900" fontAlgn="auto">
              <a:spcAft>
                <a:spcPts val="0"/>
              </a:spcAft>
              <a:buFont typeface="Arial" panose="020B0604020202020204" pitchFamily="34" charset="0"/>
              <a:buChar char="•"/>
              <a:defRPr/>
            </a:pPr>
            <a:r>
              <a:rPr lang="en-US" sz="2400" b="0" dirty="0"/>
              <a:t>An economy is </a:t>
            </a:r>
            <a:r>
              <a:rPr lang="en-US" sz="2400" dirty="0" smtClean="0">
                <a:solidFill>
                  <a:srgbClr val="C00000"/>
                </a:solidFill>
              </a:rPr>
              <a:t>efficient</a:t>
            </a:r>
            <a:r>
              <a:rPr lang="en-US" sz="2400" b="0" dirty="0" smtClean="0"/>
              <a:t> </a:t>
            </a:r>
            <a:r>
              <a:rPr lang="en-US" sz="2400" b="0" dirty="0"/>
              <a:t>(or </a:t>
            </a:r>
            <a:r>
              <a:rPr lang="en-US" sz="2400" dirty="0">
                <a:solidFill>
                  <a:srgbClr val="C00000"/>
                </a:solidFill>
              </a:rPr>
              <a:t>Pareto Optimal</a:t>
            </a:r>
            <a:r>
              <a:rPr lang="en-US" sz="2400" b="0" dirty="0"/>
              <a:t>) if there is no way </a:t>
            </a:r>
            <a:r>
              <a:rPr lang="en-US" sz="2400" b="0" dirty="0" smtClean="0"/>
              <a:t>to make </a:t>
            </a:r>
            <a:r>
              <a:rPr lang="en-US" sz="2400" b="0" dirty="0"/>
              <a:t>anyone better </a:t>
            </a:r>
            <a:r>
              <a:rPr lang="en-US" sz="2400" b="0" dirty="0" smtClean="0"/>
              <a:t>off without </a:t>
            </a:r>
            <a:r>
              <a:rPr lang="en-US" sz="2400" b="0" dirty="0"/>
              <a:t>making others worse </a:t>
            </a:r>
            <a:r>
              <a:rPr lang="en-US" sz="2400" b="0" dirty="0" smtClean="0"/>
              <a:t>off.</a:t>
            </a:r>
          </a:p>
          <a:p>
            <a:pPr fontAlgn="auto">
              <a:spcAft>
                <a:spcPts val="0"/>
              </a:spcAft>
              <a:defRPr/>
            </a:pPr>
            <a:endParaRPr lang="en-US" sz="2400" b="0" dirty="0"/>
          </a:p>
          <a:p>
            <a:pPr marL="342900" indent="-342900" fontAlgn="auto">
              <a:spcAft>
                <a:spcPts val="0"/>
              </a:spcAft>
              <a:buFont typeface="Arial" panose="020B0604020202020204" pitchFamily="34" charset="0"/>
              <a:buChar char="•"/>
              <a:defRPr/>
            </a:pPr>
            <a:r>
              <a:rPr lang="en-US" sz="2400" b="0" dirty="0"/>
              <a:t>As we shall see later on in the class, recessions are an example of </a:t>
            </a:r>
            <a:r>
              <a:rPr lang="en-US" sz="2400" b="0" dirty="0" smtClean="0"/>
              <a:t>a situation </a:t>
            </a:r>
            <a:r>
              <a:rPr lang="en-US" sz="2400" b="0" dirty="0"/>
              <a:t>of </a:t>
            </a:r>
            <a:r>
              <a:rPr lang="en-US" sz="2400" b="0" dirty="0" smtClean="0"/>
              <a:t>inefficiency.</a:t>
            </a:r>
          </a:p>
          <a:p>
            <a:pPr fontAlgn="auto">
              <a:spcAft>
                <a:spcPts val="0"/>
              </a:spcAft>
              <a:defRPr/>
            </a:pPr>
            <a:endParaRPr lang="en-US" sz="2400" b="0" dirty="0"/>
          </a:p>
          <a:p>
            <a:pPr marL="342900" indent="-342900" fontAlgn="auto">
              <a:spcAft>
                <a:spcPts val="0"/>
              </a:spcAft>
              <a:buFont typeface="Arial" panose="020B0604020202020204" pitchFamily="34" charset="0"/>
              <a:buChar char="•"/>
              <a:defRPr/>
            </a:pPr>
            <a:r>
              <a:rPr lang="en-US" sz="2400" b="0" dirty="0"/>
              <a:t>It is important to note that </a:t>
            </a:r>
            <a:r>
              <a:rPr lang="en-US" sz="2400" b="0" dirty="0" smtClean="0"/>
              <a:t>efficiency </a:t>
            </a:r>
            <a:r>
              <a:rPr lang="en-US" sz="2400" b="0" dirty="0"/>
              <a:t>is not a very strong criteria. </a:t>
            </a:r>
            <a:r>
              <a:rPr lang="en-US" sz="2400" dirty="0" smtClean="0">
                <a:solidFill>
                  <a:srgbClr val="C00000"/>
                </a:solidFill>
              </a:rPr>
              <a:t>It says </a:t>
            </a:r>
            <a:r>
              <a:rPr lang="en-US" sz="2400" dirty="0">
                <a:solidFill>
                  <a:srgbClr val="C00000"/>
                </a:solidFill>
              </a:rPr>
              <a:t>nothing about the equity of the situation</a:t>
            </a:r>
            <a:r>
              <a:rPr lang="en-US" sz="2400" b="0" dirty="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sz="3200" dirty="0" smtClean="0">
                <a:solidFill>
                  <a:schemeClr val="accent6">
                    <a:lumMod val="75000"/>
                  </a:schemeClr>
                </a:solidFill>
              </a:rPr>
              <a:t>Principle # 8: Markets usually lead to efficiency</a:t>
            </a:r>
            <a:endParaRPr lang="en-US" sz="3200" dirty="0">
              <a:solidFill>
                <a:schemeClr val="accent6">
                  <a:lumMod val="75000"/>
                </a:schemeClr>
              </a:solidFill>
            </a:endParaRPr>
          </a:p>
        </p:txBody>
      </p:sp>
      <p:sp>
        <p:nvSpPr>
          <p:cNvPr id="2" name="Content Placeholder 1"/>
          <p:cNvSpPr>
            <a:spLocks noGrp="1"/>
          </p:cNvSpPr>
          <p:nvPr>
            <p:ph idx="1"/>
          </p:nvPr>
        </p:nvSpPr>
        <p:spPr/>
        <p:txBody>
          <a:bodyPr rtlCol="0">
            <a:normAutofit/>
          </a:bodyPr>
          <a:lstStyle/>
          <a:p>
            <a:pPr marL="342900" indent="-342900" fontAlgn="auto">
              <a:spcAft>
                <a:spcPts val="0"/>
              </a:spcAft>
              <a:buFont typeface="Arial" panose="020B0604020202020204" pitchFamily="34" charset="0"/>
              <a:buChar char="•"/>
              <a:defRPr/>
            </a:pPr>
            <a:r>
              <a:rPr lang="en-US" sz="2400" b="0" dirty="0"/>
              <a:t>A market economy </a:t>
            </a:r>
            <a:r>
              <a:rPr lang="en-US" sz="2400" b="0" dirty="0" smtClean="0"/>
              <a:t>create</a:t>
            </a:r>
            <a:r>
              <a:rPr lang="en-US" sz="2400" b="0" dirty="0"/>
              <a:t>s</a:t>
            </a:r>
            <a:r>
              <a:rPr lang="en-US" sz="2400" b="0" dirty="0" smtClean="0"/>
              <a:t> </a:t>
            </a:r>
            <a:r>
              <a:rPr lang="en-US" sz="2400" b="0" dirty="0"/>
              <a:t>incentives for each individual, acting </a:t>
            </a:r>
            <a:r>
              <a:rPr lang="en-US" sz="2400" b="0" dirty="0" smtClean="0"/>
              <a:t>in their </a:t>
            </a:r>
            <a:r>
              <a:rPr lang="en-US" sz="2400" b="0" dirty="0"/>
              <a:t>own self interest, to increase </a:t>
            </a:r>
            <a:r>
              <a:rPr lang="en-US" sz="2400" b="0" dirty="0" smtClean="0"/>
              <a:t>efficiency.</a:t>
            </a:r>
          </a:p>
          <a:p>
            <a:pPr marL="342900" indent="-342900" fontAlgn="auto">
              <a:spcAft>
                <a:spcPts val="0"/>
              </a:spcAft>
              <a:buFont typeface="Arial" panose="020B0604020202020204" pitchFamily="34" charset="0"/>
              <a:buChar char="•"/>
              <a:defRPr/>
            </a:pPr>
            <a:endParaRPr lang="en-US" sz="2400" b="0" dirty="0"/>
          </a:p>
          <a:p>
            <a:pPr marL="342900" indent="-342900" fontAlgn="auto">
              <a:spcAft>
                <a:spcPts val="0"/>
              </a:spcAft>
              <a:buFont typeface="Arial" panose="020B0604020202020204" pitchFamily="34" charset="0"/>
              <a:buChar char="•"/>
              <a:defRPr/>
            </a:pPr>
            <a:r>
              <a:rPr lang="en-US" sz="2400" b="0" dirty="0"/>
              <a:t>This is Adam Smith's so called Invisible Hand</a:t>
            </a:r>
            <a:r>
              <a:rPr lang="en-US" sz="2400" b="0" dirty="0" smtClean="0"/>
              <a:t>.</a:t>
            </a:r>
          </a:p>
          <a:p>
            <a:pPr fontAlgn="auto">
              <a:spcAft>
                <a:spcPts val="0"/>
              </a:spcAft>
              <a:defRPr/>
            </a:pPr>
            <a:endParaRPr lang="en-US" sz="2400" b="0" dirty="0"/>
          </a:p>
          <a:p>
            <a:pPr marL="342900" indent="-342900" fontAlgn="auto">
              <a:spcAft>
                <a:spcPts val="0"/>
              </a:spcAft>
              <a:buFont typeface="Arial" panose="020B0604020202020204" pitchFamily="34" charset="0"/>
              <a:buChar char="•"/>
              <a:defRPr/>
            </a:pPr>
            <a:r>
              <a:rPr lang="en-US" sz="2400" b="0" dirty="0"/>
              <a:t>As we will see in detail in subsequent chapters, if there is </a:t>
            </a:r>
            <a:r>
              <a:rPr lang="en-US" sz="2400" b="0" dirty="0" smtClean="0"/>
              <a:t>unmet demand </a:t>
            </a:r>
            <a:r>
              <a:rPr lang="en-US" sz="2400" b="0" dirty="0"/>
              <a:t>for a commodity at current price, individuals will bid up </a:t>
            </a:r>
            <a:r>
              <a:rPr lang="en-US" sz="2400" b="0" dirty="0" smtClean="0"/>
              <a:t>the price </a:t>
            </a:r>
            <a:r>
              <a:rPr lang="en-US" sz="2400" b="0" dirty="0"/>
              <a:t>for the good, creating an incentive for producers to </a:t>
            </a:r>
            <a:r>
              <a:rPr lang="en-US" sz="2400" b="0" dirty="0" smtClean="0"/>
              <a:t>increase production </a:t>
            </a:r>
            <a:r>
              <a:rPr lang="en-US" sz="2400" b="0" dirty="0"/>
              <a:t>until that demand is met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sz="3200" dirty="0" smtClean="0">
                <a:solidFill>
                  <a:schemeClr val="accent6">
                    <a:lumMod val="75000"/>
                  </a:schemeClr>
                </a:solidFill>
              </a:rPr>
              <a:t>Principle # 8: Markets usually lead to efficiency</a:t>
            </a:r>
            <a:endParaRPr lang="en-US" sz="3200" dirty="0">
              <a:solidFill>
                <a:schemeClr val="accent6">
                  <a:lumMod val="75000"/>
                </a:schemeClr>
              </a:solidFill>
            </a:endParaRPr>
          </a:p>
        </p:txBody>
      </p:sp>
      <p:sp>
        <p:nvSpPr>
          <p:cNvPr id="2" name="Content Placeholder 1"/>
          <p:cNvSpPr>
            <a:spLocks noGrp="1"/>
          </p:cNvSpPr>
          <p:nvPr>
            <p:ph idx="1"/>
          </p:nvPr>
        </p:nvSpPr>
        <p:spPr/>
        <p:txBody>
          <a:bodyPr rtlCol="0">
            <a:normAutofit/>
          </a:bodyPr>
          <a:lstStyle/>
          <a:p>
            <a:pPr marL="342900" indent="-342900" fontAlgn="auto">
              <a:spcAft>
                <a:spcPts val="0"/>
              </a:spcAft>
              <a:buFont typeface="Arial" panose="020B0604020202020204" pitchFamily="34" charset="0"/>
              <a:buChar char="•"/>
              <a:defRPr/>
            </a:pPr>
            <a:r>
              <a:rPr lang="en-US" sz="2400" b="0" dirty="0"/>
              <a:t>A market economy </a:t>
            </a:r>
            <a:r>
              <a:rPr lang="en-US" sz="2400" b="0" dirty="0" smtClean="0"/>
              <a:t>create</a:t>
            </a:r>
            <a:r>
              <a:rPr lang="en-US" sz="2400" b="0" dirty="0"/>
              <a:t>s</a:t>
            </a:r>
            <a:r>
              <a:rPr lang="en-US" sz="2400" b="0" dirty="0" smtClean="0"/>
              <a:t> </a:t>
            </a:r>
            <a:r>
              <a:rPr lang="en-US" sz="2400" b="0" dirty="0"/>
              <a:t>incentives for each individual, acting </a:t>
            </a:r>
            <a:r>
              <a:rPr lang="en-US" sz="2400" b="0" dirty="0" smtClean="0"/>
              <a:t>in their </a:t>
            </a:r>
            <a:r>
              <a:rPr lang="en-US" sz="2400" b="0" dirty="0"/>
              <a:t>own self interest, to increase </a:t>
            </a:r>
            <a:r>
              <a:rPr lang="en-US" sz="2400" b="0" dirty="0" smtClean="0"/>
              <a:t>efficiency.</a:t>
            </a:r>
          </a:p>
          <a:p>
            <a:pPr marL="342900" indent="-342900" fontAlgn="auto">
              <a:spcAft>
                <a:spcPts val="0"/>
              </a:spcAft>
              <a:buFont typeface="Arial" panose="020B0604020202020204" pitchFamily="34" charset="0"/>
              <a:buChar char="•"/>
              <a:defRPr/>
            </a:pPr>
            <a:endParaRPr lang="en-US" sz="2400" b="0" dirty="0"/>
          </a:p>
          <a:p>
            <a:pPr marL="342900" indent="-342900" fontAlgn="auto">
              <a:spcAft>
                <a:spcPts val="0"/>
              </a:spcAft>
              <a:buFont typeface="Arial" panose="020B0604020202020204" pitchFamily="34" charset="0"/>
              <a:buChar char="•"/>
              <a:defRPr/>
            </a:pPr>
            <a:r>
              <a:rPr lang="en-US" sz="2400" b="0" dirty="0"/>
              <a:t>This is Adam Smith's so called Invisible Hand</a:t>
            </a:r>
            <a:r>
              <a:rPr lang="en-US" sz="2400" b="0" dirty="0" smtClean="0"/>
              <a:t>.</a:t>
            </a:r>
          </a:p>
          <a:p>
            <a:pPr fontAlgn="auto">
              <a:spcAft>
                <a:spcPts val="0"/>
              </a:spcAft>
              <a:defRPr/>
            </a:pPr>
            <a:endParaRPr lang="en-US" sz="2400" b="0" dirty="0"/>
          </a:p>
          <a:p>
            <a:pPr marL="342900" indent="-342900" fontAlgn="auto">
              <a:spcAft>
                <a:spcPts val="0"/>
              </a:spcAft>
              <a:buFont typeface="Arial" panose="020B0604020202020204" pitchFamily="34" charset="0"/>
              <a:buChar char="•"/>
              <a:defRPr/>
            </a:pPr>
            <a:r>
              <a:rPr lang="en-US" sz="2400" b="0" dirty="0"/>
              <a:t>As we will see in detail in subsequent chapters, if there is </a:t>
            </a:r>
            <a:r>
              <a:rPr lang="en-US" sz="2400" b="0" dirty="0" smtClean="0"/>
              <a:t>unmet demand </a:t>
            </a:r>
            <a:r>
              <a:rPr lang="en-US" sz="2400" b="0" dirty="0"/>
              <a:t>for a commodity at current price, individuals will bid up </a:t>
            </a:r>
            <a:r>
              <a:rPr lang="en-US" sz="2400" b="0" dirty="0" smtClean="0"/>
              <a:t>the price </a:t>
            </a:r>
            <a:r>
              <a:rPr lang="en-US" sz="2400" b="0" dirty="0"/>
              <a:t>for the good, creating an incentive for producers to </a:t>
            </a:r>
            <a:r>
              <a:rPr lang="en-US" sz="2400" b="0" dirty="0" smtClean="0"/>
              <a:t>increase production </a:t>
            </a:r>
            <a:r>
              <a:rPr lang="en-US" sz="2400" b="0" dirty="0"/>
              <a:t>until that demand is met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dirty="0" smtClean="0">
                <a:solidFill>
                  <a:schemeClr val="accent6">
                    <a:lumMod val="75000"/>
                  </a:schemeClr>
                </a:solidFill>
              </a:rPr>
              <a:t>What is Economics?</a:t>
            </a:r>
            <a:endParaRPr lang="en-US" dirty="0">
              <a:solidFill>
                <a:schemeClr val="accent6">
                  <a:lumMod val="75000"/>
                </a:schemeClr>
              </a:solidFill>
            </a:endParaRPr>
          </a:p>
        </p:txBody>
      </p:sp>
      <p:sp>
        <p:nvSpPr>
          <p:cNvPr id="2" name="Content Placeholder 1"/>
          <p:cNvSpPr>
            <a:spLocks noGrp="1"/>
          </p:cNvSpPr>
          <p:nvPr>
            <p:ph idx="1"/>
          </p:nvPr>
        </p:nvSpPr>
        <p:spPr>
          <a:xfrm>
            <a:off x="228600" y="990600"/>
            <a:ext cx="8839200" cy="5638800"/>
          </a:xfrm>
        </p:spPr>
        <p:txBody>
          <a:bodyPr rtlCol="0">
            <a:normAutofit lnSpcReduction="10000"/>
          </a:bodyPr>
          <a:lstStyle/>
          <a:p>
            <a:pPr marL="342900" indent="-342900" fontAlgn="auto">
              <a:spcAft>
                <a:spcPts val="0"/>
              </a:spcAft>
              <a:buFont typeface="Arial" panose="020B0604020202020204" pitchFamily="34" charset="0"/>
              <a:buChar char="•"/>
              <a:defRPr/>
            </a:pPr>
            <a:r>
              <a:rPr lang="en-US" sz="2400" b="0" dirty="0" smtClean="0"/>
              <a:t>The word “economics” originates from the link of two </a:t>
            </a:r>
            <a:r>
              <a:rPr lang="en-US" sz="2400" b="0" dirty="0" err="1" smtClean="0"/>
              <a:t>greek</a:t>
            </a:r>
            <a:r>
              <a:rPr lang="en-US" sz="2400" b="0" dirty="0" smtClean="0"/>
              <a:t> words: </a:t>
            </a:r>
            <a:r>
              <a:rPr lang="it-IT" sz="2400" b="0" dirty="0"/>
              <a:t>οἴκος (oikos), </a:t>
            </a:r>
            <a:r>
              <a:rPr lang="it-IT" sz="2400" b="0" dirty="0" smtClean="0"/>
              <a:t>"home/house" and </a:t>
            </a:r>
            <a:r>
              <a:rPr lang="it-IT" sz="2400" b="0" dirty="0"/>
              <a:t>νόμος (nomos), "</a:t>
            </a:r>
            <a:r>
              <a:rPr lang="it-IT" sz="2400" b="0" dirty="0" smtClean="0"/>
              <a:t>norm/rule/regulation" or </a:t>
            </a:r>
            <a:r>
              <a:rPr lang="it-IT" sz="2400" b="0" dirty="0"/>
              <a:t>"</a:t>
            </a:r>
            <a:r>
              <a:rPr lang="it-IT" sz="2400" b="0" dirty="0" smtClean="0"/>
              <a:t>law</a:t>
            </a:r>
            <a:r>
              <a:rPr lang="it-IT" sz="2400" b="0" dirty="0"/>
              <a:t> "</a:t>
            </a:r>
            <a:r>
              <a:rPr lang="it-IT" sz="2400" b="0" dirty="0" smtClean="0"/>
              <a:t>. Therefore, it litterally means      "regulation/management of the house".</a:t>
            </a:r>
          </a:p>
          <a:p>
            <a:pPr fontAlgn="auto">
              <a:spcAft>
                <a:spcPts val="0"/>
              </a:spcAft>
              <a:defRPr/>
            </a:pPr>
            <a:endParaRPr lang="en-US" sz="2400" b="0" dirty="0" smtClean="0"/>
          </a:p>
          <a:p>
            <a:pPr marL="342900" indent="-342900" fontAlgn="auto">
              <a:spcAft>
                <a:spcPts val="0"/>
              </a:spcAft>
              <a:buFont typeface="Arial" panose="020B0604020202020204" pitchFamily="34" charset="0"/>
              <a:buChar char="•"/>
              <a:defRPr/>
            </a:pPr>
            <a:r>
              <a:rPr lang="en-US" sz="2400" b="0" dirty="0" smtClean="0"/>
              <a:t>A great nineteenth-century economist, Alfred Marshall, defined “economics” as “a study of mankind in the ordinary business of life”. </a:t>
            </a:r>
          </a:p>
          <a:p>
            <a:pPr fontAlgn="auto">
              <a:spcAft>
                <a:spcPts val="0"/>
              </a:spcAft>
              <a:defRPr/>
            </a:pPr>
            <a:endParaRPr lang="en-US" sz="2400" b="0" dirty="0" smtClean="0"/>
          </a:p>
          <a:p>
            <a:pPr marL="342900" indent="-342900" fontAlgn="auto">
              <a:spcAft>
                <a:spcPts val="0"/>
              </a:spcAft>
              <a:buFont typeface="Arial" panose="020B0604020202020204" pitchFamily="34" charset="0"/>
              <a:buChar char="•"/>
              <a:defRPr/>
            </a:pPr>
            <a:r>
              <a:rPr lang="en-US" sz="2400" b="0" dirty="0" smtClean="0"/>
              <a:t>What can economics say about this “ordinary business”? Quite a lot, it turns out.</a:t>
            </a:r>
          </a:p>
          <a:p>
            <a:pPr fontAlgn="auto">
              <a:spcAft>
                <a:spcPts val="0"/>
              </a:spcAft>
              <a:defRPr/>
            </a:pPr>
            <a:endParaRPr lang="en-US" sz="2400" b="0" dirty="0" smtClean="0"/>
          </a:p>
          <a:p>
            <a:pPr marL="342900" indent="-342900" fontAlgn="auto">
              <a:spcAft>
                <a:spcPts val="0"/>
              </a:spcAft>
              <a:buFont typeface="Arial" panose="020B0604020202020204" pitchFamily="34" charset="0"/>
              <a:buChar char="•"/>
              <a:defRPr/>
            </a:pPr>
            <a:r>
              <a:rPr lang="en-US" sz="2400" b="0" dirty="0" smtClean="0"/>
              <a:t>What we will see in this course is that even familiar scenes of economic life pose some very important questions – questions that economics can help answer.</a:t>
            </a:r>
          </a:p>
          <a:p>
            <a:pPr marL="342900" indent="-342900" fontAlgn="auto">
              <a:spcAft>
                <a:spcPts val="0"/>
              </a:spcAft>
              <a:buFont typeface="Arial" panose="020B0604020202020204" pitchFamily="34" charset="0"/>
              <a:buChar char="•"/>
              <a:defRPr/>
            </a:pPr>
            <a:endParaRPr lang="en-US" sz="24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fontAlgn="auto">
              <a:spcAft>
                <a:spcPts val="0"/>
              </a:spcAft>
              <a:defRPr/>
            </a:pPr>
            <a:r>
              <a:rPr lang="en-US" sz="3200" dirty="0" smtClean="0">
                <a:solidFill>
                  <a:schemeClr val="accent6">
                    <a:lumMod val="75000"/>
                  </a:schemeClr>
                </a:solidFill>
              </a:rPr>
              <a:t>Principle # 9</a:t>
            </a:r>
            <a:r>
              <a:rPr lang="en-US" sz="3200" dirty="0">
                <a:solidFill>
                  <a:schemeClr val="accent6">
                    <a:lumMod val="75000"/>
                  </a:schemeClr>
                </a:solidFill>
              </a:rPr>
              <a:t>: When Markets Don't Achieve </a:t>
            </a:r>
            <a:r>
              <a:rPr lang="en-US" sz="3200" dirty="0" smtClean="0">
                <a:solidFill>
                  <a:schemeClr val="accent6">
                    <a:lumMod val="75000"/>
                  </a:schemeClr>
                </a:solidFill>
              </a:rPr>
              <a:t>Efficiency</a:t>
            </a:r>
            <a:r>
              <a:rPr lang="en-US" sz="3200" dirty="0">
                <a:solidFill>
                  <a:schemeClr val="accent6">
                    <a:lumMod val="75000"/>
                  </a:schemeClr>
                </a:solidFill>
              </a:rPr>
              <a:t>,</a:t>
            </a:r>
            <a:br>
              <a:rPr lang="en-US" sz="3200" dirty="0">
                <a:solidFill>
                  <a:schemeClr val="accent6">
                    <a:lumMod val="75000"/>
                  </a:schemeClr>
                </a:solidFill>
              </a:rPr>
            </a:br>
            <a:r>
              <a:rPr lang="en-US" sz="3200" dirty="0">
                <a:solidFill>
                  <a:schemeClr val="accent6">
                    <a:lumMod val="75000"/>
                  </a:schemeClr>
                </a:solidFill>
              </a:rPr>
              <a:t>Government Can Improve Society's Welfare</a:t>
            </a:r>
          </a:p>
        </p:txBody>
      </p:sp>
      <p:sp>
        <p:nvSpPr>
          <p:cNvPr id="2" name="Content Placeholder 1"/>
          <p:cNvSpPr>
            <a:spLocks noGrp="1"/>
          </p:cNvSpPr>
          <p:nvPr>
            <p:ph idx="1"/>
          </p:nvPr>
        </p:nvSpPr>
        <p:spPr/>
        <p:txBody>
          <a:bodyPr rtlCol="0">
            <a:noAutofit/>
          </a:bodyPr>
          <a:lstStyle/>
          <a:p>
            <a:pPr marL="342900" indent="-342900" fontAlgn="auto">
              <a:spcAft>
                <a:spcPts val="0"/>
              </a:spcAft>
              <a:buFont typeface="Arial" panose="020B0604020202020204" pitchFamily="34" charset="0"/>
              <a:buChar char="•"/>
              <a:defRPr/>
            </a:pPr>
            <a:r>
              <a:rPr lang="en-US" sz="2000" b="0" dirty="0"/>
              <a:t>While markets tend to lead to </a:t>
            </a:r>
            <a:r>
              <a:rPr lang="en-US" sz="2000" b="0" dirty="0" smtClean="0"/>
              <a:t>efficiency</a:t>
            </a:r>
            <a:r>
              <a:rPr lang="en-US" sz="2000" b="0" dirty="0"/>
              <a:t>, they do not always</a:t>
            </a:r>
            <a:r>
              <a:rPr lang="en-US" sz="2000" b="0" dirty="0" smtClean="0"/>
              <a:t>.</a:t>
            </a:r>
          </a:p>
          <a:p>
            <a:pPr fontAlgn="auto">
              <a:spcAft>
                <a:spcPts val="0"/>
              </a:spcAft>
              <a:defRPr/>
            </a:pPr>
            <a:endParaRPr lang="en-US" sz="2000" b="0" dirty="0"/>
          </a:p>
          <a:p>
            <a:pPr marL="342900" indent="-342900" fontAlgn="auto">
              <a:spcAft>
                <a:spcPts val="0"/>
              </a:spcAft>
              <a:buFont typeface="Arial" panose="020B0604020202020204" pitchFamily="34" charset="0"/>
              <a:buChar char="•"/>
              <a:defRPr/>
            </a:pPr>
            <a:r>
              <a:rPr lang="en-US" sz="2000" b="0" dirty="0"/>
              <a:t>There are many types of market failures, </a:t>
            </a:r>
            <a:r>
              <a:rPr lang="en-US" sz="2000" b="0" dirty="0" smtClean="0"/>
              <a:t>including:</a:t>
            </a:r>
            <a:endParaRPr lang="en-US" sz="2000" b="0" dirty="0"/>
          </a:p>
          <a:p>
            <a:pPr fontAlgn="auto">
              <a:spcAft>
                <a:spcPts val="0"/>
              </a:spcAft>
              <a:defRPr/>
            </a:pPr>
            <a:r>
              <a:rPr lang="en-US" sz="1800" b="0" dirty="0" smtClean="0"/>
              <a:t>- externalities</a:t>
            </a:r>
            <a:endParaRPr lang="en-US" sz="1800" b="0" dirty="0"/>
          </a:p>
          <a:p>
            <a:pPr fontAlgn="auto">
              <a:spcAft>
                <a:spcPts val="0"/>
              </a:spcAft>
              <a:defRPr/>
            </a:pPr>
            <a:r>
              <a:rPr lang="en-US" sz="1800" b="0" dirty="0" smtClean="0"/>
              <a:t>- market </a:t>
            </a:r>
            <a:r>
              <a:rPr lang="en-US" sz="1800" b="0" dirty="0"/>
              <a:t>power</a:t>
            </a:r>
          </a:p>
          <a:p>
            <a:pPr fontAlgn="auto">
              <a:spcAft>
                <a:spcPts val="0"/>
              </a:spcAft>
              <a:defRPr/>
            </a:pPr>
            <a:r>
              <a:rPr lang="en-US" sz="1800" b="0" dirty="0" smtClean="0"/>
              <a:t>- public </a:t>
            </a:r>
            <a:r>
              <a:rPr lang="en-US" sz="1800" b="0" dirty="0"/>
              <a:t>goods</a:t>
            </a:r>
          </a:p>
          <a:p>
            <a:pPr fontAlgn="auto">
              <a:spcAft>
                <a:spcPts val="0"/>
              </a:spcAft>
              <a:defRPr/>
            </a:pPr>
            <a:r>
              <a:rPr lang="en-US" sz="1800" b="0" dirty="0" smtClean="0"/>
              <a:t>- common </a:t>
            </a:r>
            <a:r>
              <a:rPr lang="en-US" sz="1800" b="0" dirty="0"/>
              <a:t>property </a:t>
            </a:r>
            <a:r>
              <a:rPr lang="en-US" sz="1800" b="0" dirty="0" smtClean="0"/>
              <a:t>resources</a:t>
            </a:r>
          </a:p>
          <a:p>
            <a:pPr marL="342900" indent="-342900" fontAlgn="auto">
              <a:spcAft>
                <a:spcPts val="0"/>
              </a:spcAft>
              <a:buFontTx/>
              <a:buChar char="-"/>
              <a:defRPr/>
            </a:pPr>
            <a:endParaRPr lang="en-US" sz="2000" b="0" dirty="0"/>
          </a:p>
          <a:p>
            <a:pPr marL="342900" indent="-342900" fontAlgn="auto">
              <a:spcAft>
                <a:spcPts val="0"/>
              </a:spcAft>
              <a:buFont typeface="Arial" panose="020B0604020202020204" pitchFamily="34" charset="0"/>
              <a:buChar char="•"/>
              <a:defRPr/>
            </a:pPr>
            <a:r>
              <a:rPr lang="en-US" sz="2000" b="0" dirty="0"/>
              <a:t>When market's don't achieve </a:t>
            </a:r>
            <a:r>
              <a:rPr lang="en-US" sz="2000" b="0" dirty="0" smtClean="0"/>
              <a:t>efficiency</a:t>
            </a:r>
            <a:r>
              <a:rPr lang="en-US" sz="2000" b="0" dirty="0"/>
              <a:t>, governments can (but do </a:t>
            </a:r>
            <a:r>
              <a:rPr lang="en-US" sz="2000" b="0" dirty="0" smtClean="0"/>
              <a:t>not necessarily</a:t>
            </a:r>
            <a:r>
              <a:rPr lang="en-US" sz="2000" b="0" dirty="0"/>
              <a:t>) improve society's welfare</a:t>
            </a:r>
            <a:r>
              <a:rPr lang="en-US" sz="2000" b="0" dirty="0" smtClean="0"/>
              <a:t>.</a:t>
            </a:r>
          </a:p>
          <a:p>
            <a:pPr fontAlgn="auto">
              <a:spcAft>
                <a:spcPts val="0"/>
              </a:spcAft>
              <a:defRPr/>
            </a:pPr>
            <a:endParaRPr lang="en-US" sz="2000" b="0" dirty="0"/>
          </a:p>
          <a:p>
            <a:pPr marL="342900" indent="-342900" fontAlgn="auto">
              <a:spcAft>
                <a:spcPts val="0"/>
              </a:spcAft>
              <a:buFont typeface="Arial" panose="020B0604020202020204" pitchFamily="34" charset="0"/>
              <a:buChar char="•"/>
              <a:defRPr/>
            </a:pPr>
            <a:r>
              <a:rPr lang="en-US" sz="2000" b="0" dirty="0"/>
              <a:t>Understanding the source of the market failure can be key </a:t>
            </a:r>
            <a:r>
              <a:rPr lang="en-US" sz="2000" b="0" dirty="0" smtClean="0"/>
              <a:t>to resolving </a:t>
            </a:r>
            <a:r>
              <a:rPr lang="en-US" sz="2000" b="0" dirty="0"/>
              <a:t>the </a:t>
            </a:r>
            <a:r>
              <a:rPr lang="en-US" sz="2000" b="0" dirty="0" smtClean="0"/>
              <a:t>inefficiency.</a:t>
            </a:r>
          </a:p>
          <a:p>
            <a:pPr fontAlgn="auto">
              <a:spcAft>
                <a:spcPts val="0"/>
              </a:spcAft>
              <a:defRPr/>
            </a:pPr>
            <a:endParaRPr lang="en-US" sz="2000" b="0" dirty="0"/>
          </a:p>
          <a:p>
            <a:pPr marL="342900" indent="-342900" fontAlgn="auto">
              <a:spcAft>
                <a:spcPts val="0"/>
              </a:spcAft>
              <a:buFont typeface="Arial" panose="020B0604020202020204" pitchFamily="34" charset="0"/>
              <a:buChar char="•"/>
              <a:defRPr/>
            </a:pPr>
            <a:r>
              <a:rPr lang="en-US" sz="2000" b="0" dirty="0"/>
              <a:t>In many cases, the problem stems from poorly </a:t>
            </a:r>
            <a:r>
              <a:rPr lang="en-US" sz="2000" b="0" dirty="0" smtClean="0"/>
              <a:t>defined </a:t>
            </a:r>
            <a:r>
              <a:rPr lang="en-US" sz="2000" b="0" dirty="0"/>
              <a:t>property </a:t>
            </a:r>
            <a:r>
              <a:rPr lang="en-US" sz="2000" b="0" dirty="0" smtClean="0"/>
              <a:t>rights or </a:t>
            </a:r>
            <a:r>
              <a:rPr lang="en-US" sz="2000" b="0" dirty="0"/>
              <a:t>an incomplete market for the good.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fontAlgn="auto">
              <a:spcAft>
                <a:spcPts val="0"/>
              </a:spcAft>
              <a:defRPr/>
            </a:pPr>
            <a:r>
              <a:rPr lang="en-US" sz="3200" dirty="0" smtClean="0">
                <a:solidFill>
                  <a:schemeClr val="accent6">
                    <a:lumMod val="75000"/>
                  </a:schemeClr>
                </a:solidFill>
              </a:rPr>
              <a:t>Principle # 10</a:t>
            </a:r>
            <a:r>
              <a:rPr lang="en-US" sz="3200" dirty="0">
                <a:solidFill>
                  <a:schemeClr val="accent6">
                    <a:lumMod val="75000"/>
                  </a:schemeClr>
                </a:solidFill>
              </a:rPr>
              <a:t>: One Person's Spending is Another Person's</a:t>
            </a:r>
            <a:br>
              <a:rPr lang="en-US" sz="3200" dirty="0">
                <a:solidFill>
                  <a:schemeClr val="accent6">
                    <a:lumMod val="75000"/>
                  </a:schemeClr>
                </a:solidFill>
              </a:rPr>
            </a:br>
            <a:r>
              <a:rPr lang="en-US" sz="3200" dirty="0" smtClean="0">
                <a:solidFill>
                  <a:schemeClr val="accent6">
                    <a:lumMod val="75000"/>
                  </a:schemeClr>
                </a:solidFill>
              </a:rPr>
              <a:t>Income (1)</a:t>
            </a:r>
            <a:endParaRPr lang="en-US" sz="3200" dirty="0">
              <a:solidFill>
                <a:schemeClr val="accent6">
                  <a:lumMod val="75000"/>
                </a:schemeClr>
              </a:solidFill>
            </a:endParaRPr>
          </a:p>
        </p:txBody>
      </p:sp>
      <p:sp>
        <p:nvSpPr>
          <p:cNvPr id="2" name="Content Placeholder 1"/>
          <p:cNvSpPr>
            <a:spLocks noGrp="1"/>
          </p:cNvSpPr>
          <p:nvPr>
            <p:ph idx="1"/>
          </p:nvPr>
        </p:nvSpPr>
        <p:spPr/>
        <p:txBody>
          <a:bodyPr rtlCol="0">
            <a:noAutofit/>
          </a:bodyPr>
          <a:lstStyle/>
          <a:p>
            <a:pPr marL="342900" indent="-342900" fontAlgn="auto">
              <a:spcAft>
                <a:spcPts val="0"/>
              </a:spcAft>
              <a:buFont typeface="Arial" panose="020B0604020202020204" pitchFamily="34" charset="0"/>
              <a:buChar char="•"/>
              <a:defRPr/>
            </a:pPr>
            <a:r>
              <a:rPr lang="en-US" sz="2000" b="0" dirty="0"/>
              <a:t>If one group of individuals decide to spend less, the impact will </a:t>
            </a:r>
            <a:r>
              <a:rPr lang="en-US" sz="2000" b="0" dirty="0" smtClean="0"/>
              <a:t>spread through </a:t>
            </a:r>
            <a:r>
              <a:rPr lang="en-US" sz="2000" b="0" dirty="0"/>
              <a:t>the economy</a:t>
            </a:r>
            <a:r>
              <a:rPr lang="en-US" sz="2000" b="0" dirty="0" smtClean="0"/>
              <a:t>.</a:t>
            </a:r>
          </a:p>
          <a:p>
            <a:pPr fontAlgn="auto">
              <a:spcAft>
                <a:spcPts val="0"/>
              </a:spcAft>
              <a:defRPr/>
            </a:pPr>
            <a:endParaRPr lang="en-US" sz="2000" b="0" dirty="0"/>
          </a:p>
          <a:p>
            <a:pPr marL="342900" indent="-342900" fontAlgn="auto">
              <a:spcAft>
                <a:spcPts val="0"/>
              </a:spcAft>
              <a:buFont typeface="Arial" panose="020B0604020202020204" pitchFamily="34" charset="0"/>
              <a:buChar char="•"/>
              <a:defRPr/>
            </a:pPr>
            <a:r>
              <a:rPr lang="en-US" sz="2000" b="0" dirty="0"/>
              <a:t>We are currently experiencing this in terms of the global </a:t>
            </a:r>
            <a:r>
              <a:rPr lang="en-US" sz="2000" b="0" dirty="0" smtClean="0"/>
              <a:t>recession. These </a:t>
            </a:r>
            <a:r>
              <a:rPr lang="en-US" sz="2000" b="0" dirty="0"/>
              <a:t>interactions are not simply local</a:t>
            </a:r>
            <a:r>
              <a:rPr lang="en-US" sz="2000" b="0" dirty="0" smtClean="0"/>
              <a:t>. They </a:t>
            </a:r>
            <a:r>
              <a:rPr lang="en-US" sz="2000" b="0" dirty="0"/>
              <a:t>spread</a:t>
            </a:r>
          </a:p>
          <a:p>
            <a:pPr fontAlgn="auto">
              <a:spcAft>
                <a:spcPts val="0"/>
              </a:spcAft>
              <a:defRPr/>
            </a:pPr>
            <a:r>
              <a:rPr lang="en-US" sz="2000" b="0" dirty="0"/>
              <a:t>- across </a:t>
            </a:r>
            <a:r>
              <a:rPr lang="en-US" sz="2000" b="0" dirty="0" smtClean="0"/>
              <a:t>communities</a:t>
            </a:r>
            <a:endParaRPr lang="en-US" sz="2000" b="0" dirty="0"/>
          </a:p>
          <a:p>
            <a:pPr marL="342900" indent="-342900" fontAlgn="auto">
              <a:spcAft>
                <a:spcPts val="0"/>
              </a:spcAft>
              <a:buFontTx/>
              <a:buChar char="-"/>
              <a:defRPr/>
            </a:pPr>
            <a:r>
              <a:rPr lang="en-US" sz="2000" b="0" dirty="0" smtClean="0"/>
              <a:t>internationally </a:t>
            </a:r>
            <a:r>
              <a:rPr lang="en-US" sz="2000" b="0" dirty="0"/>
              <a:t>through protectionism</a:t>
            </a:r>
            <a:r>
              <a:rPr lang="en-US" sz="2000" b="0" dirty="0" smtClean="0"/>
              <a:t>.</a:t>
            </a:r>
          </a:p>
          <a:p>
            <a:pPr fontAlgn="auto">
              <a:spcAft>
                <a:spcPts val="0"/>
              </a:spcAft>
              <a:defRPr/>
            </a:pPr>
            <a:endParaRPr lang="en-US" sz="2000" b="0" dirty="0"/>
          </a:p>
          <a:p>
            <a:pPr marL="342900" indent="-342900" fontAlgn="auto">
              <a:spcAft>
                <a:spcPts val="0"/>
              </a:spcAft>
              <a:buFont typeface="Arial" panose="020B0604020202020204" pitchFamily="34" charset="0"/>
              <a:buChar char="•"/>
              <a:defRPr/>
            </a:pPr>
            <a:r>
              <a:rPr lang="en-US" sz="2000" b="0" dirty="0"/>
              <a:t>This principle also suggests how recoveries emerge.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fontAlgn="auto">
              <a:spcAft>
                <a:spcPts val="0"/>
              </a:spcAft>
              <a:defRPr/>
            </a:pPr>
            <a:r>
              <a:rPr lang="en-US" sz="3200" dirty="0" smtClean="0">
                <a:solidFill>
                  <a:schemeClr val="accent6">
                    <a:lumMod val="75000"/>
                  </a:schemeClr>
                </a:solidFill>
              </a:rPr>
              <a:t>Principle # 10</a:t>
            </a:r>
            <a:r>
              <a:rPr lang="en-US" sz="3200" dirty="0">
                <a:solidFill>
                  <a:schemeClr val="accent6">
                    <a:lumMod val="75000"/>
                  </a:schemeClr>
                </a:solidFill>
              </a:rPr>
              <a:t>: One Person's Spending is Another Person's</a:t>
            </a:r>
            <a:br>
              <a:rPr lang="en-US" sz="3200" dirty="0">
                <a:solidFill>
                  <a:schemeClr val="accent6">
                    <a:lumMod val="75000"/>
                  </a:schemeClr>
                </a:solidFill>
              </a:rPr>
            </a:br>
            <a:r>
              <a:rPr lang="en-US" sz="3200" dirty="0" smtClean="0">
                <a:solidFill>
                  <a:schemeClr val="accent6">
                    <a:lumMod val="75000"/>
                  </a:schemeClr>
                </a:solidFill>
              </a:rPr>
              <a:t>Income (2)</a:t>
            </a:r>
            <a:endParaRPr lang="en-US" sz="3200" dirty="0">
              <a:solidFill>
                <a:schemeClr val="accent6">
                  <a:lumMod val="75000"/>
                </a:schemeClr>
              </a:solidFill>
            </a:endParaRPr>
          </a:p>
        </p:txBody>
      </p:sp>
      <p:sp>
        <p:nvSpPr>
          <p:cNvPr id="2" name="Content Placeholder 1"/>
          <p:cNvSpPr>
            <a:spLocks noGrp="1"/>
          </p:cNvSpPr>
          <p:nvPr>
            <p:ph idx="1"/>
          </p:nvPr>
        </p:nvSpPr>
        <p:spPr/>
        <p:txBody>
          <a:bodyPr rtlCol="0">
            <a:noAutofit/>
          </a:bodyPr>
          <a:lstStyle/>
          <a:p>
            <a:pPr fontAlgn="auto">
              <a:spcAft>
                <a:spcPts val="0"/>
              </a:spcAft>
              <a:defRPr/>
            </a:pPr>
            <a:r>
              <a:rPr lang="en-US" sz="2000" b="0" u="sng" dirty="0" smtClean="0"/>
              <a:t>EXAMPLE:</a:t>
            </a:r>
          </a:p>
          <a:p>
            <a:pPr marL="342900" indent="-342900" fontAlgn="auto">
              <a:spcAft>
                <a:spcPts val="0"/>
              </a:spcAft>
              <a:buFont typeface="Arial" panose="020B0604020202020204" pitchFamily="34" charset="0"/>
              <a:buChar char="•"/>
              <a:defRPr/>
            </a:pPr>
            <a:r>
              <a:rPr lang="en-US" sz="2000" b="0" dirty="0" smtClean="0"/>
              <a:t>Impacts of Cash Transfers Programs on local economies.</a:t>
            </a:r>
          </a:p>
          <a:p>
            <a:pPr fontAlgn="auto">
              <a:spcAft>
                <a:spcPts val="0"/>
              </a:spcAft>
              <a:defRPr/>
            </a:pPr>
            <a:endParaRPr lang="en-US" sz="2000" b="0" dirty="0" smtClean="0"/>
          </a:p>
          <a:p>
            <a:pPr marL="342900" indent="-342900" fontAlgn="auto">
              <a:spcAft>
                <a:spcPts val="0"/>
              </a:spcAft>
              <a:buFont typeface="Arial" panose="020B0604020202020204" pitchFamily="34" charset="0"/>
              <a:buChar char="•"/>
              <a:defRPr/>
            </a:pPr>
            <a:r>
              <a:rPr lang="en-US" sz="2000" b="0" dirty="0" smtClean="0"/>
              <a:t>Many conditional and unconditional cash transfers programs in Latin America and Africa have proved to improve income and consumption of also non-beneficiary households. </a:t>
            </a:r>
          </a:p>
          <a:p>
            <a:pPr fontAlgn="auto">
              <a:spcAft>
                <a:spcPts val="0"/>
              </a:spcAft>
              <a:defRPr/>
            </a:pPr>
            <a:endParaRPr lang="en-US" sz="2000" b="0" dirty="0" smtClean="0"/>
          </a:p>
          <a:p>
            <a:pPr marL="342900" indent="-342900" fontAlgn="auto">
              <a:spcAft>
                <a:spcPts val="0"/>
              </a:spcAft>
              <a:buFont typeface="Arial" panose="020B0604020202020204" pitchFamily="34" charset="0"/>
              <a:buChar char="•"/>
              <a:defRPr/>
            </a:pPr>
            <a:r>
              <a:rPr lang="en-US" sz="2000" b="0" dirty="0" smtClean="0"/>
              <a:t>Cash transfers programs generate positive spillover economic effect on the local economy.</a:t>
            </a:r>
          </a:p>
          <a:p>
            <a:pPr marL="342900" indent="-342900" fontAlgn="auto">
              <a:spcAft>
                <a:spcPts val="0"/>
              </a:spcAft>
              <a:buFont typeface="Arial" panose="020B0604020202020204" pitchFamily="34" charset="0"/>
              <a:buChar char="•"/>
              <a:defRPr/>
            </a:pPr>
            <a:endParaRPr lang="en-US" sz="2000" b="0" dirty="0"/>
          </a:p>
          <a:p>
            <a:pPr marL="342900" indent="-342900" fontAlgn="auto">
              <a:spcAft>
                <a:spcPts val="0"/>
              </a:spcAft>
              <a:buFont typeface="Arial" panose="020B0604020202020204" pitchFamily="34" charset="0"/>
              <a:buChar char="•"/>
              <a:defRPr/>
            </a:pPr>
            <a:r>
              <a:rPr lang="en-US" sz="2000" b="0" dirty="0" smtClean="0"/>
              <a:t>Practical example: Local Economy Wide Impact Evaluation approach adopted in Zambia and Lesotho (suggested reading)</a:t>
            </a:r>
            <a:endParaRPr lang="en-US" sz="20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fontAlgn="auto">
              <a:spcAft>
                <a:spcPts val="0"/>
              </a:spcAft>
              <a:defRPr/>
            </a:pPr>
            <a:r>
              <a:rPr lang="en-US" sz="3200" dirty="0" smtClean="0">
                <a:solidFill>
                  <a:schemeClr val="accent6">
                    <a:lumMod val="75000"/>
                  </a:schemeClr>
                </a:solidFill>
              </a:rPr>
              <a:t>Principle # 11</a:t>
            </a:r>
            <a:r>
              <a:rPr lang="en-US" sz="3200" dirty="0">
                <a:solidFill>
                  <a:schemeClr val="accent6">
                    <a:lumMod val="75000"/>
                  </a:schemeClr>
                </a:solidFill>
              </a:rPr>
              <a:t>: Overall Spending Sometimes Gets Out of Line with</a:t>
            </a:r>
            <a:br>
              <a:rPr lang="en-US" sz="3200" dirty="0">
                <a:solidFill>
                  <a:schemeClr val="accent6">
                    <a:lumMod val="75000"/>
                  </a:schemeClr>
                </a:solidFill>
              </a:rPr>
            </a:br>
            <a:r>
              <a:rPr lang="en-US" sz="3200" dirty="0">
                <a:solidFill>
                  <a:schemeClr val="accent6">
                    <a:lumMod val="75000"/>
                  </a:schemeClr>
                </a:solidFill>
              </a:rPr>
              <a:t>the Economy's Productive Capacity</a:t>
            </a:r>
          </a:p>
        </p:txBody>
      </p:sp>
      <p:sp>
        <p:nvSpPr>
          <p:cNvPr id="2" name="Content Placeholder 1"/>
          <p:cNvSpPr>
            <a:spLocks noGrp="1"/>
          </p:cNvSpPr>
          <p:nvPr>
            <p:ph idx="1"/>
          </p:nvPr>
        </p:nvSpPr>
        <p:spPr/>
        <p:txBody>
          <a:bodyPr rtlCol="0">
            <a:noAutofit/>
          </a:bodyPr>
          <a:lstStyle/>
          <a:p>
            <a:pPr marL="342900" indent="-342900" fontAlgn="auto">
              <a:spcAft>
                <a:spcPts val="0"/>
              </a:spcAft>
              <a:buFont typeface="Arial" panose="020B0604020202020204" pitchFamily="34" charset="0"/>
              <a:buChar char="•"/>
              <a:defRPr/>
            </a:pPr>
            <a:r>
              <a:rPr lang="en-US" sz="2000" b="0" dirty="0"/>
              <a:t>T</a:t>
            </a:r>
            <a:r>
              <a:rPr lang="en-US" sz="2000" b="0" dirty="0" smtClean="0"/>
              <a:t>he recent </a:t>
            </a:r>
            <a:r>
              <a:rPr lang="en-US" sz="2000" b="0" dirty="0"/>
              <a:t>recession is an example of this</a:t>
            </a:r>
            <a:r>
              <a:rPr lang="en-US" sz="2000" b="0" dirty="0" smtClean="0"/>
              <a:t>.</a:t>
            </a:r>
          </a:p>
          <a:p>
            <a:pPr fontAlgn="auto">
              <a:spcAft>
                <a:spcPts val="0"/>
              </a:spcAft>
              <a:defRPr/>
            </a:pPr>
            <a:endParaRPr lang="en-US" sz="2000" b="0" dirty="0"/>
          </a:p>
          <a:p>
            <a:pPr marL="342900" indent="-342900" fontAlgn="auto">
              <a:spcAft>
                <a:spcPts val="0"/>
              </a:spcAft>
              <a:buFont typeface="Arial" panose="020B0604020202020204" pitchFamily="34" charset="0"/>
              <a:buChar char="•"/>
              <a:defRPr/>
            </a:pPr>
            <a:r>
              <a:rPr lang="en-US" sz="2000" b="0" dirty="0" smtClean="0"/>
              <a:t>Many </a:t>
            </a:r>
            <a:r>
              <a:rPr lang="en-US" sz="2000" b="0" dirty="0"/>
              <a:t>argue that it was WWII that largely brought the US out of </a:t>
            </a:r>
            <a:r>
              <a:rPr lang="en-US" sz="2000" b="0" dirty="0" smtClean="0"/>
              <a:t>the Great Depression.</a:t>
            </a:r>
          </a:p>
          <a:p>
            <a:pPr fontAlgn="auto">
              <a:spcAft>
                <a:spcPts val="0"/>
              </a:spcAft>
              <a:defRPr/>
            </a:pPr>
            <a:endParaRPr lang="en-US" sz="2000" b="0" dirty="0" smtClean="0"/>
          </a:p>
          <a:p>
            <a:pPr marL="342900" indent="-342900" fontAlgn="auto">
              <a:spcAft>
                <a:spcPts val="0"/>
              </a:spcAft>
              <a:buFont typeface="Arial" panose="020B0604020202020204" pitchFamily="34" charset="0"/>
              <a:buChar char="•"/>
              <a:defRPr/>
            </a:pPr>
            <a:r>
              <a:rPr lang="en-US" sz="2000" b="0" dirty="0" smtClean="0"/>
              <a:t>Spending </a:t>
            </a:r>
            <a:r>
              <a:rPr lang="en-US" sz="2000" b="0" dirty="0"/>
              <a:t>can also lead to </a:t>
            </a:r>
            <a:r>
              <a:rPr lang="en-US" sz="2000" b="0" dirty="0" smtClean="0"/>
              <a:t>inflation.</a:t>
            </a:r>
            <a:endParaRPr lang="en-US" sz="20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sz="3200" dirty="0" smtClean="0">
                <a:solidFill>
                  <a:schemeClr val="accent6">
                    <a:lumMod val="75000"/>
                  </a:schemeClr>
                </a:solidFill>
              </a:rPr>
              <a:t>Principle # 12: Government policy can change spending</a:t>
            </a:r>
            <a:endParaRPr lang="en-US" sz="3200" dirty="0">
              <a:solidFill>
                <a:schemeClr val="accent6">
                  <a:lumMod val="75000"/>
                </a:schemeClr>
              </a:solidFill>
            </a:endParaRPr>
          </a:p>
        </p:txBody>
      </p:sp>
      <p:sp>
        <p:nvSpPr>
          <p:cNvPr id="2" name="Content Placeholder 1"/>
          <p:cNvSpPr>
            <a:spLocks noGrp="1"/>
          </p:cNvSpPr>
          <p:nvPr>
            <p:ph idx="1"/>
          </p:nvPr>
        </p:nvSpPr>
        <p:spPr/>
        <p:txBody>
          <a:bodyPr rtlCol="0">
            <a:noAutofit/>
          </a:bodyPr>
          <a:lstStyle/>
          <a:p>
            <a:pPr marL="342900" indent="-342900" fontAlgn="auto">
              <a:spcAft>
                <a:spcPts val="0"/>
              </a:spcAft>
              <a:buFont typeface="Arial" panose="020B0604020202020204" pitchFamily="34" charset="0"/>
              <a:buChar char="•"/>
              <a:defRPr/>
            </a:pPr>
            <a:r>
              <a:rPr lang="en-US" sz="2000" b="0" dirty="0"/>
              <a:t>The Economic Stimulus Package is an example of such an </a:t>
            </a:r>
            <a:r>
              <a:rPr lang="en-US" sz="2000" b="0" dirty="0" smtClean="0"/>
              <a:t>effort.</a:t>
            </a:r>
          </a:p>
          <a:p>
            <a:pPr fontAlgn="auto">
              <a:spcAft>
                <a:spcPts val="0"/>
              </a:spcAft>
              <a:defRPr/>
            </a:pPr>
            <a:endParaRPr lang="en-US" sz="2000" b="0" dirty="0" smtClean="0"/>
          </a:p>
          <a:p>
            <a:pPr marL="342900" indent="-342900" fontAlgn="auto">
              <a:spcAft>
                <a:spcPts val="0"/>
              </a:spcAft>
              <a:buFont typeface="Arial" panose="020B0604020202020204" pitchFamily="34" charset="0"/>
              <a:buChar char="•"/>
              <a:defRPr/>
            </a:pPr>
            <a:r>
              <a:rPr lang="en-US" sz="2000" b="0" dirty="0" smtClean="0"/>
              <a:t>Cash Transfers Programs are another example of policy intervention in developing countries aimed at increasing consumption in more nutritious food, spending in education, spending in agricultural assets. Examples:</a:t>
            </a:r>
          </a:p>
          <a:p>
            <a:pPr marL="342900" indent="-342900" fontAlgn="auto">
              <a:spcAft>
                <a:spcPts val="0"/>
              </a:spcAft>
              <a:buFontTx/>
              <a:buChar char="-"/>
              <a:defRPr/>
            </a:pPr>
            <a:r>
              <a:rPr lang="en-US" sz="2000" b="0" dirty="0" smtClean="0"/>
              <a:t>Child Grant Program in Lesotho</a:t>
            </a:r>
          </a:p>
          <a:p>
            <a:pPr marL="342900" indent="-342900" fontAlgn="auto">
              <a:spcAft>
                <a:spcPts val="0"/>
              </a:spcAft>
              <a:buFontTx/>
              <a:buChar char="-"/>
              <a:defRPr/>
            </a:pPr>
            <a:r>
              <a:rPr lang="en-US" sz="2000" b="0" dirty="0" smtClean="0"/>
              <a:t>Social Cash Transfers Program in Malawi</a:t>
            </a:r>
          </a:p>
          <a:p>
            <a:pPr marL="342900" indent="-342900" fontAlgn="auto">
              <a:spcAft>
                <a:spcPts val="0"/>
              </a:spcAft>
              <a:buFontTx/>
              <a:buChar char="-"/>
              <a:defRPr/>
            </a:pPr>
            <a:r>
              <a:rPr lang="en-US" sz="2000" b="0" dirty="0" smtClean="0"/>
              <a:t>Harmonized Social Cash Transfers in Zimbabwe.</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dirty="0" smtClean="0">
                <a:solidFill>
                  <a:schemeClr val="accent6">
                    <a:lumMod val="75000"/>
                  </a:schemeClr>
                </a:solidFill>
              </a:rPr>
              <a:t>What is Economics?</a:t>
            </a:r>
            <a:endParaRPr lang="en-US" dirty="0">
              <a:solidFill>
                <a:schemeClr val="accent6">
                  <a:lumMod val="75000"/>
                </a:schemeClr>
              </a:solidFill>
            </a:endParaRPr>
          </a:p>
        </p:txBody>
      </p:sp>
      <p:sp>
        <p:nvSpPr>
          <p:cNvPr id="2" name="Content Placeholder 1"/>
          <p:cNvSpPr>
            <a:spLocks noGrp="1"/>
          </p:cNvSpPr>
          <p:nvPr>
            <p:ph idx="1"/>
          </p:nvPr>
        </p:nvSpPr>
        <p:spPr>
          <a:xfrm>
            <a:off x="228600" y="990600"/>
            <a:ext cx="8839200" cy="5638800"/>
          </a:xfrm>
        </p:spPr>
        <p:txBody>
          <a:bodyPr rtlCol="0">
            <a:normAutofit/>
          </a:bodyPr>
          <a:lstStyle/>
          <a:p>
            <a:pPr marL="342900" indent="-342900" fontAlgn="auto">
              <a:spcAft>
                <a:spcPts val="0"/>
              </a:spcAft>
              <a:buFont typeface="Arial" panose="020B0604020202020204" pitchFamily="34" charset="0"/>
              <a:buChar char="•"/>
              <a:defRPr/>
            </a:pPr>
            <a:r>
              <a:rPr lang="en-US" sz="2400" b="0" dirty="0" smtClean="0"/>
              <a:t>Among these questions are:</a:t>
            </a:r>
          </a:p>
          <a:p>
            <a:pPr marL="342900" indent="-342900" fontAlgn="auto">
              <a:spcAft>
                <a:spcPts val="0"/>
              </a:spcAft>
              <a:buFont typeface="Arial" panose="020B0604020202020204" pitchFamily="34" charset="0"/>
              <a:buChar char="•"/>
              <a:defRPr/>
            </a:pPr>
            <a:r>
              <a:rPr lang="en-US" sz="2400" b="0" dirty="0" smtClean="0"/>
              <a:t>How does our economic system work? That is, how does it manage to deliver the goods?</a:t>
            </a:r>
          </a:p>
          <a:p>
            <a:pPr fontAlgn="auto">
              <a:spcAft>
                <a:spcPts val="0"/>
              </a:spcAft>
              <a:defRPr/>
            </a:pPr>
            <a:endParaRPr lang="en-US" sz="2400" b="0" dirty="0" smtClean="0"/>
          </a:p>
          <a:p>
            <a:pPr marL="342900" indent="-342900" fontAlgn="auto">
              <a:spcAft>
                <a:spcPts val="0"/>
              </a:spcAft>
              <a:buFont typeface="Arial" panose="020B0604020202020204" pitchFamily="34" charset="0"/>
              <a:buChar char="•"/>
              <a:defRPr/>
            </a:pPr>
            <a:r>
              <a:rPr lang="en-US" sz="2400" b="0" dirty="0" smtClean="0"/>
              <a:t>When and why does our economic system go astray, leading people into counterproductive behavior?</a:t>
            </a:r>
          </a:p>
          <a:p>
            <a:pPr fontAlgn="auto">
              <a:spcAft>
                <a:spcPts val="0"/>
              </a:spcAft>
              <a:defRPr/>
            </a:pPr>
            <a:endParaRPr lang="en-US" sz="2400" b="0" dirty="0" smtClean="0"/>
          </a:p>
          <a:p>
            <a:pPr marL="342900" indent="-342900" fontAlgn="auto">
              <a:spcAft>
                <a:spcPts val="0"/>
              </a:spcAft>
              <a:buFont typeface="Arial" panose="020B0604020202020204" pitchFamily="34" charset="0"/>
              <a:buChar char="•"/>
              <a:defRPr/>
            </a:pPr>
            <a:r>
              <a:rPr lang="en-US" sz="2400" b="0" dirty="0" smtClean="0"/>
              <a:t>Why are there ups and downs in the economy? That is, why does the economy sometimes have a “bad year”? </a:t>
            </a:r>
          </a:p>
          <a:p>
            <a:pPr fontAlgn="auto">
              <a:spcAft>
                <a:spcPts val="0"/>
              </a:spcAft>
              <a:defRPr/>
            </a:pPr>
            <a:endParaRPr lang="en-US" sz="2400" b="0" dirty="0" smtClean="0"/>
          </a:p>
          <a:p>
            <a:pPr marL="342900" indent="-342900" fontAlgn="auto">
              <a:spcAft>
                <a:spcPts val="0"/>
              </a:spcAft>
              <a:buFont typeface="Arial" panose="020B0604020202020204" pitchFamily="34" charset="0"/>
              <a:buChar char="•"/>
              <a:defRPr/>
            </a:pPr>
            <a:r>
              <a:rPr lang="en-US" sz="2400" b="0" dirty="0" smtClean="0"/>
              <a:t>Finally, why is the long run mainly a story of ups rather than downs? That is why many developed countries become so much richer over time?</a:t>
            </a:r>
          </a:p>
          <a:p>
            <a:pPr marL="342900" indent="-342900" fontAlgn="auto">
              <a:spcAft>
                <a:spcPts val="0"/>
              </a:spcAft>
              <a:buFont typeface="Arial" panose="020B0604020202020204" pitchFamily="34" charset="0"/>
              <a:buChar char="•"/>
              <a:defRPr/>
            </a:pPr>
            <a:endParaRPr lang="en-US" sz="24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dirty="0" smtClean="0">
                <a:solidFill>
                  <a:schemeClr val="accent6">
                    <a:lumMod val="75000"/>
                  </a:schemeClr>
                </a:solidFill>
              </a:rPr>
              <a:t>What is Economics?</a:t>
            </a:r>
            <a:endParaRPr lang="en-US" dirty="0">
              <a:solidFill>
                <a:schemeClr val="accent6">
                  <a:lumMod val="75000"/>
                </a:schemeClr>
              </a:solidFill>
            </a:endParaRPr>
          </a:p>
        </p:txBody>
      </p:sp>
      <p:sp>
        <p:nvSpPr>
          <p:cNvPr id="2" name="Content Placeholder 1"/>
          <p:cNvSpPr>
            <a:spLocks noGrp="1"/>
          </p:cNvSpPr>
          <p:nvPr>
            <p:ph idx="1"/>
          </p:nvPr>
        </p:nvSpPr>
        <p:spPr>
          <a:xfrm>
            <a:off x="228600" y="990600"/>
            <a:ext cx="8839200" cy="5638800"/>
          </a:xfrm>
        </p:spPr>
        <p:txBody>
          <a:bodyPr rtlCol="0">
            <a:normAutofit fontScale="85000" lnSpcReduction="20000"/>
          </a:bodyPr>
          <a:lstStyle/>
          <a:p>
            <a:pPr marL="342900" indent="-342900" fontAlgn="auto">
              <a:spcAft>
                <a:spcPts val="0"/>
              </a:spcAft>
              <a:buFont typeface="Arial" panose="020B0604020202020204" pitchFamily="34" charset="0"/>
              <a:buChar char="•"/>
              <a:defRPr/>
            </a:pPr>
            <a:r>
              <a:rPr lang="en-US" sz="2400" b="0" dirty="0"/>
              <a:t>Economics is the social science studying how people make </a:t>
            </a:r>
            <a:r>
              <a:rPr lang="en-US" sz="2400" b="0" dirty="0" smtClean="0"/>
              <a:t>decisions given scarcity</a:t>
            </a:r>
          </a:p>
          <a:p>
            <a:pPr fontAlgn="auto">
              <a:spcAft>
                <a:spcPts val="0"/>
              </a:spcAft>
              <a:defRPr/>
            </a:pPr>
            <a:r>
              <a:rPr lang="en-US" sz="2400" b="0" dirty="0" smtClean="0"/>
              <a:t>- scarcity </a:t>
            </a:r>
            <a:r>
              <a:rPr lang="en-US" sz="2400" b="0" dirty="0"/>
              <a:t>of income</a:t>
            </a:r>
          </a:p>
          <a:p>
            <a:pPr fontAlgn="auto">
              <a:spcAft>
                <a:spcPts val="0"/>
              </a:spcAft>
              <a:defRPr/>
            </a:pPr>
            <a:r>
              <a:rPr lang="en-US" sz="2400" b="0" dirty="0" smtClean="0"/>
              <a:t>- scarcity </a:t>
            </a:r>
            <a:r>
              <a:rPr lang="en-US" sz="2400" b="0" dirty="0"/>
              <a:t>of time</a:t>
            </a:r>
          </a:p>
          <a:p>
            <a:pPr fontAlgn="auto">
              <a:spcAft>
                <a:spcPts val="0"/>
              </a:spcAft>
              <a:defRPr/>
            </a:pPr>
            <a:r>
              <a:rPr lang="en-US" sz="2400" b="0" dirty="0" smtClean="0"/>
              <a:t>- scarcity </a:t>
            </a:r>
            <a:r>
              <a:rPr lang="en-US" sz="2400" b="0" dirty="0"/>
              <a:t>of </a:t>
            </a:r>
            <a:r>
              <a:rPr lang="en-US" sz="2400" b="0" dirty="0" smtClean="0"/>
              <a:t>resources</a:t>
            </a:r>
          </a:p>
          <a:p>
            <a:pPr marL="342900" indent="-342900" fontAlgn="auto">
              <a:spcAft>
                <a:spcPts val="0"/>
              </a:spcAft>
              <a:buFontTx/>
              <a:buChar char="-"/>
              <a:defRPr/>
            </a:pPr>
            <a:endParaRPr lang="en-US" sz="2400" b="0" dirty="0"/>
          </a:p>
          <a:p>
            <a:pPr marL="342900" indent="-342900" fontAlgn="auto">
              <a:spcAft>
                <a:spcPts val="0"/>
              </a:spcAft>
              <a:buFont typeface="Arial" panose="020B0604020202020204" pitchFamily="34" charset="0"/>
              <a:buChar char="•"/>
              <a:defRPr/>
            </a:pPr>
            <a:r>
              <a:rPr lang="en-US" sz="2400" b="0" dirty="0"/>
              <a:t>Scarcity is a situation in which the amount of something available </a:t>
            </a:r>
            <a:r>
              <a:rPr lang="en-US" sz="2400" b="0" dirty="0" smtClean="0"/>
              <a:t>is insufficient </a:t>
            </a:r>
            <a:r>
              <a:rPr lang="en-US" sz="2400" b="0" dirty="0"/>
              <a:t>to satisfy the desire for it</a:t>
            </a:r>
            <a:r>
              <a:rPr lang="en-US" sz="2400" b="0" dirty="0" smtClean="0"/>
              <a:t>.</a:t>
            </a:r>
          </a:p>
          <a:p>
            <a:pPr fontAlgn="auto">
              <a:spcAft>
                <a:spcPts val="0"/>
              </a:spcAft>
              <a:defRPr/>
            </a:pPr>
            <a:endParaRPr lang="en-US" sz="2400" b="0" dirty="0"/>
          </a:p>
          <a:p>
            <a:pPr marL="342900" indent="-342900" fontAlgn="auto">
              <a:spcAft>
                <a:spcPts val="0"/>
              </a:spcAft>
              <a:buFont typeface="Arial" panose="020B0604020202020204" pitchFamily="34" charset="0"/>
              <a:buChar char="•"/>
              <a:defRPr/>
            </a:pPr>
            <a:r>
              <a:rPr lang="en-US" sz="2400" b="0" dirty="0"/>
              <a:t>Note: This </a:t>
            </a:r>
            <a:r>
              <a:rPr lang="en-US" sz="2400" b="0" dirty="0" smtClean="0"/>
              <a:t>definition complements </a:t>
            </a:r>
            <a:r>
              <a:rPr lang="en-US" sz="2400" b="0" dirty="0"/>
              <a:t>the </a:t>
            </a:r>
            <a:r>
              <a:rPr lang="en-US" sz="2400" b="0" dirty="0" smtClean="0"/>
              <a:t>definition </a:t>
            </a:r>
            <a:r>
              <a:rPr lang="en-US" sz="2400" b="0" dirty="0"/>
              <a:t>used by Krugman and</a:t>
            </a:r>
          </a:p>
          <a:p>
            <a:pPr fontAlgn="auto">
              <a:spcAft>
                <a:spcPts val="0"/>
              </a:spcAft>
              <a:defRPr/>
            </a:pPr>
            <a:r>
              <a:rPr lang="en-US" sz="2400" b="0" dirty="0"/>
              <a:t>Wells, which </a:t>
            </a:r>
            <a:r>
              <a:rPr lang="en-US" sz="2400" b="0" dirty="0" smtClean="0"/>
              <a:t>defines </a:t>
            </a:r>
            <a:r>
              <a:rPr lang="en-US" sz="2400" b="0" dirty="0"/>
              <a:t>economics as </a:t>
            </a:r>
            <a:r>
              <a:rPr lang="en-US" sz="2400" b="0" dirty="0" smtClean="0"/>
              <a:t>“. </a:t>
            </a:r>
            <a:r>
              <a:rPr lang="en-US" sz="2400" b="0" dirty="0"/>
              <a:t>. . the social science that </a:t>
            </a:r>
            <a:r>
              <a:rPr lang="en-US" sz="2400" b="0" dirty="0" smtClean="0"/>
              <a:t>studies production</a:t>
            </a:r>
            <a:r>
              <a:rPr lang="en-US" sz="2400" b="0" dirty="0"/>
              <a:t>, distribution, and consumption of goods and services</a:t>
            </a:r>
            <a:r>
              <a:rPr lang="en-US" sz="2400" b="0" dirty="0" smtClean="0"/>
              <a:t>.“</a:t>
            </a:r>
          </a:p>
          <a:p>
            <a:pPr fontAlgn="auto">
              <a:spcAft>
                <a:spcPts val="0"/>
              </a:spcAft>
              <a:defRPr/>
            </a:pPr>
            <a:endParaRPr lang="en-US" sz="2400" b="0" dirty="0"/>
          </a:p>
          <a:p>
            <a:pPr marL="342900" indent="-342900" fontAlgn="auto">
              <a:spcAft>
                <a:spcPts val="0"/>
              </a:spcAft>
              <a:buFont typeface="Arial" panose="020B0604020202020204" pitchFamily="34" charset="0"/>
              <a:buChar char="•"/>
              <a:defRPr/>
            </a:pPr>
            <a:r>
              <a:rPr lang="en-US" sz="2400" b="0" dirty="0"/>
              <a:t>In this </a:t>
            </a:r>
            <a:r>
              <a:rPr lang="en-US" sz="2400" b="0" dirty="0" smtClean="0"/>
              <a:t>lecture</a:t>
            </a:r>
            <a:r>
              <a:rPr lang="en-US" sz="2400" b="0" dirty="0"/>
              <a:t> </a:t>
            </a:r>
            <a:r>
              <a:rPr lang="en-US" sz="2400" b="0" dirty="0" smtClean="0"/>
              <a:t>we </a:t>
            </a:r>
            <a:r>
              <a:rPr lang="en-US" sz="2400" b="0" dirty="0"/>
              <a:t>focus on some key economic principles </a:t>
            </a:r>
            <a:r>
              <a:rPr lang="en-US" sz="2400" b="0" dirty="0" smtClean="0"/>
              <a:t>that underlie </a:t>
            </a:r>
            <a:r>
              <a:rPr lang="en-US" sz="2400" b="0" dirty="0"/>
              <a:t>much of what we will discuss in this course, broken down </a:t>
            </a:r>
            <a:r>
              <a:rPr lang="en-US" sz="2400" b="0" dirty="0" smtClean="0"/>
              <a:t>into three </a:t>
            </a:r>
            <a:r>
              <a:rPr lang="en-US" sz="2400" b="0" dirty="0"/>
              <a:t>categories: Principles that underlie</a:t>
            </a:r>
          </a:p>
          <a:p>
            <a:pPr fontAlgn="auto">
              <a:spcAft>
                <a:spcPts val="0"/>
              </a:spcAft>
              <a:defRPr/>
            </a:pPr>
            <a:r>
              <a:rPr lang="en-US" sz="2400" b="0" dirty="0" smtClean="0"/>
              <a:t>1. </a:t>
            </a:r>
            <a:r>
              <a:rPr lang="en-US" sz="2400" b="0" dirty="0" smtClean="0"/>
              <a:t>Individual </a:t>
            </a:r>
            <a:r>
              <a:rPr lang="en-US" sz="2400" b="0" dirty="0" smtClean="0"/>
              <a:t>choice</a:t>
            </a:r>
            <a:endParaRPr lang="en-US" sz="2400" b="0" dirty="0"/>
          </a:p>
          <a:p>
            <a:pPr fontAlgn="auto">
              <a:spcAft>
                <a:spcPts val="0"/>
              </a:spcAft>
              <a:defRPr/>
            </a:pPr>
            <a:r>
              <a:rPr lang="en-US" sz="2400" b="0" dirty="0" smtClean="0"/>
              <a:t>2. </a:t>
            </a:r>
            <a:r>
              <a:rPr lang="en-US" sz="2400" b="0" dirty="0"/>
              <a:t>the interactions of individual choices</a:t>
            </a:r>
          </a:p>
          <a:p>
            <a:pPr fontAlgn="auto">
              <a:spcAft>
                <a:spcPts val="0"/>
              </a:spcAft>
              <a:defRPr/>
            </a:pPr>
            <a:r>
              <a:rPr lang="en-US" sz="2400" b="0" dirty="0" smtClean="0"/>
              <a:t>3. </a:t>
            </a:r>
            <a:r>
              <a:rPr lang="en-US" sz="2400" b="0" dirty="0"/>
              <a:t>economy-wide </a:t>
            </a:r>
            <a:r>
              <a:rPr lang="en-US" sz="2400" b="0" dirty="0" smtClean="0"/>
              <a:t>interactions</a:t>
            </a:r>
            <a:endParaRPr lang="en-US" sz="24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dirty="0" smtClean="0">
                <a:solidFill>
                  <a:schemeClr val="accent6">
                    <a:lumMod val="75000"/>
                  </a:schemeClr>
                </a:solidFill>
              </a:rPr>
              <a:t>Principle # 1: Resources are scarce (1)</a:t>
            </a:r>
            <a:endParaRPr lang="en-US" dirty="0">
              <a:solidFill>
                <a:schemeClr val="accent6">
                  <a:lumMod val="75000"/>
                </a:schemeClr>
              </a:solidFill>
            </a:endParaRPr>
          </a:p>
        </p:txBody>
      </p:sp>
      <p:sp>
        <p:nvSpPr>
          <p:cNvPr id="2" name="Content Placeholder 1"/>
          <p:cNvSpPr>
            <a:spLocks noGrp="1"/>
          </p:cNvSpPr>
          <p:nvPr>
            <p:ph idx="1"/>
          </p:nvPr>
        </p:nvSpPr>
        <p:spPr/>
        <p:txBody>
          <a:bodyPr rtlCol="0">
            <a:normAutofit/>
          </a:bodyPr>
          <a:lstStyle/>
          <a:p>
            <a:pPr marL="617220" indent="-342900" fontAlgn="auto">
              <a:spcAft>
                <a:spcPts val="1200"/>
              </a:spcAft>
              <a:buClr>
                <a:schemeClr val="accent3"/>
              </a:buClr>
              <a:buFont typeface="Arial" panose="020B0604020202020204" pitchFamily="34" charset="0"/>
              <a:buChar char="•"/>
              <a:defRPr/>
            </a:pPr>
            <a:r>
              <a:rPr lang="en-US" sz="2400" b="0" dirty="0" smtClean="0"/>
              <a:t>For </a:t>
            </a:r>
            <a:r>
              <a:rPr lang="en-US" sz="2400" b="0" dirty="0"/>
              <a:t>the individual, there are many types of scarcity, but they all </a:t>
            </a:r>
            <a:r>
              <a:rPr lang="en-US" sz="2400" b="0" dirty="0" smtClean="0"/>
              <a:t>stem from </a:t>
            </a:r>
            <a:r>
              <a:rPr lang="en-US" sz="2400" b="0" dirty="0"/>
              <a:t>two basic limitations</a:t>
            </a:r>
          </a:p>
          <a:p>
            <a:pPr marL="274320" fontAlgn="auto">
              <a:spcAft>
                <a:spcPts val="1200"/>
              </a:spcAft>
              <a:buClr>
                <a:schemeClr val="accent3"/>
              </a:buClr>
              <a:defRPr/>
            </a:pPr>
            <a:r>
              <a:rPr lang="en-US" sz="2400" b="0" dirty="0" smtClean="0"/>
              <a:t>1. Scarce </a:t>
            </a:r>
            <a:r>
              <a:rPr lang="en-US" sz="2400" b="0" dirty="0"/>
              <a:t>time</a:t>
            </a:r>
          </a:p>
          <a:p>
            <a:pPr marL="274320" fontAlgn="auto">
              <a:spcAft>
                <a:spcPts val="1200"/>
              </a:spcAft>
              <a:buClr>
                <a:schemeClr val="accent3"/>
              </a:buClr>
              <a:defRPr/>
            </a:pPr>
            <a:r>
              <a:rPr lang="en-US" sz="2400" b="0" dirty="0" smtClean="0"/>
              <a:t>2. Scarce </a:t>
            </a:r>
            <a:r>
              <a:rPr lang="en-US" sz="2400" b="0" dirty="0"/>
              <a:t>spending power</a:t>
            </a:r>
          </a:p>
          <a:p>
            <a:pPr marL="617220" indent="-342900" fontAlgn="auto">
              <a:spcAft>
                <a:spcPts val="1200"/>
              </a:spcAft>
              <a:buClr>
                <a:schemeClr val="accent3"/>
              </a:buClr>
              <a:buFont typeface="Arial" panose="020B0604020202020204" pitchFamily="34" charset="0"/>
              <a:buChar char="•"/>
              <a:defRPr/>
            </a:pPr>
            <a:r>
              <a:rPr lang="en-US" sz="2400" b="0" dirty="0"/>
              <a:t>These limitations force each of us to make choices</a:t>
            </a:r>
          </a:p>
          <a:p>
            <a:pPr marL="617220" indent="-342900" fontAlgn="auto">
              <a:spcAft>
                <a:spcPts val="1200"/>
              </a:spcAft>
              <a:buClr>
                <a:schemeClr val="accent3"/>
              </a:buClr>
              <a:buFont typeface="Arial" panose="020B0604020202020204" pitchFamily="34" charset="0"/>
              <a:buChar char="•"/>
              <a:defRPr/>
            </a:pPr>
            <a:r>
              <a:rPr lang="en-US" sz="2400" b="0" dirty="0"/>
              <a:t>Economists study how we make these choices as individuals </a:t>
            </a:r>
            <a:r>
              <a:rPr lang="en-US" sz="2400" b="0" dirty="0" smtClean="0"/>
              <a:t>and consequences </a:t>
            </a:r>
            <a:r>
              <a:rPr lang="en-US" sz="2400" b="0" dirty="0"/>
              <a:t>of those choices</a:t>
            </a:r>
          </a:p>
          <a:p>
            <a:pPr marL="617220" indent="-342900" fontAlgn="auto">
              <a:spcAft>
                <a:spcPts val="1200"/>
              </a:spcAft>
              <a:buClr>
                <a:schemeClr val="accent3"/>
              </a:buClr>
              <a:buFont typeface="Arial" panose="020B0604020202020204" pitchFamily="34" charset="0"/>
              <a:buChar char="•"/>
              <a:defRPr/>
            </a:pPr>
            <a:r>
              <a:rPr lang="en-US" sz="2400" b="0" dirty="0"/>
              <a:t>Economists also study more subtle and indirect </a:t>
            </a:r>
            <a:r>
              <a:rPr lang="en-US" sz="2400" b="0" dirty="0" smtClean="0"/>
              <a:t>effects </a:t>
            </a:r>
            <a:r>
              <a:rPr lang="en-US" sz="2400" b="0" dirty="0"/>
              <a:t>of </a:t>
            </a:r>
            <a:r>
              <a:rPr lang="en-US" sz="2400" b="0" dirty="0" smtClean="0"/>
              <a:t>individual choice </a:t>
            </a:r>
            <a:r>
              <a:rPr lang="en-US" sz="2400" b="0" dirty="0"/>
              <a:t>on our </a:t>
            </a:r>
            <a:r>
              <a:rPr lang="en-US" sz="2400" b="0" dirty="0" smtClean="0"/>
              <a:t>society</a:t>
            </a:r>
            <a:endParaRPr lang="en-US" sz="24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dirty="0" smtClean="0">
                <a:solidFill>
                  <a:schemeClr val="accent6">
                    <a:lumMod val="75000"/>
                  </a:schemeClr>
                </a:solidFill>
              </a:rPr>
              <a:t>Principle # 1: Resources are scarce (2)</a:t>
            </a:r>
            <a:endParaRPr lang="en-US" dirty="0">
              <a:solidFill>
                <a:schemeClr val="accent6">
                  <a:lumMod val="75000"/>
                </a:schemeClr>
              </a:solidFill>
            </a:endParaRPr>
          </a:p>
        </p:txBody>
      </p:sp>
      <p:sp>
        <p:nvSpPr>
          <p:cNvPr id="2" name="Content Placeholder 1"/>
          <p:cNvSpPr>
            <a:spLocks noGrp="1"/>
          </p:cNvSpPr>
          <p:nvPr>
            <p:ph idx="1"/>
          </p:nvPr>
        </p:nvSpPr>
        <p:spPr/>
        <p:txBody>
          <a:bodyPr rtlCol="0">
            <a:normAutofit fontScale="85000" lnSpcReduction="20000"/>
          </a:bodyPr>
          <a:lstStyle/>
          <a:p>
            <a:pPr marL="617220" indent="-342900" fontAlgn="auto">
              <a:spcAft>
                <a:spcPts val="1200"/>
              </a:spcAft>
              <a:buClr>
                <a:schemeClr val="accent3"/>
              </a:buClr>
              <a:buFont typeface="Arial" panose="020B0604020202020204" pitchFamily="34" charset="0"/>
              <a:buChar char="•"/>
              <a:defRPr/>
            </a:pPr>
            <a:r>
              <a:rPr lang="en-US" sz="2400" b="0" dirty="0"/>
              <a:t>For society as a whole, scarcity takes a variety of forms:</a:t>
            </a:r>
          </a:p>
          <a:p>
            <a:pPr marL="274320" fontAlgn="auto">
              <a:spcAft>
                <a:spcPts val="1200"/>
              </a:spcAft>
              <a:buClr>
                <a:schemeClr val="accent3"/>
              </a:buClr>
              <a:defRPr/>
            </a:pPr>
            <a:r>
              <a:rPr lang="en-US" sz="2400" b="0" dirty="0">
                <a:solidFill>
                  <a:srgbClr val="C00000"/>
                </a:solidFill>
              </a:rPr>
              <a:t>1 Scarcity of labor</a:t>
            </a:r>
            <a:r>
              <a:rPr lang="en-US" sz="2400" b="0" dirty="0"/>
              <a:t>; i.e., time human beings spend producing goods </a:t>
            </a:r>
            <a:r>
              <a:rPr lang="en-US" sz="2400" b="0" dirty="0" smtClean="0"/>
              <a:t>and services</a:t>
            </a:r>
            <a:r>
              <a:rPr lang="en-US" sz="2400" b="0" dirty="0"/>
              <a:t>.</a:t>
            </a:r>
          </a:p>
          <a:p>
            <a:pPr marL="274320" fontAlgn="auto">
              <a:spcAft>
                <a:spcPts val="1200"/>
              </a:spcAft>
              <a:buClr>
                <a:schemeClr val="accent3"/>
              </a:buClr>
              <a:defRPr/>
            </a:pPr>
            <a:r>
              <a:rPr lang="en-US" sz="2400" b="0" dirty="0">
                <a:solidFill>
                  <a:srgbClr val="C00000"/>
                </a:solidFill>
              </a:rPr>
              <a:t>2 Scarcity of capital</a:t>
            </a:r>
            <a:r>
              <a:rPr lang="en-US" sz="2400" b="0" dirty="0"/>
              <a:t>; i.e.; something produced that is long-lasting, </a:t>
            </a:r>
            <a:r>
              <a:rPr lang="en-US" sz="2400" b="0" dirty="0" smtClean="0"/>
              <a:t>and used </a:t>
            </a:r>
            <a:r>
              <a:rPr lang="en-US" sz="2400" b="0" dirty="0"/>
              <a:t>to make other things that we value, including</a:t>
            </a:r>
          </a:p>
          <a:p>
            <a:pPr marL="274320" fontAlgn="auto">
              <a:spcAft>
                <a:spcPts val="1200"/>
              </a:spcAft>
              <a:buClr>
                <a:schemeClr val="accent3"/>
              </a:buClr>
              <a:defRPr/>
            </a:pPr>
            <a:r>
              <a:rPr lang="en-US" sz="2400" b="0" dirty="0"/>
              <a:t>- Physical capital</a:t>
            </a:r>
          </a:p>
          <a:p>
            <a:pPr marL="274320" fontAlgn="auto">
              <a:spcAft>
                <a:spcPts val="1200"/>
              </a:spcAft>
              <a:buClr>
                <a:schemeClr val="accent3"/>
              </a:buClr>
              <a:defRPr/>
            </a:pPr>
            <a:r>
              <a:rPr lang="en-US" sz="2400" b="0" dirty="0"/>
              <a:t>- Human capital</a:t>
            </a:r>
          </a:p>
          <a:p>
            <a:pPr marL="274320" fontAlgn="auto">
              <a:spcAft>
                <a:spcPts val="1200"/>
              </a:spcAft>
              <a:buClr>
                <a:schemeClr val="accent3"/>
              </a:buClr>
              <a:defRPr/>
            </a:pPr>
            <a:r>
              <a:rPr lang="en-US" sz="2400" b="0" dirty="0">
                <a:solidFill>
                  <a:srgbClr val="C00000"/>
                </a:solidFill>
              </a:rPr>
              <a:t>3 Scarcity of land/natural resources</a:t>
            </a:r>
            <a:r>
              <a:rPr lang="en-US" sz="2400" b="0" dirty="0"/>
              <a:t>; i.e., the physical space on </a:t>
            </a:r>
            <a:r>
              <a:rPr lang="en-US" sz="2400" b="0" dirty="0" smtClean="0"/>
              <a:t>which production </a:t>
            </a:r>
            <a:r>
              <a:rPr lang="en-US" sz="2400" b="0" dirty="0"/>
              <a:t>occurs and the natural resources that come with it</a:t>
            </a:r>
            <a:r>
              <a:rPr lang="en-US" sz="2400" b="0" dirty="0" smtClean="0"/>
              <a:t>.</a:t>
            </a:r>
          </a:p>
          <a:p>
            <a:pPr marL="274320" fontAlgn="auto">
              <a:spcAft>
                <a:spcPts val="1200"/>
              </a:spcAft>
              <a:buClr>
                <a:schemeClr val="accent3"/>
              </a:buClr>
              <a:defRPr/>
            </a:pPr>
            <a:endParaRPr lang="en-US" sz="2400" b="0" dirty="0"/>
          </a:p>
          <a:p>
            <a:pPr marL="617220" indent="-342900" fontAlgn="auto">
              <a:spcAft>
                <a:spcPts val="1200"/>
              </a:spcAft>
              <a:buClr>
                <a:schemeClr val="accent3"/>
              </a:buClr>
              <a:buFont typeface="Arial" panose="020B0604020202020204" pitchFamily="34" charset="0"/>
              <a:buChar char="•"/>
              <a:defRPr/>
            </a:pPr>
            <a:r>
              <a:rPr lang="en-US" sz="2400" b="0" dirty="0"/>
              <a:t>As a society our resources (land, labor, and capital) are </a:t>
            </a:r>
            <a:r>
              <a:rPr lang="en-US" sz="2400" b="0" dirty="0" smtClean="0"/>
              <a:t>insufficient to produce </a:t>
            </a:r>
            <a:r>
              <a:rPr lang="en-US" sz="2400" b="0" dirty="0"/>
              <a:t>all the goods and services we might desire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fontAlgn="auto">
              <a:spcAft>
                <a:spcPts val="0"/>
              </a:spcAft>
              <a:defRPr/>
            </a:pPr>
            <a:r>
              <a:rPr lang="en-US" sz="3200" dirty="0" smtClean="0">
                <a:solidFill>
                  <a:schemeClr val="accent6">
                    <a:lumMod val="75000"/>
                  </a:schemeClr>
                </a:solidFill>
              </a:rPr>
              <a:t>Principle # 2</a:t>
            </a:r>
            <a:r>
              <a:rPr lang="en-US" sz="3200" dirty="0">
                <a:solidFill>
                  <a:schemeClr val="accent6">
                    <a:lumMod val="75000"/>
                  </a:schemeClr>
                </a:solidFill>
              </a:rPr>
              <a:t>: The Real Cost of Something is What </a:t>
            </a:r>
            <a:r>
              <a:rPr lang="en-US" sz="3200" dirty="0" smtClean="0">
                <a:solidFill>
                  <a:schemeClr val="accent6">
                    <a:lumMod val="75000"/>
                  </a:schemeClr>
                </a:solidFill>
              </a:rPr>
              <a:t>You Must </a:t>
            </a:r>
            <a:r>
              <a:rPr lang="en-US" sz="3200" dirty="0">
                <a:solidFill>
                  <a:schemeClr val="accent6">
                    <a:lumMod val="75000"/>
                  </a:schemeClr>
                </a:solidFill>
              </a:rPr>
              <a:t>Give Up to Obtain </a:t>
            </a:r>
            <a:r>
              <a:rPr lang="en-US" sz="3200" dirty="0" smtClean="0">
                <a:solidFill>
                  <a:schemeClr val="accent6">
                    <a:lumMod val="75000"/>
                  </a:schemeClr>
                </a:solidFill>
              </a:rPr>
              <a:t>It (1)</a:t>
            </a:r>
            <a:endParaRPr lang="en-US" sz="3200" dirty="0">
              <a:solidFill>
                <a:schemeClr val="accent6">
                  <a:lumMod val="75000"/>
                </a:schemeClr>
              </a:solidFill>
            </a:endParaRPr>
          </a:p>
        </p:txBody>
      </p:sp>
      <p:sp>
        <p:nvSpPr>
          <p:cNvPr id="2" name="Content Placeholder 1"/>
          <p:cNvSpPr>
            <a:spLocks noGrp="1"/>
          </p:cNvSpPr>
          <p:nvPr>
            <p:ph idx="1"/>
          </p:nvPr>
        </p:nvSpPr>
        <p:spPr>
          <a:xfrm>
            <a:off x="228600" y="990600"/>
            <a:ext cx="8839200" cy="5410200"/>
          </a:xfrm>
        </p:spPr>
        <p:txBody>
          <a:bodyPr>
            <a:normAutofit/>
          </a:bodyPr>
          <a:lstStyle/>
          <a:p>
            <a:pPr marL="615950" indent="-342900">
              <a:spcAft>
                <a:spcPts val="1200"/>
              </a:spcAft>
              <a:buClr>
                <a:srgbClr val="9BBB59"/>
              </a:buClr>
              <a:buFontTx/>
              <a:buChar char="•"/>
            </a:pPr>
            <a:r>
              <a:rPr lang="en-US" sz="2200" b="0" dirty="0" smtClean="0"/>
              <a:t>We are used to thinking of the cost of an item in monetary terms</a:t>
            </a:r>
            <a:r>
              <a:rPr lang="en-US" sz="2200" b="0" dirty="0" smtClean="0"/>
              <a:t>.</a:t>
            </a:r>
            <a:endParaRPr lang="en-US" sz="2200" b="0" dirty="0" smtClean="0"/>
          </a:p>
          <a:p>
            <a:pPr marL="615950" indent="-342900">
              <a:spcAft>
                <a:spcPts val="1200"/>
              </a:spcAft>
              <a:buClr>
                <a:srgbClr val="9BBB59"/>
              </a:buClr>
            </a:pPr>
            <a:r>
              <a:rPr lang="en-US" sz="2200" b="0" dirty="0" smtClean="0"/>
              <a:t>- The cost of the course textbook package is $127.30.</a:t>
            </a:r>
          </a:p>
          <a:p>
            <a:pPr marL="615950" indent="-342900">
              <a:spcAft>
                <a:spcPts val="1200"/>
              </a:spcAft>
              <a:buClr>
                <a:srgbClr val="9BBB59"/>
              </a:buClr>
            </a:pPr>
            <a:r>
              <a:rPr lang="en-US" sz="2200" b="0" dirty="0" smtClean="0"/>
              <a:t>- The cost of a Toyota Prius is roughly $30,000.</a:t>
            </a:r>
          </a:p>
          <a:p>
            <a:pPr marL="615950" indent="-342900">
              <a:spcAft>
                <a:spcPts val="1200"/>
              </a:spcAft>
              <a:buClr>
                <a:srgbClr val="9BBB59"/>
              </a:buClr>
              <a:buFontTx/>
              <a:buChar char="•"/>
            </a:pPr>
            <a:r>
              <a:rPr lang="en-US" sz="2200" b="0" dirty="0" smtClean="0"/>
              <a:t>While monetary measures of cost suffice for many goods, it can be very deceptive for others.</a:t>
            </a:r>
          </a:p>
          <a:p>
            <a:pPr marL="615950" indent="-342900">
              <a:spcAft>
                <a:spcPts val="1200"/>
              </a:spcAft>
              <a:buClr>
                <a:srgbClr val="9BBB59"/>
              </a:buClr>
              <a:buFontTx/>
              <a:buChar char="•"/>
            </a:pPr>
            <a:r>
              <a:rPr lang="en-US" sz="2200" b="0" dirty="0" smtClean="0"/>
              <a:t>Economists emphasize that the true cost of a choice that we make is it's </a:t>
            </a:r>
            <a:r>
              <a:rPr lang="en-US" sz="2200" dirty="0" smtClean="0">
                <a:solidFill>
                  <a:srgbClr val="C00000"/>
                </a:solidFill>
              </a:rPr>
              <a:t>opportunity cost</a:t>
            </a:r>
            <a:r>
              <a:rPr lang="en-US" sz="2200" b="0" dirty="0" smtClean="0"/>
              <a:t>; i.e., what you must give up in order to obtain the item in question.</a:t>
            </a:r>
          </a:p>
          <a:p>
            <a:pPr marL="615950" indent="-342900">
              <a:spcAft>
                <a:spcPts val="1200"/>
              </a:spcAft>
              <a:buClr>
                <a:srgbClr val="9BBB59"/>
              </a:buClr>
              <a:buFontTx/>
              <a:buChar char="•"/>
            </a:pPr>
            <a:r>
              <a:rPr lang="en-US" sz="2200" b="0" dirty="0" smtClean="0">
                <a:hlinkClick r:id="rId3"/>
              </a:rPr>
              <a:t>https://www.youtube.com/watch?v=Mko1OVHwzoU&amp;feature=youtu.be</a:t>
            </a:r>
            <a:endParaRPr lang="en-US" sz="2200" b="0" dirty="0" smtClean="0"/>
          </a:p>
          <a:p>
            <a:pPr marL="615950" indent="-342900">
              <a:spcAft>
                <a:spcPts val="1200"/>
              </a:spcAft>
              <a:buClr>
                <a:srgbClr val="9BBB59"/>
              </a:buClr>
              <a:buFontTx/>
              <a:buChar char="•"/>
            </a:pPr>
            <a:r>
              <a:rPr lang="en-US" sz="1800" b="0" dirty="0" smtClean="0">
                <a:hlinkClick r:id="rId4"/>
              </a:rPr>
              <a:t>https://genius.com/G-eazy-opportunity-cost-lyrics</a:t>
            </a:r>
            <a:endParaRPr lang="en-US" sz="1800" b="0" dirty="0" smtClean="0"/>
          </a:p>
          <a:p>
            <a:pPr marL="615950" indent="-342900">
              <a:spcAft>
                <a:spcPts val="1200"/>
              </a:spcAft>
              <a:buClr>
                <a:srgbClr val="9BBB59"/>
              </a:buClr>
            </a:pPr>
            <a:endParaRPr lang="en-US" sz="1800" b="0" dirty="0" smtClean="0"/>
          </a:p>
          <a:p>
            <a:pPr marL="615950" indent="-342900">
              <a:spcAft>
                <a:spcPts val="1200"/>
              </a:spcAft>
              <a:buClr>
                <a:srgbClr val="9BBB59"/>
              </a:buClr>
              <a:buFontTx/>
              <a:buChar char="•"/>
            </a:pPr>
            <a:endParaRPr lang="en-US" sz="1800" b="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fontAlgn="auto">
              <a:spcAft>
                <a:spcPts val="0"/>
              </a:spcAft>
              <a:defRPr/>
            </a:pPr>
            <a:r>
              <a:rPr lang="en-US" sz="3200" dirty="0" smtClean="0">
                <a:solidFill>
                  <a:schemeClr val="accent6">
                    <a:lumMod val="75000"/>
                  </a:schemeClr>
                </a:solidFill>
              </a:rPr>
              <a:t>Principle # 2</a:t>
            </a:r>
            <a:r>
              <a:rPr lang="en-US" sz="3200" dirty="0">
                <a:solidFill>
                  <a:schemeClr val="accent6">
                    <a:lumMod val="75000"/>
                  </a:schemeClr>
                </a:solidFill>
              </a:rPr>
              <a:t>: The Real Cost of Something is What </a:t>
            </a:r>
            <a:r>
              <a:rPr lang="en-US" sz="3200" dirty="0" smtClean="0">
                <a:solidFill>
                  <a:schemeClr val="accent6">
                    <a:lumMod val="75000"/>
                  </a:schemeClr>
                </a:solidFill>
              </a:rPr>
              <a:t>You Must </a:t>
            </a:r>
            <a:r>
              <a:rPr lang="en-US" sz="3200" dirty="0">
                <a:solidFill>
                  <a:schemeClr val="accent6">
                    <a:lumMod val="75000"/>
                  </a:schemeClr>
                </a:solidFill>
              </a:rPr>
              <a:t>Give Up to Obtain </a:t>
            </a:r>
            <a:r>
              <a:rPr lang="en-US" sz="3200" dirty="0" smtClean="0">
                <a:solidFill>
                  <a:schemeClr val="accent6">
                    <a:lumMod val="75000"/>
                  </a:schemeClr>
                </a:solidFill>
              </a:rPr>
              <a:t>It (2)</a:t>
            </a:r>
            <a:endParaRPr lang="en-US" sz="3200" dirty="0">
              <a:solidFill>
                <a:schemeClr val="accent6">
                  <a:lumMod val="75000"/>
                </a:schemeClr>
              </a:solidFill>
            </a:endParaRPr>
          </a:p>
        </p:txBody>
      </p:sp>
      <p:sp>
        <p:nvSpPr>
          <p:cNvPr id="2" name="Content Placeholder 1"/>
          <p:cNvSpPr>
            <a:spLocks noGrp="1"/>
          </p:cNvSpPr>
          <p:nvPr>
            <p:ph idx="1"/>
          </p:nvPr>
        </p:nvSpPr>
        <p:spPr/>
        <p:txBody>
          <a:bodyPr rtlCol="0">
            <a:noAutofit/>
          </a:bodyPr>
          <a:lstStyle/>
          <a:p>
            <a:pPr fontAlgn="auto">
              <a:spcAft>
                <a:spcPts val="0"/>
              </a:spcAft>
              <a:defRPr/>
            </a:pPr>
            <a:r>
              <a:rPr lang="en-US" sz="2000" b="0" u="sng" dirty="0" smtClean="0"/>
              <a:t>EXAMPLE #1:</a:t>
            </a:r>
            <a:endParaRPr lang="en-US" sz="2000" b="0" u="sng" dirty="0"/>
          </a:p>
          <a:p>
            <a:pPr marL="342900" indent="-342900" fontAlgn="auto">
              <a:spcAft>
                <a:spcPts val="0"/>
              </a:spcAft>
              <a:buFont typeface="Arial" panose="020B0604020202020204" pitchFamily="34" charset="0"/>
              <a:buChar char="•"/>
              <a:defRPr/>
            </a:pPr>
            <a:r>
              <a:rPr lang="en-US" sz="2000" b="0" dirty="0" smtClean="0"/>
              <a:t>Consider </a:t>
            </a:r>
            <a:r>
              <a:rPr lang="en-US" sz="2000" b="0" dirty="0"/>
              <a:t>the opportunity cost of a complete homemade breakfast, </a:t>
            </a:r>
            <a:r>
              <a:rPr lang="en-US" sz="2000" b="0" dirty="0" smtClean="0"/>
              <a:t>say including </a:t>
            </a:r>
            <a:r>
              <a:rPr lang="en-US" sz="2000" b="0" dirty="0"/>
              <a:t>eggs, bacon, a scone, fresh </a:t>
            </a:r>
            <a:r>
              <a:rPr lang="en-US" sz="2000" b="0" dirty="0" smtClean="0"/>
              <a:t>coffee</a:t>
            </a:r>
            <a:r>
              <a:rPr lang="en-US" sz="2000" b="0" dirty="0"/>
              <a:t>, and orange </a:t>
            </a:r>
            <a:r>
              <a:rPr lang="en-US" sz="2000" b="0" dirty="0" smtClean="0"/>
              <a:t>juice:</a:t>
            </a:r>
            <a:endParaRPr lang="en-US" sz="2000" b="0" dirty="0"/>
          </a:p>
          <a:p>
            <a:pPr fontAlgn="auto">
              <a:spcAft>
                <a:spcPts val="0"/>
              </a:spcAft>
              <a:defRPr/>
            </a:pPr>
            <a:r>
              <a:rPr lang="en-US" sz="2000" b="0" dirty="0"/>
              <a:t>1 Materials cost (conservatively)</a:t>
            </a:r>
          </a:p>
          <a:p>
            <a:pPr fontAlgn="auto">
              <a:spcAft>
                <a:spcPts val="0"/>
              </a:spcAft>
              <a:defRPr/>
            </a:pPr>
            <a:r>
              <a:rPr lang="en-US" sz="1600" b="0" dirty="0"/>
              <a:t>- 2 eggs at 12 cents/egg</a:t>
            </a:r>
          </a:p>
          <a:p>
            <a:pPr fontAlgn="auto">
              <a:spcAft>
                <a:spcPts val="0"/>
              </a:spcAft>
              <a:defRPr/>
            </a:pPr>
            <a:r>
              <a:rPr lang="en-US" sz="1600" b="0" dirty="0"/>
              <a:t>- 3 slices of bacon at 25 cents/slice</a:t>
            </a:r>
          </a:p>
          <a:p>
            <a:pPr fontAlgn="auto">
              <a:spcAft>
                <a:spcPts val="0"/>
              </a:spcAft>
              <a:defRPr/>
            </a:pPr>
            <a:r>
              <a:rPr lang="en-US" sz="1600" b="0" dirty="0"/>
              <a:t>- 1 scone at 60 cents/scone</a:t>
            </a:r>
          </a:p>
          <a:p>
            <a:pPr fontAlgn="auto">
              <a:spcAft>
                <a:spcPts val="0"/>
              </a:spcAft>
              <a:defRPr/>
            </a:pPr>
            <a:r>
              <a:rPr lang="en-US" sz="1600" b="0" dirty="0"/>
              <a:t>- 1 glass of OJ at 30 cents/glass</a:t>
            </a:r>
          </a:p>
          <a:p>
            <a:pPr fontAlgn="auto">
              <a:spcAft>
                <a:spcPts val="0"/>
              </a:spcAft>
              <a:defRPr/>
            </a:pPr>
            <a:r>
              <a:rPr lang="en-US" sz="1600" b="0" dirty="0"/>
              <a:t>- 1 cup of </a:t>
            </a:r>
            <a:r>
              <a:rPr lang="en-US" sz="1600" b="0" dirty="0" smtClean="0"/>
              <a:t>coffee </a:t>
            </a:r>
            <a:r>
              <a:rPr lang="en-US" sz="1600" b="0" dirty="0"/>
              <a:t>at 20 cents/cup</a:t>
            </a:r>
          </a:p>
          <a:p>
            <a:pPr fontAlgn="auto">
              <a:spcAft>
                <a:spcPts val="0"/>
              </a:spcAft>
              <a:defRPr/>
            </a:pPr>
            <a:r>
              <a:rPr lang="en-US" sz="1600" b="0" dirty="0" err="1"/>
              <a:t>Totalling</a:t>
            </a:r>
            <a:r>
              <a:rPr lang="en-US" sz="1600" b="0" dirty="0"/>
              <a:t> $</a:t>
            </a:r>
            <a:r>
              <a:rPr lang="en-US" sz="1600" b="0" dirty="0" smtClean="0"/>
              <a:t>2.09</a:t>
            </a:r>
            <a:endParaRPr lang="en-US" sz="2000" b="0" dirty="0" smtClean="0"/>
          </a:p>
          <a:p>
            <a:pPr fontAlgn="auto">
              <a:spcAft>
                <a:spcPts val="0"/>
              </a:spcAft>
              <a:defRPr/>
            </a:pPr>
            <a:r>
              <a:rPr lang="en-US" sz="2000" b="0" dirty="0" smtClean="0"/>
              <a:t>2 </a:t>
            </a:r>
            <a:r>
              <a:rPr lang="en-US" sz="2000" b="0" dirty="0"/>
              <a:t>Production cost (probably less than 50 cents) - did anyone </a:t>
            </a:r>
            <a:r>
              <a:rPr lang="en-US" sz="2000" b="0" dirty="0" smtClean="0"/>
              <a:t>make themselves </a:t>
            </a:r>
            <a:r>
              <a:rPr lang="en-US" sz="2000" b="0" dirty="0"/>
              <a:t>such a breakfast this morning? Why not? What costs </a:t>
            </a:r>
            <a:r>
              <a:rPr lang="en-US" sz="2000" b="0" dirty="0" smtClean="0"/>
              <a:t>did we </a:t>
            </a:r>
            <a:r>
              <a:rPr lang="en-US" sz="2000" b="0" dirty="0"/>
              <a:t>miss</a:t>
            </a:r>
            <a:r>
              <a:rPr lang="en-US" sz="2000" b="0" dirty="0" smtClean="0"/>
              <a:t>?</a:t>
            </a:r>
            <a:endParaRPr lang="en-US" sz="2000" b="0" dirty="0"/>
          </a:p>
          <a:p>
            <a:pPr fontAlgn="auto">
              <a:spcAft>
                <a:spcPts val="0"/>
              </a:spcAft>
              <a:defRPr/>
            </a:pPr>
            <a:r>
              <a:rPr lang="en-US" sz="2000" b="0" dirty="0"/>
              <a:t>3 The cost of time, which you could spend doing something else; e.g.,</a:t>
            </a:r>
          </a:p>
          <a:p>
            <a:pPr fontAlgn="auto">
              <a:spcAft>
                <a:spcPts val="0"/>
              </a:spcAft>
              <a:defRPr/>
            </a:pPr>
            <a:r>
              <a:rPr lang="en-US" sz="1600" b="0" dirty="0"/>
              <a:t>- sleeping</a:t>
            </a:r>
          </a:p>
          <a:p>
            <a:pPr fontAlgn="auto">
              <a:spcAft>
                <a:spcPts val="0"/>
              </a:spcAft>
              <a:defRPr/>
            </a:pPr>
            <a:r>
              <a:rPr lang="en-US" sz="1600" b="0" dirty="0"/>
              <a:t>- listening to music</a:t>
            </a:r>
          </a:p>
          <a:p>
            <a:pPr fontAlgn="auto">
              <a:spcAft>
                <a:spcPts val="0"/>
              </a:spcAft>
              <a:defRPr/>
            </a:pPr>
            <a:r>
              <a:rPr lang="en-US" sz="1600" b="0" dirty="0" smtClean="0"/>
              <a:t>- studying </a:t>
            </a:r>
            <a:r>
              <a:rPr lang="en-US" sz="1600" b="0" dirty="0"/>
              <a:t>economics. . </a:t>
            </a:r>
            <a:r>
              <a:rPr lang="en-US" sz="1600" b="0" dirty="0" smtClean="0"/>
              <a:t>.</a:t>
            </a:r>
            <a:endParaRPr lang="en-US" sz="2000" b="0" dirty="0"/>
          </a:p>
          <a:p>
            <a:pPr marL="342900" indent="-342900" fontAlgn="auto">
              <a:spcAft>
                <a:spcPts val="0"/>
              </a:spcAft>
              <a:buFont typeface="Arial" panose="020B0604020202020204" pitchFamily="34" charset="0"/>
              <a:buChar char="•"/>
              <a:defRPr/>
            </a:pPr>
            <a:r>
              <a:rPr lang="en-US" sz="2000" b="0" dirty="0"/>
              <a:t>Opportunity </a:t>
            </a:r>
            <a:r>
              <a:rPr lang="en-US" sz="2000" b="0" dirty="0" smtClean="0"/>
              <a:t>cost includes </a:t>
            </a:r>
            <a:r>
              <a:rPr lang="en-US" sz="2000" b="0" dirty="0"/>
              <a:t>both the monetary </a:t>
            </a:r>
            <a:r>
              <a:rPr lang="en-US" sz="2000" b="0" dirty="0" smtClean="0"/>
              <a:t>and non-monetary </a:t>
            </a:r>
            <a:r>
              <a:rPr lang="en-US" sz="2000" b="0" dirty="0"/>
              <a:t>cost of a choice.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fontAlgn="auto">
              <a:spcAft>
                <a:spcPts val="0"/>
              </a:spcAft>
              <a:defRPr/>
            </a:pPr>
            <a:r>
              <a:rPr lang="en-US" sz="3200" dirty="0" smtClean="0">
                <a:solidFill>
                  <a:schemeClr val="accent6">
                    <a:lumMod val="75000"/>
                  </a:schemeClr>
                </a:solidFill>
              </a:rPr>
              <a:t>Principle # 2</a:t>
            </a:r>
            <a:r>
              <a:rPr lang="en-US" sz="3200" dirty="0">
                <a:solidFill>
                  <a:schemeClr val="accent6">
                    <a:lumMod val="75000"/>
                  </a:schemeClr>
                </a:solidFill>
              </a:rPr>
              <a:t>: The Real Cost of Something is What </a:t>
            </a:r>
            <a:r>
              <a:rPr lang="en-US" sz="3200" dirty="0" smtClean="0">
                <a:solidFill>
                  <a:schemeClr val="accent6">
                    <a:lumMod val="75000"/>
                  </a:schemeClr>
                </a:solidFill>
              </a:rPr>
              <a:t>You Must </a:t>
            </a:r>
            <a:r>
              <a:rPr lang="en-US" sz="3200" dirty="0">
                <a:solidFill>
                  <a:schemeClr val="accent6">
                    <a:lumMod val="75000"/>
                  </a:schemeClr>
                </a:solidFill>
              </a:rPr>
              <a:t>Give Up to Obtain </a:t>
            </a:r>
            <a:r>
              <a:rPr lang="en-US" sz="3200" dirty="0" smtClean="0">
                <a:solidFill>
                  <a:schemeClr val="accent6">
                    <a:lumMod val="75000"/>
                  </a:schemeClr>
                </a:solidFill>
              </a:rPr>
              <a:t>It (2)</a:t>
            </a:r>
            <a:endParaRPr lang="en-US" sz="3200" dirty="0">
              <a:solidFill>
                <a:schemeClr val="accent6">
                  <a:lumMod val="75000"/>
                </a:schemeClr>
              </a:solidFill>
            </a:endParaRPr>
          </a:p>
        </p:txBody>
      </p:sp>
      <p:sp>
        <p:nvSpPr>
          <p:cNvPr id="2" name="Content Placeholder 1"/>
          <p:cNvSpPr>
            <a:spLocks noGrp="1"/>
          </p:cNvSpPr>
          <p:nvPr>
            <p:ph idx="1"/>
          </p:nvPr>
        </p:nvSpPr>
        <p:spPr/>
        <p:txBody>
          <a:bodyPr rtlCol="0">
            <a:noAutofit/>
          </a:bodyPr>
          <a:lstStyle/>
          <a:p>
            <a:pPr fontAlgn="auto">
              <a:spcAft>
                <a:spcPts val="0"/>
              </a:spcAft>
              <a:defRPr/>
            </a:pPr>
            <a:r>
              <a:rPr lang="en-US" sz="2000" b="0" u="sng" dirty="0" smtClean="0"/>
              <a:t>EXAMPLE #2:</a:t>
            </a:r>
            <a:endParaRPr lang="en-US" sz="2000" b="0" u="sng" dirty="0"/>
          </a:p>
          <a:p>
            <a:pPr marL="342900" indent="-342900" fontAlgn="auto">
              <a:spcAft>
                <a:spcPts val="0"/>
              </a:spcAft>
              <a:buFont typeface="Arial" panose="020B0604020202020204" pitchFamily="34" charset="0"/>
              <a:buChar char="•"/>
              <a:defRPr/>
            </a:pPr>
            <a:r>
              <a:rPr lang="en-US" sz="2000" b="0" dirty="0" smtClean="0"/>
              <a:t>What is the cost of college education in the US?</a:t>
            </a:r>
          </a:p>
          <a:p>
            <a:pPr fontAlgn="auto">
              <a:spcAft>
                <a:spcPts val="0"/>
              </a:spcAft>
              <a:defRPr/>
            </a:pPr>
            <a:r>
              <a:rPr lang="en-US" sz="2000" b="0" dirty="0" smtClean="0"/>
              <a:t>1. Explicit </a:t>
            </a:r>
            <a:r>
              <a:rPr lang="en-US" sz="2000" b="0" dirty="0"/>
              <a:t>Monetary Costs:</a:t>
            </a:r>
          </a:p>
          <a:p>
            <a:pPr fontAlgn="auto">
              <a:spcAft>
                <a:spcPts val="0"/>
              </a:spcAft>
              <a:defRPr/>
            </a:pPr>
            <a:r>
              <a:rPr lang="en-US" sz="2000" b="0" dirty="0"/>
              <a:t>- Tuition and fees: $6,997 per year</a:t>
            </a:r>
          </a:p>
          <a:p>
            <a:pPr fontAlgn="auto">
              <a:spcAft>
                <a:spcPts val="0"/>
              </a:spcAft>
              <a:defRPr/>
            </a:pPr>
            <a:r>
              <a:rPr lang="en-US" sz="2000" b="0" dirty="0"/>
              <a:t>- Books and fees: $1,014</a:t>
            </a:r>
          </a:p>
          <a:p>
            <a:pPr fontAlgn="auto">
              <a:spcAft>
                <a:spcPts val="0"/>
              </a:spcAft>
              <a:defRPr/>
            </a:pPr>
            <a:r>
              <a:rPr lang="en-US" sz="2000" b="0" dirty="0"/>
              <a:t>- Room and Board: $7,472</a:t>
            </a:r>
          </a:p>
          <a:p>
            <a:pPr fontAlgn="auto">
              <a:spcAft>
                <a:spcPts val="0"/>
              </a:spcAft>
              <a:defRPr/>
            </a:pPr>
            <a:r>
              <a:rPr lang="en-US" sz="2000" b="0" dirty="0"/>
              <a:t>- Personal Expenses: $3,438</a:t>
            </a:r>
          </a:p>
          <a:p>
            <a:pPr fontAlgn="auto">
              <a:spcAft>
                <a:spcPts val="0"/>
              </a:spcAft>
              <a:defRPr/>
            </a:pPr>
            <a:endParaRPr lang="en-US" sz="2000" b="0" dirty="0" smtClean="0"/>
          </a:p>
          <a:p>
            <a:pPr fontAlgn="auto">
              <a:spcAft>
                <a:spcPts val="0"/>
              </a:spcAft>
              <a:defRPr/>
            </a:pPr>
            <a:r>
              <a:rPr lang="en-US" sz="2000" b="0" dirty="0" smtClean="0"/>
              <a:t>Gross </a:t>
            </a:r>
            <a:r>
              <a:rPr lang="en-US" sz="2000" b="0" dirty="0"/>
              <a:t>Out-of-Pocket costs: $18,920 per </a:t>
            </a:r>
            <a:r>
              <a:rPr lang="en-US" sz="2000" b="0" dirty="0" smtClean="0"/>
              <a:t>year</a:t>
            </a:r>
          </a:p>
          <a:p>
            <a:pPr fontAlgn="auto">
              <a:spcAft>
                <a:spcPts val="0"/>
              </a:spcAft>
              <a:defRPr/>
            </a:pPr>
            <a:r>
              <a:rPr lang="en-US" sz="2000" b="0" dirty="0" smtClean="0"/>
              <a:t>Subtracting </a:t>
            </a:r>
            <a:r>
              <a:rPr lang="en-US" sz="2000" b="0" dirty="0"/>
              <a:t>out living costs (would have paid anyway) yields a </a:t>
            </a:r>
            <a:r>
              <a:rPr lang="en-US" sz="2000" b="0" dirty="0" smtClean="0"/>
              <a:t>Net Out-of-Pocket </a:t>
            </a:r>
            <a:r>
              <a:rPr lang="en-US" sz="2000" b="0" dirty="0"/>
              <a:t>costs: $11,448 per year</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b36b51b489c4ca4a433848442769c5724e52fb9"/>
</p:tagLst>
</file>

<file path=ppt/theme/theme1.xml><?xml version="1.0" encoding="utf-8"?>
<a:theme xmlns:a="http://schemas.openxmlformats.org/drawingml/2006/main" name="2_Custom Design">
  <a:themeElements>
    <a:clrScheme name="Krugman 3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7_Custom Design">
  <a:themeElements>
    <a:clrScheme name="Krugman 3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newer Krugman PPT theme">
  <a:themeElements>
    <a:clrScheme name="Custom 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8_Krugman 3e main content">
  <a:themeElements>
    <a:clrScheme name="Krugman 3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9_Krugman 3e main content">
  <a:themeElements>
    <a:clrScheme name="Krugman 3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0_Krugman 3e main content">
  <a:themeElements>
    <a:clrScheme name="Krugman 3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Krugman 3e Pitfalls">
  <a:themeElements>
    <a:clrScheme name="Krugman 3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1_Krugman 3e main content">
  <a:themeElements>
    <a:clrScheme name="Krugman 3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Krugman 3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e Krugman Theme">
  <a:themeElements>
    <a:clrScheme name="Custom 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6_Custom Design">
  <a:themeElements>
    <a:clrScheme name="Krugman 3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Newest 2e theme">
  <a:themeElements>
    <a:clrScheme name="Custom 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Custom 1">
      <a:majorFont>
        <a:latin typeface="Garamond"/>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0_Stone ppt Theme1">
  <a:themeElements>
    <a:clrScheme name="Custom 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1_Stone ppt Theme1">
  <a:themeElements>
    <a:clrScheme name="Custom 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2_Stone ppt Theme1">
  <a:themeElements>
    <a:clrScheme name="Custom 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3_Stone ppt Theme1">
  <a:themeElements>
    <a:clrScheme name="Custom 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F81BD"/>
      </a:hlink>
      <a:folHlink>
        <a:srgbClr val="C3D6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Krugman 3e theme</Template>
  <TotalTime>10372</TotalTime>
  <Words>2432</Words>
  <Application>Microsoft Office PowerPoint</Application>
  <PresentationFormat>On-screen Show (4:3)</PresentationFormat>
  <Paragraphs>240</Paragraphs>
  <Slides>24</Slides>
  <Notes>24</Notes>
  <HiddenSlides>0</HiddenSlides>
  <MMClips>0</MMClips>
  <ScaleCrop>false</ScaleCrop>
  <HeadingPairs>
    <vt:vector size="6" baseType="variant">
      <vt:variant>
        <vt:lpstr>Fonts Used</vt:lpstr>
      </vt:variant>
      <vt:variant>
        <vt:i4>9</vt:i4>
      </vt:variant>
      <vt:variant>
        <vt:lpstr>Theme</vt:lpstr>
      </vt:variant>
      <vt:variant>
        <vt:i4>16</vt:i4>
      </vt:variant>
      <vt:variant>
        <vt:lpstr>Slide Titles</vt:lpstr>
      </vt:variant>
      <vt:variant>
        <vt:i4>24</vt:i4>
      </vt:variant>
    </vt:vector>
  </HeadingPairs>
  <TitlesOfParts>
    <vt:vector size="49" baseType="lpstr">
      <vt:lpstr>Arial</vt:lpstr>
      <vt:lpstr>Calibri</vt:lpstr>
      <vt:lpstr>Candara</vt:lpstr>
      <vt:lpstr>Century Gothic</vt:lpstr>
      <vt:lpstr>Courier New</vt:lpstr>
      <vt:lpstr>Gill Sans</vt:lpstr>
      <vt:lpstr>Tahoma</vt:lpstr>
      <vt:lpstr>Verdana</vt:lpstr>
      <vt:lpstr>Wingdings</vt:lpstr>
      <vt:lpstr>2_Custom Design</vt:lpstr>
      <vt:lpstr>Custom Design</vt:lpstr>
      <vt:lpstr>4e Krugman Theme</vt:lpstr>
      <vt:lpstr>6_Custom Design</vt:lpstr>
      <vt:lpstr>1_Newest 2e theme</vt:lpstr>
      <vt:lpstr>10_Stone ppt Theme1</vt:lpstr>
      <vt:lpstr>11_Stone ppt Theme1</vt:lpstr>
      <vt:lpstr>12_Stone ppt Theme1</vt:lpstr>
      <vt:lpstr>13_Stone ppt Theme1</vt:lpstr>
      <vt:lpstr>7_Custom Design</vt:lpstr>
      <vt:lpstr>newer Krugman PPT theme</vt:lpstr>
      <vt:lpstr>8_Krugman 3e main content</vt:lpstr>
      <vt:lpstr>9_Krugman 3e main content</vt:lpstr>
      <vt:lpstr>10_Krugman 3e main content</vt:lpstr>
      <vt:lpstr>Krugman 3e Pitfalls</vt:lpstr>
      <vt:lpstr>11_Krugman 3e main content</vt:lpstr>
      <vt:lpstr>Chapter 1: First Principles</vt:lpstr>
      <vt:lpstr>What is Economics?</vt:lpstr>
      <vt:lpstr>What is Economics?</vt:lpstr>
      <vt:lpstr>What is Economics?</vt:lpstr>
      <vt:lpstr>Principle # 1: Resources are scarce (1)</vt:lpstr>
      <vt:lpstr>Principle # 1: Resources are scarce (2)</vt:lpstr>
      <vt:lpstr>Principle # 2: The Real Cost of Something is What You Must Give Up to Obtain It (1)</vt:lpstr>
      <vt:lpstr>Principle # 2: The Real Cost of Something is What You Must Give Up to Obtain It (2)</vt:lpstr>
      <vt:lpstr>Principle # 2: The Real Cost of Something is What You Must Give Up to Obtain It (2)</vt:lpstr>
      <vt:lpstr>Principle # 2: The Real Cost of Something is What You Must Give Up to Obtain It (3)</vt:lpstr>
      <vt:lpstr>Principle # 3: “How much” is a decision at the margin</vt:lpstr>
      <vt:lpstr>Principle # 4: People Usually Exploit Opportunities to Make Themselves Better Off (1)</vt:lpstr>
      <vt:lpstr>Principle # 4: People Usually Exploit Opportunities to Make Themselves Better Off (2)</vt:lpstr>
      <vt:lpstr>Principle # 4: People Usually Exploit Opportunities to Make Themselves Better Off (3)</vt:lpstr>
      <vt:lpstr>Principle # 5: There are gains from trade</vt:lpstr>
      <vt:lpstr>Principle # 6: Markets move towards equilibrium</vt:lpstr>
      <vt:lpstr>Principle # 7: Resources Should be Used as Efficiently as Possible to Achieve Society's Goals</vt:lpstr>
      <vt:lpstr>Principle # 8: Markets usually lead to efficiency</vt:lpstr>
      <vt:lpstr>Principle # 8: Markets usually lead to efficiency</vt:lpstr>
      <vt:lpstr>Principle # 9: When Markets Don't Achieve Efficiency, Government Can Improve Society's Welfare</vt:lpstr>
      <vt:lpstr>Principle # 10: One Person's Spending is Another Person's Income (1)</vt:lpstr>
      <vt:lpstr>Principle # 10: One Person's Spending is Another Person's Income (2)</vt:lpstr>
      <vt:lpstr>Principle # 11: Overall Spending Sometimes Gets Out of Line with the Economy's Productive Capacity</vt:lpstr>
      <vt:lpstr>Principle # 12: Government policy can change spending</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Models: Trade-Offs and Trade</dc:title>
  <dc:subject/>
  <dc:creator>Solina Lindahl</dc:creator>
  <cp:keywords/>
  <dc:description/>
  <cp:lastModifiedBy>Pace, Noemi (ESP)</cp:lastModifiedBy>
  <cp:revision>271</cp:revision>
  <dcterms:created xsi:type="dcterms:W3CDTF">2012-06-20T14:36:21Z</dcterms:created>
  <dcterms:modified xsi:type="dcterms:W3CDTF">2018-02-11T16:11:00Z</dcterms:modified>
  <cp:category/>
</cp:coreProperties>
</file>