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6"/>
  </p:normalViewPr>
  <p:slideViewPr>
    <p:cSldViewPr snapToGrid="0" snapToObjects="1">
      <p:cViewPr varScale="1">
        <p:scale>
          <a:sx n="105" d="100"/>
          <a:sy n="105" d="100"/>
        </p:scale>
        <p:origin x="18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0340-A157-4048-9BA4-C63DAFDB5E4A}" type="datetimeFigureOut">
              <a:rPr lang="en-US" smtClean="0"/>
              <a:t>3/7/24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4342-6C1C-044A-B9A4-B3EDDCBF78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036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0340-A157-4048-9BA4-C63DAFDB5E4A}" type="datetimeFigureOut">
              <a:rPr lang="en-US" smtClean="0"/>
              <a:t>3/7/24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4342-6C1C-044A-B9A4-B3EDDCBF78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545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0340-A157-4048-9BA4-C63DAFDB5E4A}" type="datetimeFigureOut">
              <a:rPr lang="en-US" smtClean="0"/>
              <a:t>3/7/24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4342-6C1C-044A-B9A4-B3EDDCBF78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743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0340-A157-4048-9BA4-C63DAFDB5E4A}" type="datetimeFigureOut">
              <a:rPr lang="en-US" smtClean="0"/>
              <a:t>3/7/24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4342-6C1C-044A-B9A4-B3EDDCBF78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29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0340-A157-4048-9BA4-C63DAFDB5E4A}" type="datetimeFigureOut">
              <a:rPr lang="en-US" smtClean="0"/>
              <a:t>3/7/24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4342-6C1C-044A-B9A4-B3EDDCBF78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8740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0340-A157-4048-9BA4-C63DAFDB5E4A}" type="datetimeFigureOut">
              <a:rPr lang="en-US" smtClean="0"/>
              <a:t>3/7/24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4342-6C1C-044A-B9A4-B3EDDCBF78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56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0340-A157-4048-9BA4-C63DAFDB5E4A}" type="datetimeFigureOut">
              <a:rPr lang="en-US" smtClean="0"/>
              <a:t>3/7/24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4342-6C1C-044A-B9A4-B3EDDCBF78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033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0340-A157-4048-9BA4-C63DAFDB5E4A}" type="datetimeFigureOut">
              <a:rPr lang="en-US" smtClean="0"/>
              <a:t>3/7/24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4342-6C1C-044A-B9A4-B3EDDCBF78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698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0340-A157-4048-9BA4-C63DAFDB5E4A}" type="datetimeFigureOut">
              <a:rPr lang="en-US" smtClean="0"/>
              <a:t>3/7/24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4342-6C1C-044A-B9A4-B3EDDCBF78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805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0340-A157-4048-9BA4-C63DAFDB5E4A}" type="datetimeFigureOut">
              <a:rPr lang="en-US" smtClean="0"/>
              <a:t>3/7/24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4342-6C1C-044A-B9A4-B3EDDCBF78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955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0340-A157-4048-9BA4-C63DAFDB5E4A}" type="datetimeFigureOut">
              <a:rPr lang="en-US" smtClean="0"/>
              <a:t>3/7/24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44342-6C1C-044A-B9A4-B3EDDCBF78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6655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F0340-A157-4048-9BA4-C63DAFDB5E4A}" type="datetimeFigureOut">
              <a:rPr lang="en-US" smtClean="0"/>
              <a:t>3/7/24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44342-6C1C-044A-B9A4-B3EDDCBF78F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182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9846" y="0"/>
            <a:ext cx="8382000" cy="6858000"/>
          </a:xfrm>
        </p:spPr>
        <p:txBody>
          <a:bodyPr>
            <a:normAutofit/>
          </a:bodyPr>
          <a:lstStyle/>
          <a:p>
            <a:pPr marL="457200" indent="-457200" algn="just">
              <a:buFontTx/>
              <a:buChar char="-"/>
            </a:pPr>
            <a:r>
              <a:rPr lang="it-IT" sz="2400" dirty="0">
                <a:solidFill>
                  <a:srgbClr val="000000"/>
                </a:solidFill>
              </a:rPr>
              <a:t>Scoperte scientifiche, razionalismo, Illuminismo</a:t>
            </a:r>
            <a:r>
              <a:rPr lang="it-IT" sz="2400" dirty="0">
                <a:solidFill>
                  <a:schemeClr val="tx1"/>
                </a:solidFill>
              </a:rPr>
              <a:t>: separazione tra scienza e fede</a:t>
            </a:r>
            <a:endParaRPr lang="it-IT" sz="2400" dirty="0">
              <a:solidFill>
                <a:srgbClr val="000000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it-IT" sz="2400" dirty="0">
                <a:solidFill>
                  <a:srgbClr val="000000"/>
                </a:solidFill>
              </a:rPr>
              <a:t>Rivoluzione Francese, Napoleone, ateismo</a:t>
            </a:r>
          </a:p>
          <a:p>
            <a:pPr marL="457200" indent="-457200" algn="just">
              <a:buFontTx/>
              <a:buChar char="-"/>
            </a:pPr>
            <a:r>
              <a:rPr lang="it-IT" sz="2400" dirty="0">
                <a:solidFill>
                  <a:srgbClr val="000000"/>
                </a:solidFill>
              </a:rPr>
              <a:t>Restaurazione: modello per la Chiesa è Gregorio VII</a:t>
            </a:r>
          </a:p>
          <a:p>
            <a:pPr marL="457200" indent="-457200" algn="just">
              <a:buFontTx/>
              <a:buChar char="-"/>
            </a:pPr>
            <a:r>
              <a:rPr lang="it-IT" sz="2400" dirty="0" err="1">
                <a:solidFill>
                  <a:srgbClr val="000000"/>
                </a:solidFill>
              </a:rPr>
              <a:t>Marx</a:t>
            </a:r>
            <a:r>
              <a:rPr lang="it-IT" sz="2400" dirty="0">
                <a:solidFill>
                  <a:srgbClr val="000000"/>
                </a:solidFill>
              </a:rPr>
              <a:t> e lo spettro del Comunismo</a:t>
            </a:r>
          </a:p>
          <a:p>
            <a:pPr marL="457200" indent="-457200" algn="just">
              <a:buFontTx/>
              <a:buChar char="-"/>
            </a:pPr>
            <a:r>
              <a:rPr lang="it-IT" sz="2400" dirty="0">
                <a:solidFill>
                  <a:srgbClr val="000000"/>
                </a:solidFill>
              </a:rPr>
              <a:t>M</a:t>
            </a:r>
            <a:r>
              <a:rPr lang="it-IT" sz="2400" dirty="0">
                <a:solidFill>
                  <a:schemeClr val="tx1"/>
                </a:solidFill>
              </a:rPr>
              <a:t>oti rivoluzionari; conservatorismo Pio IX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 algn="just">
              <a:buFontTx/>
              <a:buChar char="-"/>
            </a:pPr>
            <a:r>
              <a:rPr lang="it-IT" sz="2400" dirty="0">
                <a:solidFill>
                  <a:schemeClr val="tx1"/>
                </a:solidFill>
              </a:rPr>
              <a:t>1861-1870: Fine dello Stato della Chiesa</a:t>
            </a:r>
          </a:p>
          <a:p>
            <a:pPr marL="457200" indent="-457200" algn="just">
              <a:buFontTx/>
              <a:buChar char="-"/>
            </a:pPr>
            <a:r>
              <a:rPr lang="it-IT" sz="2400" dirty="0">
                <a:solidFill>
                  <a:schemeClr val="tx1"/>
                </a:solidFill>
              </a:rPr>
              <a:t>Industrializzazione, società di massa</a:t>
            </a:r>
          </a:p>
          <a:p>
            <a:pPr marL="457200" indent="-457200" algn="just">
              <a:buFontTx/>
              <a:buChar char="-"/>
            </a:pPr>
            <a:r>
              <a:rPr lang="it-IT" sz="2400" dirty="0">
                <a:solidFill>
                  <a:schemeClr val="tx1"/>
                </a:solidFill>
              </a:rPr>
              <a:t>Rivoluzione Russa</a:t>
            </a:r>
          </a:p>
          <a:p>
            <a:pPr marL="457200" indent="-457200" algn="just">
              <a:buFontTx/>
              <a:buChar char="-"/>
            </a:pPr>
            <a:r>
              <a:rPr lang="it-IT" sz="2400" dirty="0">
                <a:solidFill>
                  <a:schemeClr val="tx1"/>
                </a:solidFill>
              </a:rPr>
              <a:t>Chiesa, guerre e fascismo  </a:t>
            </a:r>
          </a:p>
          <a:p>
            <a:pPr marL="457200" indent="-457200" algn="just">
              <a:buFontTx/>
              <a:buChar char="-"/>
            </a:pPr>
            <a:r>
              <a:rPr lang="it-IT" sz="2400" dirty="0">
                <a:solidFill>
                  <a:schemeClr val="tx1"/>
                </a:solidFill>
              </a:rPr>
              <a:t>Espansione cristianesimo negli USA</a:t>
            </a:r>
          </a:p>
          <a:p>
            <a:pPr marL="457200" indent="-457200" algn="just">
              <a:buFontTx/>
              <a:buChar char="-"/>
            </a:pPr>
            <a:r>
              <a:rPr lang="it-IT" sz="2400" dirty="0">
                <a:solidFill>
                  <a:schemeClr val="tx1"/>
                </a:solidFill>
              </a:rPr>
              <a:t>Giovanni XXIII, il Concilio Vaticano II, la Teologia della Liberazione: l’apertura al mondo</a:t>
            </a:r>
          </a:p>
          <a:p>
            <a:pPr marL="457200" indent="-457200" algn="just">
              <a:buFontTx/>
              <a:buChar char="-"/>
            </a:pPr>
            <a:r>
              <a:rPr lang="it-IT" sz="2400" dirty="0">
                <a:solidFill>
                  <a:schemeClr val="tx1"/>
                </a:solidFill>
              </a:rPr>
              <a:t>Conservatorismo e modernità di Paolo VI, Giovanni Paolo II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 algn="just">
              <a:buFontTx/>
              <a:buChar char="-"/>
            </a:pP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681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1528</TotalTime>
  <Words>88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Università di Teramo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Odoardo Mazzonis</dc:creator>
  <cp:lastModifiedBy>querciolo mazzonis</cp:lastModifiedBy>
  <cp:revision>5</cp:revision>
  <dcterms:created xsi:type="dcterms:W3CDTF">2022-05-04T16:19:10Z</dcterms:created>
  <dcterms:modified xsi:type="dcterms:W3CDTF">2024-03-07T16:40:15Z</dcterms:modified>
</cp:coreProperties>
</file>