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70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2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E2F72-5D1D-4D86-A031-D7ACC6AFE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90D9AC9-3B8A-4E01-BD4E-6F52957B9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FB225E-5918-48F9-8008-F1810317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1214BF-6A5D-41D7-B0D5-E2E73447D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87BA58-3AF1-45E9-BECD-A0966583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9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A4294B-C5DE-4FCB-A446-148C6C356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BE0E06-EB92-4D5C-8812-F220D58E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1C05E0-FC7A-4EC1-A804-429E178A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B01E88-EB06-4D3A-B136-1F6EEE26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6146FE-8F31-424F-81C2-002461E4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39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0A5E245-1C05-4B07-9C03-8689477C1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02B806C-7386-4132-8C3B-E9E51127C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1E987D-86D0-49EB-B0F3-834C8F49F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90E8DF-CA57-4553-A2DA-5CE51B7B7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79A70D-7904-4998-BD0B-39CB67ACC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29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F4194C-5937-4A9A-A791-A0A7A59F0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45E9CF-ADAA-4554-A59D-AEF5AF036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0763FC-2F3F-4638-B7CD-0772FE0E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F361A5-3D09-453F-A9D0-C0F8BBCF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289031-623F-40A6-9D01-29821E10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3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96A1B-6C1D-45B3-B24F-9684C94D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B98548-E61C-4996-A61E-92070A71B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3957C9-B590-42CC-AABD-327A2F648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0BEB12-8AF7-411D-A15E-A483A164A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198046-B9A8-4A36-B959-FBEA13E6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68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94706-AF93-434A-8500-8551F7674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82FE53-7432-4B5A-9D3A-EB3BF8DD0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DDD85D9-D917-47DF-94CB-CEBEABAD4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CF1922-AACF-45DC-894D-DED923331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070484-E532-48E5-AA92-60EBB7B51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5ACF9DF-46BD-4F81-A859-D2DB1992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0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5F6685-8CF0-4E36-9445-6C7E683A3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A6085-6EDF-4FD0-A7BB-5E9B4364D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9FE1C6-E082-4244-833D-EDB11FD2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5F6A3E-3051-4B4E-BF1D-518CBDE08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6A2227-116E-468C-9B22-C92E257F1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38029D8-78C1-4247-A259-272CE1B3F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AD94F09-0FF5-4EBD-A3C0-80F92916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3F04890-515A-4EA0-AA96-F63EAF75E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29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BC913E-3025-40BB-9C0F-5B2559F0A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7E41277-3492-4ACA-BA21-87342368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163A107-073E-4AFA-8F2C-B5805513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FE2DFA-7A82-411E-BF29-AEA875AB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44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65F6224-ABB8-43CE-9E01-F1D1359F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296AC11-C0D2-4BA1-BB16-7F26F724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BD352E6-9649-41CD-B534-D8935E800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09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FA0A16-12E7-48E8-AA6A-8B4DED61B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0A3F1-E822-4837-BEEB-2AAF5A11F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52AF8E-9A28-4AEB-9E1A-11A61DE22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ED27F3-17F3-496C-8093-70A91FC3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810F86-EFF2-4330-932E-E9BC550E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BB2EE5-947F-4F50-9542-AB3587C1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20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FDE2DE-F93A-4BDB-9E4F-28CECFFA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129E06-11F9-4E6E-8C12-03A25112C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FACC847-A36A-4E45-9D3C-B71F4F93F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B5B03E-E74E-48C7-A89B-9490EB0B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2CC25C-E99A-4EBE-BB7F-D1CBB3A0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B8B7799-1B82-4FA6-8246-D58656B0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3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32B2033-9C9B-4E84-BE96-149459575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53ACE5-93DB-44AF-92B8-BFFB4A19B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01A6B0-5CAF-4ED7-B813-2FAF6B3A2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337BA-DB5E-4FE1-BC51-C3DB9AE019AE}" type="datetimeFigureOut">
              <a:rPr lang="it-IT" smtClean="0"/>
              <a:t>03/10/2023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DCDF9F-D4B0-42BC-A92B-FB62FC6CE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1E7606-F026-46C3-8B44-8FC330C42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64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CasellaDiTesto 1">
            <a:extLst>
              <a:ext uri="{FF2B5EF4-FFF2-40B4-BE49-F238E27FC236}">
                <a16:creationId xmlns:a16="http://schemas.microsoft.com/office/drawing/2014/main" id="{F4376A84-9A33-4E88-99E9-FDBB50918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3075" y="188913"/>
            <a:ext cx="6165850" cy="584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>
                <a:latin typeface="Verdana" panose="020B0604030504040204" pitchFamily="34" charset="0"/>
              </a:rPr>
              <a:t>Indicazioni per Prova tra pari</a:t>
            </a:r>
          </a:p>
        </p:txBody>
      </p:sp>
      <p:sp>
        <p:nvSpPr>
          <p:cNvPr id="109571" name="CasellaDiTesto 2">
            <a:extLst>
              <a:ext uri="{FF2B5EF4-FFF2-40B4-BE49-F238E27FC236}">
                <a16:creationId xmlns:a16="http://schemas.microsoft.com/office/drawing/2014/main" id="{FEC23DE0-E611-45F5-A541-39C286F88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56" y="948690"/>
            <a:ext cx="8529949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Gruppi da 4-5 persone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Formato </a:t>
            </a:r>
            <a:r>
              <a:rPr lang="it-IT" altLang="it-IT" sz="2000" dirty="0" err="1">
                <a:latin typeface="Verdana" panose="020B0604030504040204" pitchFamily="34" charset="0"/>
              </a:rPr>
              <a:t>Powerpoint</a:t>
            </a:r>
            <a:r>
              <a:rPr lang="it-IT" altLang="it-IT" sz="2000" dirty="0">
                <a:latin typeface="Verdana" panose="020B0604030504040204" pitchFamily="34" charset="0"/>
              </a:rPr>
              <a:t> (non altri formati!)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it-IT" altLang="it-IT" sz="20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No leggere!!!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Poco testo, immagini varie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Valutazione della prova complessiva dei vostri compagni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Valutazione docente, punteggio singolo individuo: da 0.5 </a:t>
            </a:r>
            <a:r>
              <a:rPr lang="it-IT" altLang="it-IT" sz="2000">
                <a:latin typeface="Verdana" panose="020B0604030504040204" pitchFamily="34" charset="0"/>
              </a:rPr>
              <a:t>a 2</a:t>
            </a:r>
            <a:endParaRPr lang="it-IT" altLang="it-IT" sz="20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Criteri di valutazione: correttezza informazioni; chiarezza espositiva; presentazione esaustiva, completa.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it-IT" altLang="it-IT" sz="20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Slides: 	1. Titolo della presentazione, con nome autori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2. Malattia: Epidemiologia e trasmissione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3. Descrizione clinica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4. Gene e proteina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5. Meccanismo molecolare </a:t>
            </a:r>
          </a:p>
          <a:p>
            <a:pPr lvl="4">
              <a:spcBef>
                <a:spcPct val="0"/>
              </a:spcBef>
              <a:buFontTx/>
              <a:buAutoNum type="arabicPeriod" startAt="7"/>
            </a:pPr>
            <a:r>
              <a:rPr lang="it-IT" altLang="it-IT" dirty="0">
                <a:latin typeface="Verdana" panose="020B0604030504040204" pitchFamily="34" charset="0"/>
              </a:rPr>
              <a:t> Terapie tradizionali</a:t>
            </a:r>
          </a:p>
          <a:p>
            <a:pPr lvl="4">
              <a:spcBef>
                <a:spcPct val="0"/>
              </a:spcBef>
              <a:buFontTx/>
              <a:buAutoNum type="arabicPeriod" startAt="7"/>
            </a:pPr>
            <a:r>
              <a:rPr lang="it-IT" altLang="it-IT" dirty="0">
                <a:latin typeface="Verdana" panose="020B0604030504040204" pitchFamily="34" charset="0"/>
              </a:rPr>
              <a:t> Terapie avanzate (geniche/cellulari)</a:t>
            </a:r>
          </a:p>
          <a:p>
            <a:pPr lvl="4">
              <a:spcBef>
                <a:spcPct val="0"/>
              </a:spcBef>
              <a:buFontTx/>
              <a:buAutoNum type="arabicPeriod" startAt="7"/>
            </a:pPr>
            <a:r>
              <a:rPr lang="it-IT" altLang="it-IT" dirty="0">
                <a:latin typeface="Verdana" panose="020B0604030504040204" pitchFamily="34" charset="0"/>
              </a:rPr>
              <a:t> Bibliografia</a:t>
            </a:r>
          </a:p>
          <a:p>
            <a:pPr lvl="4">
              <a:spcBef>
                <a:spcPct val="0"/>
              </a:spcBef>
              <a:buFontTx/>
              <a:buNone/>
            </a:pPr>
            <a:endParaRPr lang="it-IT" altLang="it-IT" sz="18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Verdana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alessia colosimo</dc:creator>
  <cp:lastModifiedBy>Alessia Colosimo</cp:lastModifiedBy>
  <cp:revision>3</cp:revision>
  <dcterms:created xsi:type="dcterms:W3CDTF">2018-11-27T11:16:56Z</dcterms:created>
  <dcterms:modified xsi:type="dcterms:W3CDTF">2023-10-03T10:11:41Z</dcterms:modified>
</cp:coreProperties>
</file>