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81" r:id="rId3"/>
    <p:sldId id="282" r:id="rId4"/>
    <p:sldId id="283" r:id="rId5"/>
    <p:sldId id="284" r:id="rId6"/>
    <p:sldId id="285" r:id="rId7"/>
    <p:sldId id="286" r:id="rId8"/>
    <p:sldId id="287" r:id="rId9"/>
    <p:sldId id="262" r:id="rId10"/>
    <p:sldId id="260" r:id="rId11"/>
    <p:sldId id="265" r:id="rId12"/>
    <p:sldId id="257" r:id="rId13"/>
    <p:sldId id="280" r:id="rId14"/>
    <p:sldId id="263" r:id="rId15"/>
    <p:sldId id="264" r:id="rId16"/>
    <p:sldId id="259" r:id="rId17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5" autoAdjust="0"/>
    <p:restoredTop sz="94697" autoAdjust="0"/>
  </p:normalViewPr>
  <p:slideViewPr>
    <p:cSldViewPr snapToGrid="0" snapToObjects="1">
      <p:cViewPr varScale="1">
        <p:scale>
          <a:sx n="119" d="100"/>
          <a:sy n="119" d="100"/>
        </p:scale>
        <p:origin x="1440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6" d="100"/>
        <a:sy n="10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9FB85C-DDFA-A447-824F-5192560CAE14}" type="datetimeFigureOut">
              <a:rPr lang="it-IT" smtClean="0"/>
              <a:t>28/10/24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6CDDD6-3C77-0B4A-A132-8CD5BF4A08E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295331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3031A-DD98-3B42-BD6F-F57C72361471}" type="datetimeFigureOut">
              <a:rPr lang="it-IT" smtClean="0"/>
              <a:t>28/10/24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425DE-78C4-9C4C-BD3C-7FBB6AC4E8C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973004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3031A-DD98-3B42-BD6F-F57C72361471}" type="datetimeFigureOut">
              <a:rPr lang="it-IT" smtClean="0"/>
              <a:t>28/10/24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425DE-78C4-9C4C-BD3C-7FBB6AC4E8C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61404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3031A-DD98-3B42-BD6F-F57C72361471}" type="datetimeFigureOut">
              <a:rPr lang="it-IT" smtClean="0"/>
              <a:t>28/10/24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425DE-78C4-9C4C-BD3C-7FBB6AC4E8C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150592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3031A-DD98-3B42-BD6F-F57C72361471}" type="datetimeFigureOut">
              <a:rPr lang="it-IT" smtClean="0"/>
              <a:t>28/10/24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425DE-78C4-9C4C-BD3C-7FBB6AC4E8C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11632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3031A-DD98-3B42-BD6F-F57C72361471}" type="datetimeFigureOut">
              <a:rPr lang="it-IT" smtClean="0"/>
              <a:t>28/10/24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425DE-78C4-9C4C-BD3C-7FBB6AC4E8C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66889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3031A-DD98-3B42-BD6F-F57C72361471}" type="datetimeFigureOut">
              <a:rPr lang="it-IT" smtClean="0"/>
              <a:t>28/10/24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425DE-78C4-9C4C-BD3C-7FBB6AC4E8C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98542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3031A-DD98-3B42-BD6F-F57C72361471}" type="datetimeFigureOut">
              <a:rPr lang="it-IT" smtClean="0"/>
              <a:t>28/10/24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425DE-78C4-9C4C-BD3C-7FBB6AC4E8C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033513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3031A-DD98-3B42-BD6F-F57C72361471}" type="datetimeFigureOut">
              <a:rPr lang="it-IT" smtClean="0"/>
              <a:t>28/10/24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425DE-78C4-9C4C-BD3C-7FBB6AC4E8C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7417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3031A-DD98-3B42-BD6F-F57C72361471}" type="datetimeFigureOut">
              <a:rPr lang="it-IT" smtClean="0"/>
              <a:t>28/10/24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425DE-78C4-9C4C-BD3C-7FBB6AC4E8C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162006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3031A-DD98-3B42-BD6F-F57C72361471}" type="datetimeFigureOut">
              <a:rPr lang="it-IT" smtClean="0"/>
              <a:t>28/10/24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425DE-78C4-9C4C-BD3C-7FBB6AC4E8C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21363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3031A-DD98-3B42-BD6F-F57C72361471}" type="datetimeFigureOut">
              <a:rPr lang="it-IT" smtClean="0"/>
              <a:t>28/10/24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425DE-78C4-9C4C-BD3C-7FBB6AC4E8C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55416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83031A-DD98-3B42-BD6F-F57C72361471}" type="datetimeFigureOut">
              <a:rPr lang="it-IT" smtClean="0"/>
              <a:t>28/10/24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425DE-78C4-9C4C-BD3C-7FBB6AC4E8C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8828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29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3429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contenut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pPr marL="0" indent="0" algn="ctr">
              <a:buNone/>
            </a:pPr>
            <a:r>
              <a:rPr lang="it-IT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seconda guerra mondiale</a:t>
            </a:r>
          </a:p>
        </p:txBody>
      </p:sp>
    </p:spTree>
    <p:extLst>
      <p:ext uri="{BB962C8B-B14F-4D97-AF65-F5344CB8AC3E}">
        <p14:creationId xmlns:p14="http://schemas.microsoft.com/office/powerpoint/2010/main" val="18507836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egnaposto contenuto 6" descr="198671_orig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8528" r="-28528"/>
          <a:stretch>
            <a:fillRect/>
          </a:stretch>
        </p:blipFill>
        <p:spPr>
          <a:xfrm>
            <a:off x="457200" y="1166018"/>
            <a:ext cx="8229600" cy="4525963"/>
          </a:xfrm>
        </p:spPr>
      </p:pic>
    </p:spTree>
    <p:extLst>
      <p:ext uri="{BB962C8B-B14F-4D97-AF65-F5344CB8AC3E}">
        <p14:creationId xmlns:p14="http://schemas.microsoft.com/office/powerpoint/2010/main" val="17772623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2000px-France_map_Lambert-93_with_regions_and_departments-occupation.svg.pn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6279" r="-36279"/>
          <a:stretch>
            <a:fillRect/>
          </a:stretch>
        </p:blipFill>
        <p:spPr>
          <a:xfrm>
            <a:off x="457200" y="1176776"/>
            <a:ext cx="8229600" cy="4525963"/>
          </a:xfrm>
        </p:spPr>
      </p:pic>
    </p:spTree>
    <p:extLst>
      <p:ext uri="{BB962C8B-B14F-4D97-AF65-F5344CB8AC3E}">
        <p14:creationId xmlns:p14="http://schemas.microsoft.com/office/powerpoint/2010/main" val="22437367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egnaposto contenuto 5" descr="hitler+in+Paris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74630" r="-74630"/>
          <a:stretch>
            <a:fillRect/>
          </a:stretch>
        </p:blipFill>
        <p:spPr>
          <a:xfrm>
            <a:off x="457200" y="1166018"/>
            <a:ext cx="8229600" cy="4525963"/>
          </a:xfrm>
        </p:spPr>
      </p:pic>
    </p:spTree>
    <p:extLst>
      <p:ext uri="{BB962C8B-B14F-4D97-AF65-F5344CB8AC3E}">
        <p14:creationId xmlns:p14="http://schemas.microsoft.com/office/powerpoint/2010/main" val="17284465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F1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8187" r="-18187"/>
          <a:stretch>
            <a:fillRect/>
          </a:stretch>
        </p:blipFill>
        <p:spPr>
          <a:xfrm rot="5400000">
            <a:off x="578994" y="1232999"/>
            <a:ext cx="7986011" cy="4392000"/>
          </a:xfrm>
        </p:spPr>
      </p:pic>
    </p:spTree>
    <p:extLst>
      <p:ext uri="{BB962C8B-B14F-4D97-AF65-F5344CB8AC3E}">
        <p14:creationId xmlns:p14="http://schemas.microsoft.com/office/powerpoint/2010/main" val="23012509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WorldWarTwoAsiaOverview.gif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4098" b="-409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9129955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ww2-pacific-theater-map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6266" r="-26266"/>
          <a:stretch>
            <a:fillRect/>
          </a:stretch>
        </p:blipFill>
        <p:spPr>
          <a:xfrm>
            <a:off x="457200" y="1166018"/>
            <a:ext cx="8229600" cy="4525963"/>
          </a:xfrm>
        </p:spPr>
      </p:pic>
    </p:spTree>
    <p:extLst>
      <p:ext uri="{BB962C8B-B14F-4D97-AF65-F5344CB8AC3E}">
        <p14:creationId xmlns:p14="http://schemas.microsoft.com/office/powerpoint/2010/main" val="10227406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Mediterranean Theater</a:t>
            </a:r>
          </a:p>
        </p:txBody>
      </p:sp>
      <p:pic>
        <p:nvPicPr>
          <p:cNvPr id="4" name="Segnaposto contenuto 3" descr="F5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2514" r="-12514"/>
          <a:stretch>
            <a:fillRect/>
          </a:stretch>
        </p:blipFill>
        <p:spPr>
          <a:xfrm>
            <a:off x="457200" y="1417638"/>
            <a:ext cx="8229600" cy="4525963"/>
          </a:xfrm>
        </p:spPr>
      </p:pic>
    </p:spTree>
    <p:extLst>
      <p:ext uri="{BB962C8B-B14F-4D97-AF65-F5344CB8AC3E}">
        <p14:creationId xmlns:p14="http://schemas.microsoft.com/office/powerpoint/2010/main" val="20274945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1° settembre 1939: le truppe tedesche invadono la Polonia</a:t>
            </a: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charset="0"/>
              <a:buChar char="Ø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escalation di violenza</a:t>
            </a:r>
          </a:p>
          <a:p>
            <a:pPr>
              <a:buFont typeface="Wingdings" charset="0"/>
              <a:buChar char="Ø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combattimenti totali</a:t>
            </a:r>
          </a:p>
          <a:p>
            <a:pPr>
              <a:buFont typeface="Wingdings" charset="0"/>
              <a:buChar char="Ø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moltiplicarsi dei teatri di guerra</a:t>
            </a:r>
          </a:p>
          <a:p>
            <a:pPr>
              <a:buFont typeface="Wingdings" charset="0"/>
              <a:buChar char="Ø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carattere ideologico della guerra</a:t>
            </a:r>
          </a:p>
          <a:p>
            <a:pPr>
              <a:buFont typeface="Wingdings" charset="0"/>
              <a:buChar char="Ø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politiche di occupazione</a:t>
            </a:r>
          </a:p>
          <a:p>
            <a:pPr>
              <a:buFont typeface="Wingdings" charset="0"/>
              <a:buChar char="Ø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collaborazionismi</a:t>
            </a:r>
          </a:p>
          <a:p>
            <a:pPr>
              <a:buFont typeface="Wingdings" charset="0"/>
              <a:buChar char="Ø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Shoah</a:t>
            </a:r>
          </a:p>
          <a:p>
            <a:pPr>
              <a:buFont typeface="Wingdings" charset="0"/>
              <a:buChar char="Ø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resistenze</a:t>
            </a:r>
          </a:p>
          <a:p>
            <a:pPr>
              <a:buFont typeface="Wingdings" charset="0"/>
              <a:buChar char="Ø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243584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1939-1941: </a:t>
            </a:r>
          </a:p>
          <a:p>
            <a:pPr marL="0" indent="0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	La guerra lampo e la dominazione nazista dell’Europa</a:t>
            </a:r>
          </a:p>
          <a:p>
            <a:pPr marL="0" indent="0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1941-1943: </a:t>
            </a:r>
          </a:p>
          <a:p>
            <a:pPr marL="0" indent="0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	La guerra mondiale</a:t>
            </a:r>
          </a:p>
          <a:p>
            <a:pPr marL="385763" indent="-385763">
              <a:buAutoNum type="arabicParenR"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1943-1944: </a:t>
            </a:r>
          </a:p>
          <a:p>
            <a:pPr marL="0" indent="0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	La controffensiva alleata</a:t>
            </a:r>
          </a:p>
          <a:p>
            <a:pPr marL="385763" indent="-385763">
              <a:buAutoNum type="arabicParenR"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1944-1945: </a:t>
            </a:r>
          </a:p>
          <a:p>
            <a:pPr marL="0" indent="0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	L’attacco al cuore dell’Europa e la fine del conflitto</a:t>
            </a:r>
          </a:p>
          <a:p>
            <a:pPr marL="0" indent="0">
              <a:buNone/>
            </a:pPr>
            <a:endParaRPr lang="it-IT" dirty="0"/>
          </a:p>
          <a:p>
            <a:pPr marL="385763" indent="-385763">
              <a:buAutoNum type="arabicParenR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723908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1939-1940:</a:t>
            </a:r>
          </a:p>
          <a:p>
            <a:pPr marL="0" indent="0">
              <a:buNone/>
            </a:pP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Blietzkrieg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&gt; Conquista di Danzica e della Polonia occidentale; di Danimarca e Norvegia</a:t>
            </a:r>
          </a:p>
          <a:p>
            <a:pPr marL="0" indent="0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Parallelamente: espansione dell’Urss negli Stati baltici e in Polonia orientale</a:t>
            </a:r>
          </a:p>
          <a:p>
            <a:pPr marL="0" indent="0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maggio/giugno 1940: </a:t>
            </a:r>
          </a:p>
          <a:p>
            <a:pPr marL="0" indent="0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occupazione della Francia e regime di Vichy</a:t>
            </a:r>
          </a:p>
        </p:txBody>
      </p:sp>
    </p:spTree>
    <p:extLst>
      <p:ext uri="{BB962C8B-B14F-4D97-AF65-F5344CB8AC3E}">
        <p14:creationId xmlns:p14="http://schemas.microsoft.com/office/powerpoint/2010/main" val="8268169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Pratiche di dominio naziste:</a:t>
            </a:r>
          </a:p>
          <a:p>
            <a:pPr>
              <a:buFontTx/>
              <a:buChar char="-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regimi collaborazionisti</a:t>
            </a:r>
          </a:p>
          <a:p>
            <a:pPr>
              <a:buFontTx/>
              <a:buChar char="-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occupazione diretta tramite regimi militari</a:t>
            </a:r>
          </a:p>
          <a:p>
            <a:pPr>
              <a:buFontTx/>
              <a:buChar char="-"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giugno 1940: quando la Francia è già capitolata, entra in guerra l’Italia</a:t>
            </a:r>
          </a:p>
          <a:p>
            <a:pPr marL="0" indent="0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Attacco aereo sulla Gran Bretagna, che rimane l’unico stato europeo a resistere al nuovo ordine nazi-fascista &gt; Battaglia d’Inghilterra</a:t>
            </a:r>
          </a:p>
        </p:txBody>
      </p:sp>
    </p:spTree>
    <p:extLst>
      <p:ext uri="{BB962C8B-B14F-4D97-AF65-F5344CB8AC3E}">
        <p14:creationId xmlns:p14="http://schemas.microsoft.com/office/powerpoint/2010/main" val="30446066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guerre “parallele” in Nord Africa e nei Balcani</a:t>
            </a:r>
          </a:p>
          <a:p>
            <a:pPr marL="0" indent="0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	(Mediterranea Theater)</a:t>
            </a:r>
          </a:p>
          <a:p>
            <a:pPr marL="0" indent="0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•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1941: entrano in guerra l’Unione Sovietica (Operazione Barbarossa) e gli Stati Uniti d’America (Pearl Harbour) &gt; nascita ufficiale della Grande Alleanza</a:t>
            </a:r>
          </a:p>
          <a:p>
            <a:pPr>
              <a:buFontTx/>
              <a:buChar char="•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579854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1942-1943:</a:t>
            </a:r>
          </a:p>
          <a:p>
            <a:pPr marL="0" indent="0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•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guerra nel Pacifico </a:t>
            </a:r>
          </a:p>
          <a:p>
            <a:pPr marL="0" indent="0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	(vittorie americane)</a:t>
            </a:r>
          </a:p>
          <a:p>
            <a:pPr>
              <a:buFontTx/>
              <a:buChar char="•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guerra in Nord-Africa </a:t>
            </a:r>
          </a:p>
          <a:p>
            <a:pPr marL="0" indent="0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	(El Alamein e Algeri)</a:t>
            </a:r>
          </a:p>
          <a:p>
            <a:pPr>
              <a:buFontTx/>
              <a:buChar char="•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Stalingrado</a:t>
            </a:r>
          </a:p>
          <a:p>
            <a:pPr marL="0" indent="0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	(vittoria sovietica nel febbraio 1943)</a:t>
            </a:r>
          </a:p>
          <a:p>
            <a:pPr>
              <a:buFontTx/>
              <a:buChar char="•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261651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1943: dal Nord Africa, sbarco in Sicilia (luglio 1943) e Campagna d’Italia</a:t>
            </a:r>
          </a:p>
          <a:p>
            <a:pPr marL="0" indent="0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charset="0"/>
              <a:buChar char="Ø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strategia americana: portare la guerra sul continente attraverso uno sbarco sulle coste francesi</a:t>
            </a:r>
          </a:p>
          <a:p>
            <a:pPr>
              <a:buFont typeface="Wingdings" charset="0"/>
              <a:buChar char="Ø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strategia inglese: ritardare lo sbarco sul continente attraverso guerre nei teatri ‘periferici’ per indebolire le armate del Reich</a:t>
            </a:r>
          </a:p>
          <a:p>
            <a:pPr>
              <a:buFont typeface="Wingdings" charset="0"/>
              <a:buChar char="Ø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comandi alleati integrati: sbarco sul continente (Normandia) ma rimandato al 1944</a:t>
            </a:r>
          </a:p>
        </p:txBody>
      </p:sp>
    </p:spTree>
    <p:extLst>
      <p:ext uri="{BB962C8B-B14F-4D97-AF65-F5344CB8AC3E}">
        <p14:creationId xmlns:p14="http://schemas.microsoft.com/office/powerpoint/2010/main" val="21062643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ww2_map_eto_overview_usma_5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52179" r="-52179"/>
          <a:stretch>
            <a:fillRect/>
          </a:stretch>
        </p:blipFill>
        <p:spPr>
          <a:xfrm>
            <a:off x="457200" y="1471110"/>
            <a:ext cx="8229600" cy="4525963"/>
          </a:xfrm>
        </p:spPr>
      </p:pic>
    </p:spTree>
    <p:extLst>
      <p:ext uri="{BB962C8B-B14F-4D97-AF65-F5344CB8AC3E}">
        <p14:creationId xmlns:p14="http://schemas.microsoft.com/office/powerpoint/2010/main" val="306949350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824</TotalTime>
  <Words>301</Words>
  <Application>Microsoft Macintosh PowerPoint</Application>
  <PresentationFormat>Presentazione su schermo (4:3)</PresentationFormat>
  <Paragraphs>56</Paragraphs>
  <Slides>16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21" baseType="lpstr">
      <vt:lpstr>Arial</vt:lpstr>
      <vt:lpstr>Calibri</vt:lpstr>
      <vt:lpstr>Times New Roman</vt:lpstr>
      <vt:lpstr>Wingdings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Mediterranean Theater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Maddalena Carli</dc:creator>
  <cp:lastModifiedBy>maddalena carli</cp:lastModifiedBy>
  <cp:revision>20</cp:revision>
  <dcterms:created xsi:type="dcterms:W3CDTF">2015-04-15T16:40:21Z</dcterms:created>
  <dcterms:modified xsi:type="dcterms:W3CDTF">2024-10-28T07:00:27Z</dcterms:modified>
</cp:coreProperties>
</file>