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1"/>
  </p:notesMasterIdLst>
  <p:sldIdLst>
    <p:sldId id="256" r:id="rId2"/>
    <p:sldId id="257" r:id="rId3"/>
    <p:sldId id="258" r:id="rId4"/>
    <p:sldId id="259" r:id="rId5"/>
    <p:sldId id="262" r:id="rId6"/>
    <p:sldId id="263" r:id="rId7"/>
    <p:sldId id="264" r:id="rId8"/>
    <p:sldId id="265" r:id="rId9"/>
    <p:sldId id="267" r:id="rId10"/>
    <p:sldId id="268" r:id="rId11"/>
    <p:sldId id="270" r:id="rId12"/>
    <p:sldId id="271" r:id="rId13"/>
    <p:sldId id="272" r:id="rId14"/>
    <p:sldId id="273" r:id="rId15"/>
    <p:sldId id="274" r:id="rId16"/>
    <p:sldId id="275" r:id="rId17"/>
    <p:sldId id="308" r:id="rId18"/>
    <p:sldId id="310" r:id="rId19"/>
    <p:sldId id="309" r:id="rId20"/>
    <p:sldId id="276" r:id="rId21"/>
    <p:sldId id="277" r:id="rId22"/>
    <p:sldId id="278" r:id="rId23"/>
    <p:sldId id="279" r:id="rId24"/>
    <p:sldId id="280" r:id="rId25"/>
    <p:sldId id="281" r:id="rId26"/>
    <p:sldId id="282" r:id="rId27"/>
    <p:sldId id="283" r:id="rId28"/>
    <p:sldId id="284" r:id="rId29"/>
    <p:sldId id="285" r:id="rId30"/>
    <p:sldId id="286" r:id="rId31"/>
    <p:sldId id="288"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gNQbxxjOTIPOoElWtpt9V94Xl9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A0A9"/>
    <a:srgbClr val="5D8C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18"/>
  </p:normalViewPr>
  <p:slideViewPr>
    <p:cSldViewPr snapToGrid="0">
      <p:cViewPr varScale="1">
        <p:scale>
          <a:sx n="117" d="100"/>
          <a:sy n="117" d="100"/>
        </p:scale>
        <p:origin x="1480"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1-09-05T13:41:42.03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91DF412-AA6A-478B-B859-30859B47560E}" emma:medium="tactile" emma:mode="ink">
          <msink:context xmlns:msink="http://schemas.microsoft.com/ink/2010/main" type="writingRegion" rotatedBoundingBox="16703,6385 15060,6060 15307,4808 16951,5134"/>
        </emma:interpretation>
      </emma:emma>
    </inkml:annotationXML>
    <inkml:traceGroup>
      <inkml:annotationXML>
        <emma:emma xmlns:emma="http://www.w3.org/2003/04/emma" version="1.0">
          <emma:interpretation id="{17E9B194-B67B-4C38-BD7C-E93D9CD4BE90}" emma:medium="tactile" emma:mode="ink">
            <msink:context xmlns:msink="http://schemas.microsoft.com/ink/2010/main" type="paragraph" rotatedBoundingBox="16703,6385 15060,6060 15307,4808 16951,5134" alignmentLevel="1"/>
          </emma:interpretation>
        </emma:emma>
      </inkml:annotationXML>
      <inkml:traceGroup>
        <inkml:annotationXML>
          <emma:emma xmlns:emma="http://www.w3.org/2003/04/emma" version="1.0">
            <emma:interpretation id="{F6FF5E0C-79CA-4B4C-934F-322E9418FEE4}" emma:medium="tactile" emma:mode="ink">
              <msink:context xmlns:msink="http://schemas.microsoft.com/ink/2010/main" type="line" rotatedBoundingBox="16703,6385 15060,6060 15307,4808 16951,5134"/>
            </emma:interpretation>
          </emma:emma>
        </inkml:annotationXML>
        <inkml:traceGroup>
          <inkml:annotationXML>
            <emma:emma xmlns:emma="http://www.w3.org/2003/04/emma" version="1.0">
              <emma:interpretation id="{BCDC0B07-6179-459C-8186-41299CEF0FD0}" emma:medium="tactile" emma:mode="ink">
                <msink:context xmlns:msink="http://schemas.microsoft.com/ink/2010/main" type="inkWord" rotatedBoundingBox="16703,6385 15060,6060 15307,4808 16951,5134"/>
              </emma:interpretation>
              <emma:one-of disjunction-type="recognition" id="oneOf0">
                <emma:interpretation id="interp0" emma:lang="x-none" emma:confidence="0">
                  <emma:literal>°</emma:literal>
                </emma:interpretation>
                <emma:interpretation id="interp1" emma:lang="x-none" emma:confidence="0">
                  <emma:literal>@</emma:literal>
                </emma:interpretation>
                <emma:interpretation id="interp2" emma:lang="x-none" emma:confidence="0">
                  <emma:literal>.</emma:literal>
                </emma:interpretation>
                <emma:interpretation id="interp3" emma:lang="x-none" emma:confidence="0">
                  <emma:literal>o</emma:literal>
                </emma:interpretation>
                <emma:interpretation id="interp4" emma:lang="x-none" emma:confidence="0">
                  <emma:literal>a</emma:literal>
                </emma:interpretation>
              </emma:one-of>
            </emma:emma>
          </inkml:annotationXML>
          <inkml:trace contextRef="#ctx0" brushRef="#br0">713 0 0,'-39'0'15,"1"0"95,-1 0 62,1 0-141,-1 0 78,1 0-109,-1 0 16,39 39 0,-38-39-16,38 38 15,-39-38 1,1 0 15,38 39 0,0-1-15,0 1 15,-77-39-15,77 38-1,-39-38-15,39 39 16,-38-39-16,-1 38 16,39 1-16,-38-39 15,38 38 1,0 1-16,-39-39 16,1 0-1,38 38-15,0 1 31,0-1 1,0 1 15,0-1-16,0 1-16,0-1 1,0 1 15,0-1 1,0 39-32,38-38 31,-38-1-31,0 1 15,39-1 1,-1 0 0,-38 1-16,0-1 15,39-38 1,-39 39-16,38-39 16,39 38-1,-38-38 1,-1 0-1,-38 39 1,39-39-16,-1 0 16,1 0-16,-1 0 15,1 0 1,-1 0 0,1 0-1,-1 0-15,1 0 16,-1-39-16,1 39 15,-1 0-15,1 0 0,-1 0 16,1 0-16,-1 0 16,-38-38-16,39 38 0,-1 0 15,1 0 1,-1 0 0,0 0-16,-38-39 15,39 39-15,-1 0 16,1-38-1,-39-1 1,77 39-16,-39 0 16,1-38-1,-1 38 1,1-38-16,38 38 16,-77-39-1,38 1 1,-38-39 15,0 38 0,0 1-15,0-1 0,0-38-1,0 39-15,-77-1 0,77 1 16,-38-1-1,38 1 1,-39-1-16,39 1 16,-38 38-16,38-39 15,-39 1-15,-38 38 16,39-39 15,-1 39-31,1 0 16,-1 0-1,1 0 1,0 0-16,-1 0 16,1 0-1,-1 0 17,1-38-32,-1 38 15,1 0 1,-1 0-1,1 0 1,-1 0 0,1 0 15,-1 0 0,1 0 0,-1 0-15,1 0 15,38-39 110,0 1-110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1-09-05T13:41:44.91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43818BD-4684-4151-A5E3-341B17CFC876}" emma:medium="tactile" emma:mode="ink">
          <msink:context xmlns:msink="http://schemas.microsoft.com/ink/2010/main" type="writingRegion" rotatedBoundingBox="9745,9146 8429,9545 8140,8592 9456,8193"/>
        </emma:interpretation>
      </emma:emma>
    </inkml:annotationXML>
    <inkml:traceGroup>
      <inkml:annotationXML>
        <emma:emma xmlns:emma="http://www.w3.org/2003/04/emma" version="1.0">
          <emma:interpretation id="{DCD461B2-0E42-43BC-94FF-D661B5E670BA}" emma:medium="tactile" emma:mode="ink">
            <msink:context xmlns:msink="http://schemas.microsoft.com/ink/2010/main" type="paragraph" rotatedBoundingBox="9745,9146 8429,9545 8140,8592 9456,8193" alignmentLevel="1"/>
          </emma:interpretation>
        </emma:emma>
      </inkml:annotationXML>
      <inkml:traceGroup>
        <inkml:annotationXML>
          <emma:emma xmlns:emma="http://www.w3.org/2003/04/emma" version="1.0">
            <emma:interpretation id="{069D2751-B3CD-4907-AA11-134CEE4AC2C4}" emma:medium="tactile" emma:mode="ink">
              <msink:context xmlns:msink="http://schemas.microsoft.com/ink/2010/main" type="line" rotatedBoundingBox="9745,9146 8429,9545 8140,8592 9456,8193"/>
            </emma:interpretation>
          </emma:emma>
        </inkml:annotationXML>
        <inkml:traceGroup>
          <inkml:annotationXML>
            <emma:emma xmlns:emma="http://www.w3.org/2003/04/emma" version="1.0">
              <emma:interpretation id="{4727ED5C-4BEE-4679-BDA8-D6ABBCFB72C1}" emma:medium="tactile" emma:mode="ink">
                <msink:context xmlns:msink="http://schemas.microsoft.com/ink/2010/main" type="inkWord" rotatedBoundingBox="9745,9146 8429,9545 8140,8592 9456,8193"/>
              </emma:interpretation>
              <emma:one-of disjunction-type="recognition" id="oneOf0">
                <emma:interpretation id="interp0" emma:lang="x-none" emma:confidence="0">
                  <emma:literal>°</emma:literal>
                </emma:interpretation>
                <emma:interpretation id="interp1" emma:lang="x-none" emma:confidence="0">
                  <emma:literal>@</emma:literal>
                </emma:interpretation>
                <emma:interpretation id="interp2" emma:lang="x-none" emma:confidence="0">
                  <emma:literal>o</emma:literal>
                </emma:interpretation>
                <emma:interpretation id="interp3" emma:lang="x-none" emma:confidence="0">
                  <emma:literal>O</emma:literal>
                </emma:interpretation>
                <emma:interpretation id="interp4" emma:lang="x-none" emma:confidence="0">
                  <emma:literal>.</emma:literal>
                </emma:interpretation>
              </emma:one-of>
            </emma:emma>
          </inkml:annotationXML>
          <inkml:trace contextRef="#ctx0" brushRef="#br0">770 42 0,'0'-39'31,"-39"39"48,1 0-64,-1 0 16,1 0-15,-39 0 15,38 0-31,39 39 16,-38-39-16,-1 0 16,1 0-1,0 38 16,38 0 1,0 1-17,0-1 17,0 1-17,-39-39-15,39 77 16,-38-77-16,-1 38 15,39 1-15,0-1 0,-38 39 16,-1-77-16,-38 39 16,77-1-1,-38-38-15,38 39 16,0-1-16,0 1 0,-39-39 16,39 38 15,0 1-31,39-39 109,38 0-62,-77 38-31,38-38-16,-38 39 15,39-39 1,-1 0 0,1 0-1,-1 0 1,1 0-1,-1 77-15,0-77 16,39 0 0,0 0-1,-38 0-15,-1 0 16,1 0-16,-1 0 16,1 0-1,-1 0 1,1 0 15,-1 0-15,1-39 15,-1 39-15,1-38-1,-1 38 1,1-39-1,-39 1-15,38 38 16,1-39-16,-1 39 0,1-77 31,-1 77-31,1-38 16,-39-1 31,0 1-47,0-1 15,0 1 1,0-1 0,0 1-16,0-1 15,-39 39-15,1 0 16,38-38-16,-39-1 16,39 1-16,-38-1 15,-1 39 1,39-38-1,-38-1 1,-1 39 15,1 0-15,-1 0 15,39-38-31,-38 38 0,-1-38 31,1 38-15,-1 0 0,1 0 31,-1 0 15,1 0-31,-1 0-15</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8"/>
        <p:cNvGrpSpPr/>
        <p:nvPr/>
      </p:nvGrpSpPr>
      <p:grpSpPr>
        <a:xfrm>
          <a:off x="0" y="0"/>
          <a:ext cx="0" cy="0"/>
          <a:chOff x="0" y="0"/>
          <a:chExt cx="0" cy="0"/>
        </a:xfrm>
      </p:grpSpPr>
      <p:sp>
        <p:nvSpPr>
          <p:cNvPr id="19" name="Google Shape;19;p54"/>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54"/>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54"/>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4"/>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FR"/>
              <a:t>‹#›</a:t>
            </a:fld>
            <a:endParaRPr/>
          </a:p>
        </p:txBody>
      </p:sp>
      <p:sp>
        <p:nvSpPr>
          <p:cNvPr id="23" name="Google Shape;23;p54"/>
          <p:cNvSpPr txBox="1">
            <a:spLocks noGrp="1"/>
          </p:cNvSpPr>
          <p:nvPr>
            <p:ph type="body" idx="1"/>
          </p:nvPr>
        </p:nvSpPr>
        <p:spPr>
          <a:xfrm>
            <a:off x="457200" y="1219200"/>
            <a:ext cx="8229600" cy="4937760"/>
          </a:xfrm>
          <a:prstGeom prst="rect">
            <a:avLst/>
          </a:prstGeom>
          <a:noFill/>
          <a:ln>
            <a:noFill/>
          </a:ln>
        </p:spPr>
        <p:txBody>
          <a:bodyPr spcFirstLastPara="1" wrap="square" lIns="91425" tIns="45700" rIns="91425" bIns="45700" anchor="t" anchorCtr="0">
            <a:normAutofit/>
          </a:bodyPr>
          <a:lstStyle>
            <a:lvl1pPr marL="457200" lvl="0" indent="-315468" algn="l">
              <a:spcBef>
                <a:spcPts val="600"/>
              </a:spcBef>
              <a:spcAft>
                <a:spcPts val="0"/>
              </a:spcAft>
              <a:buSzPts val="1368"/>
              <a:buChar char="🞂"/>
              <a:defRPr/>
            </a:lvl1pPr>
            <a:lvl2pPr marL="914400" lvl="1" indent="-315468" algn="l">
              <a:spcBef>
                <a:spcPts val="500"/>
              </a:spcBef>
              <a:spcAft>
                <a:spcPts val="0"/>
              </a:spcAft>
              <a:buSzPts val="1368"/>
              <a:buChar char="🞂"/>
              <a:defRPr/>
            </a:lvl2pPr>
            <a:lvl3pPr marL="1371600" lvl="2" indent="-315467" algn="l">
              <a:spcBef>
                <a:spcPts val="500"/>
              </a:spcBef>
              <a:spcAft>
                <a:spcPts val="0"/>
              </a:spcAft>
              <a:buSzPts val="1368"/>
              <a:buChar char="🞂"/>
              <a:defRPr/>
            </a:lvl3pPr>
            <a:lvl4pPr marL="1828800" lvl="3" indent="-308610" algn="l">
              <a:spcBef>
                <a:spcPts val="400"/>
              </a:spcBef>
              <a:spcAft>
                <a:spcPts val="0"/>
              </a:spcAft>
              <a:buSzPts val="1260"/>
              <a:buChar char="◻"/>
              <a:defRPr/>
            </a:lvl4pPr>
            <a:lvl5pPr marL="2286000" lvl="4" indent="-308610" algn="l">
              <a:spcBef>
                <a:spcPts val="300"/>
              </a:spcBef>
              <a:spcAft>
                <a:spcPts val="0"/>
              </a:spcAft>
              <a:buSzPts val="1260"/>
              <a:buChar char="◻"/>
              <a:defRPr/>
            </a:lvl5pPr>
            <a:lvl6pPr marL="2743200" lvl="5" indent="-314325" algn="l">
              <a:spcBef>
                <a:spcPts val="300"/>
              </a:spcBef>
              <a:spcAft>
                <a:spcPts val="0"/>
              </a:spcAft>
              <a:buSzPts val="1350"/>
              <a:buChar char="🞂"/>
              <a:defRPr/>
            </a:lvl6pPr>
            <a:lvl7pPr marL="3200400" lvl="6" indent="-314325" algn="l">
              <a:spcBef>
                <a:spcPts val="300"/>
              </a:spcBef>
              <a:spcAft>
                <a:spcPts val="0"/>
              </a:spcAft>
              <a:buSzPts val="1350"/>
              <a:buChar char="🞂"/>
              <a:defRPr/>
            </a:lvl7pPr>
            <a:lvl8pPr marL="3657600" lvl="7" indent="-314325" algn="l">
              <a:spcBef>
                <a:spcPts val="300"/>
              </a:spcBef>
              <a:spcAft>
                <a:spcPts val="0"/>
              </a:spcAft>
              <a:buSzPts val="1350"/>
              <a:buChar char="🞂"/>
              <a:defRPr/>
            </a:lvl8pPr>
            <a:lvl9pPr marL="4114800" lvl="8" indent="-314325" algn="l">
              <a:spcBef>
                <a:spcPts val="300"/>
              </a:spcBef>
              <a:spcAft>
                <a:spcPts val="0"/>
              </a:spcAft>
              <a:buSzPts val="135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90"/>
        <p:cNvGrpSpPr/>
        <p:nvPr/>
      </p:nvGrpSpPr>
      <p:grpSpPr>
        <a:xfrm>
          <a:off x="0" y="0"/>
          <a:ext cx="0" cy="0"/>
          <a:chOff x="0" y="0"/>
          <a:chExt cx="0" cy="0"/>
        </a:xfrm>
      </p:grpSpPr>
      <p:sp>
        <p:nvSpPr>
          <p:cNvPr id="91" name="Google Shape;91;p63"/>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63"/>
          <p:cNvSpPr txBox="1">
            <a:spLocks noGrp="1"/>
          </p:cNvSpPr>
          <p:nvPr>
            <p:ph type="body" idx="1"/>
          </p:nvPr>
        </p:nvSpPr>
        <p:spPr>
          <a:xfrm rot="5400000">
            <a:off x="2116836" y="-440436"/>
            <a:ext cx="4910328" cy="8229600"/>
          </a:xfrm>
          <a:prstGeom prst="rect">
            <a:avLst/>
          </a:prstGeom>
          <a:noFill/>
          <a:ln>
            <a:noFill/>
          </a:ln>
        </p:spPr>
        <p:txBody>
          <a:bodyPr spcFirstLastPara="1" wrap="square" lIns="91425" tIns="45700" rIns="91425" bIns="45700" anchor="t" anchorCtr="0">
            <a:normAutofit/>
          </a:bodyPr>
          <a:lstStyle>
            <a:lvl1pPr marL="457200" lvl="0" indent="-315468" algn="l">
              <a:spcBef>
                <a:spcPts val="600"/>
              </a:spcBef>
              <a:spcAft>
                <a:spcPts val="0"/>
              </a:spcAft>
              <a:buSzPts val="1368"/>
              <a:buChar char="🞂"/>
              <a:defRPr/>
            </a:lvl1pPr>
            <a:lvl2pPr marL="914400" lvl="1" indent="-315468" algn="l">
              <a:spcBef>
                <a:spcPts val="500"/>
              </a:spcBef>
              <a:spcAft>
                <a:spcPts val="0"/>
              </a:spcAft>
              <a:buSzPts val="1368"/>
              <a:buChar char="🞂"/>
              <a:defRPr/>
            </a:lvl2pPr>
            <a:lvl3pPr marL="1371600" lvl="2" indent="-315467" algn="l">
              <a:spcBef>
                <a:spcPts val="500"/>
              </a:spcBef>
              <a:spcAft>
                <a:spcPts val="0"/>
              </a:spcAft>
              <a:buSzPts val="1368"/>
              <a:buChar char="🞂"/>
              <a:defRPr/>
            </a:lvl3pPr>
            <a:lvl4pPr marL="1828800" lvl="3" indent="-308610" algn="l">
              <a:spcBef>
                <a:spcPts val="400"/>
              </a:spcBef>
              <a:spcAft>
                <a:spcPts val="0"/>
              </a:spcAft>
              <a:buSzPts val="1260"/>
              <a:buChar char="◻"/>
              <a:defRPr/>
            </a:lvl4pPr>
            <a:lvl5pPr marL="2286000" lvl="4" indent="-308610" algn="l">
              <a:spcBef>
                <a:spcPts val="300"/>
              </a:spcBef>
              <a:spcAft>
                <a:spcPts val="0"/>
              </a:spcAft>
              <a:buSzPts val="1260"/>
              <a:buChar char="◻"/>
              <a:defRPr/>
            </a:lvl5pPr>
            <a:lvl6pPr marL="2743200" lvl="5" indent="-314325" algn="l">
              <a:spcBef>
                <a:spcPts val="300"/>
              </a:spcBef>
              <a:spcAft>
                <a:spcPts val="0"/>
              </a:spcAft>
              <a:buSzPts val="1350"/>
              <a:buChar char="🞂"/>
              <a:defRPr/>
            </a:lvl6pPr>
            <a:lvl7pPr marL="3200400" lvl="6" indent="-314325" algn="l">
              <a:spcBef>
                <a:spcPts val="300"/>
              </a:spcBef>
              <a:spcAft>
                <a:spcPts val="0"/>
              </a:spcAft>
              <a:buSzPts val="1350"/>
              <a:buChar char="🞂"/>
              <a:defRPr/>
            </a:lvl7pPr>
            <a:lvl8pPr marL="3657600" lvl="7" indent="-314325" algn="l">
              <a:spcBef>
                <a:spcPts val="300"/>
              </a:spcBef>
              <a:spcAft>
                <a:spcPts val="0"/>
              </a:spcAft>
              <a:buSzPts val="1350"/>
              <a:buChar char="🞂"/>
              <a:defRPr/>
            </a:lvl8pPr>
            <a:lvl9pPr marL="4114800" lvl="8" indent="-314325" algn="l">
              <a:spcBef>
                <a:spcPts val="300"/>
              </a:spcBef>
              <a:spcAft>
                <a:spcPts val="0"/>
              </a:spcAft>
              <a:buSzPts val="1350"/>
              <a:buChar char="🞂"/>
              <a:defRPr/>
            </a:lvl9pPr>
          </a:lstStyle>
          <a:p>
            <a:endParaRPr/>
          </a:p>
        </p:txBody>
      </p:sp>
      <p:sp>
        <p:nvSpPr>
          <p:cNvPr id="93" name="Google Shape;93;p63"/>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63"/>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re vertical et texte" type="vertTitleAndTx">
  <p:cSld name="VERTICAL_TITLE_AND_VERTICAL_TEXT">
    <p:spTree>
      <p:nvGrpSpPr>
        <p:cNvPr id="1" name="Shape 96"/>
        <p:cNvGrpSpPr/>
        <p:nvPr/>
      </p:nvGrpSpPr>
      <p:grpSpPr>
        <a:xfrm>
          <a:off x="0" y="0"/>
          <a:ext cx="0" cy="0"/>
          <a:chOff x="0" y="0"/>
          <a:chExt cx="0" cy="0"/>
        </a:xfrm>
      </p:grpSpPr>
      <p:sp>
        <p:nvSpPr>
          <p:cNvPr id="97" name="Google Shape;97;p6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6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15468" algn="l">
              <a:spcBef>
                <a:spcPts val="600"/>
              </a:spcBef>
              <a:spcAft>
                <a:spcPts val="0"/>
              </a:spcAft>
              <a:buSzPts val="1368"/>
              <a:buChar char="🞂"/>
              <a:defRPr/>
            </a:lvl1pPr>
            <a:lvl2pPr marL="914400" lvl="1" indent="-315468" algn="l">
              <a:spcBef>
                <a:spcPts val="500"/>
              </a:spcBef>
              <a:spcAft>
                <a:spcPts val="0"/>
              </a:spcAft>
              <a:buSzPts val="1368"/>
              <a:buChar char="🞂"/>
              <a:defRPr/>
            </a:lvl2pPr>
            <a:lvl3pPr marL="1371600" lvl="2" indent="-315467" algn="l">
              <a:spcBef>
                <a:spcPts val="500"/>
              </a:spcBef>
              <a:spcAft>
                <a:spcPts val="0"/>
              </a:spcAft>
              <a:buSzPts val="1368"/>
              <a:buChar char="🞂"/>
              <a:defRPr/>
            </a:lvl3pPr>
            <a:lvl4pPr marL="1828800" lvl="3" indent="-308610" algn="l">
              <a:spcBef>
                <a:spcPts val="400"/>
              </a:spcBef>
              <a:spcAft>
                <a:spcPts val="0"/>
              </a:spcAft>
              <a:buSzPts val="1260"/>
              <a:buChar char="◻"/>
              <a:defRPr/>
            </a:lvl4pPr>
            <a:lvl5pPr marL="2286000" lvl="4" indent="-308610" algn="l">
              <a:spcBef>
                <a:spcPts val="300"/>
              </a:spcBef>
              <a:spcAft>
                <a:spcPts val="0"/>
              </a:spcAft>
              <a:buSzPts val="1260"/>
              <a:buChar char="◻"/>
              <a:defRPr/>
            </a:lvl5pPr>
            <a:lvl6pPr marL="2743200" lvl="5" indent="-314325" algn="l">
              <a:spcBef>
                <a:spcPts val="300"/>
              </a:spcBef>
              <a:spcAft>
                <a:spcPts val="0"/>
              </a:spcAft>
              <a:buSzPts val="1350"/>
              <a:buChar char="🞂"/>
              <a:defRPr/>
            </a:lvl6pPr>
            <a:lvl7pPr marL="3200400" lvl="6" indent="-314325" algn="l">
              <a:spcBef>
                <a:spcPts val="300"/>
              </a:spcBef>
              <a:spcAft>
                <a:spcPts val="0"/>
              </a:spcAft>
              <a:buSzPts val="1350"/>
              <a:buChar char="🞂"/>
              <a:defRPr/>
            </a:lvl7pPr>
            <a:lvl8pPr marL="3657600" lvl="7" indent="-314325" algn="l">
              <a:spcBef>
                <a:spcPts val="300"/>
              </a:spcBef>
              <a:spcAft>
                <a:spcPts val="0"/>
              </a:spcAft>
              <a:buSzPts val="1350"/>
              <a:buChar char="🞂"/>
              <a:defRPr/>
            </a:lvl8pPr>
            <a:lvl9pPr marL="4114800" lvl="8" indent="-314325" algn="l">
              <a:spcBef>
                <a:spcPts val="300"/>
              </a:spcBef>
              <a:spcAft>
                <a:spcPts val="0"/>
              </a:spcAft>
              <a:buSzPts val="1350"/>
              <a:buChar char="🞂"/>
              <a:defRPr/>
            </a:lvl9pPr>
          </a:lstStyle>
          <a:p>
            <a:endParaRPr/>
          </a:p>
        </p:txBody>
      </p:sp>
      <p:sp>
        <p:nvSpPr>
          <p:cNvPr id="99" name="Google Shape;99;p64"/>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64"/>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64"/>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FR"/>
              <a:t>‹#›</a:t>
            </a:fld>
            <a:endParaRPr/>
          </a:p>
        </p:txBody>
      </p:sp>
      <p:cxnSp>
        <p:nvCxnSpPr>
          <p:cNvPr id="102" name="Google Shape;102;p64"/>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sp>
        <p:nvSpPr>
          <p:cNvPr id="103" name="Google Shape;103;p64"/>
          <p:cNvSpPr/>
          <p:nvPr/>
        </p:nvSpPr>
        <p:spPr>
          <a:xfrm rot="5400000">
            <a:off x="419100" y="6467475"/>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cxnSp>
        <p:nvCxnSpPr>
          <p:cNvPr id="104" name="Google Shape;104;p64"/>
          <p:cNvCxnSpPr/>
          <p:nvPr/>
        </p:nvCxnSpPr>
        <p:spPr>
          <a:xfrm rot="5400000">
            <a:off x="3629607" y="3201952"/>
            <a:ext cx="5852160" cy="0"/>
          </a:xfrm>
          <a:prstGeom prst="straightConnector1">
            <a:avLst/>
          </a:prstGeom>
          <a:noFill/>
          <a:ln w="9525" cap="flat" cmpd="sng">
            <a:solidFill>
              <a:schemeClr val="accent2"/>
            </a:solidFill>
            <a:prstDash val="dash"/>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Vide" type="blank">
  <p:cSld name="BLANK">
    <p:spTree>
      <p:nvGrpSpPr>
        <p:cNvPr id="1" name="Shape 24"/>
        <p:cNvGrpSpPr/>
        <p:nvPr/>
      </p:nvGrpSpPr>
      <p:grpSpPr>
        <a:xfrm>
          <a:off x="0" y="0"/>
          <a:ext cx="0" cy="0"/>
          <a:chOff x="0" y="0"/>
          <a:chExt cx="0" cy="0"/>
        </a:xfrm>
      </p:grpSpPr>
      <p:sp>
        <p:nvSpPr>
          <p:cNvPr id="25" name="Google Shape;25;p55"/>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5"/>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5"/>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FR"/>
              <a:t>‹#›</a:t>
            </a:fld>
            <a:endParaRPr/>
          </a:p>
        </p:txBody>
      </p:sp>
      <p:cxnSp>
        <p:nvCxnSpPr>
          <p:cNvPr id="28" name="Google Shape;28;p55"/>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sp>
        <p:nvSpPr>
          <p:cNvPr id="29" name="Google Shape;29;p55"/>
          <p:cNvSpPr/>
          <p:nvPr/>
        </p:nvSpPr>
        <p:spPr>
          <a:xfrm rot="5400000">
            <a:off x="419100" y="6467475"/>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apositive de titre" type="title">
  <p:cSld name="TITLE">
    <p:spTree>
      <p:nvGrpSpPr>
        <p:cNvPr id="1" name="Shape 30"/>
        <p:cNvGrpSpPr/>
        <p:nvPr/>
      </p:nvGrpSpPr>
      <p:grpSpPr>
        <a:xfrm>
          <a:off x="0" y="0"/>
          <a:ext cx="0" cy="0"/>
          <a:chOff x="0" y="0"/>
          <a:chExt cx="0" cy="0"/>
        </a:xfrm>
      </p:grpSpPr>
      <p:sp>
        <p:nvSpPr>
          <p:cNvPr id="31" name="Google Shape;31;p56"/>
          <p:cNvSpPr txBox="1">
            <a:spLocks noGrp="1"/>
          </p:cNvSpPr>
          <p:nvPr>
            <p:ph type="ctrTitle"/>
          </p:nvPr>
        </p:nvSpPr>
        <p:spPr>
          <a:xfrm>
            <a:off x="1219200" y="3886200"/>
            <a:ext cx="6858000" cy="990600"/>
          </a:xfrm>
          <a:prstGeom prst="rect">
            <a:avLst/>
          </a:prstGeom>
          <a:noFill/>
          <a:ln>
            <a:noFill/>
          </a:ln>
        </p:spPr>
        <p:txBody>
          <a:bodyPr spcFirstLastPara="1" wrap="square" lIns="91425" tIns="45700" rIns="91425" bIns="45700" anchor="t" anchorCtr="0">
            <a:normAutofit/>
          </a:bodyPr>
          <a:lstStyle>
            <a:lvl1pPr lvl="0" algn="r">
              <a:spcBef>
                <a:spcPts val="0"/>
              </a:spcBef>
              <a:spcAft>
                <a:spcPts val="0"/>
              </a:spcAft>
              <a:buClr>
                <a:schemeClr val="dk1"/>
              </a:buClr>
              <a:buSzPts val="3200"/>
              <a:buFont typeface="Bookman Old Style"/>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6"/>
          <p:cNvSpPr txBox="1">
            <a:spLocks noGrp="1"/>
          </p:cNvSpPr>
          <p:nvPr>
            <p:ph type="subTitle" idx="1"/>
          </p:nvPr>
        </p:nvSpPr>
        <p:spPr>
          <a:xfrm>
            <a:off x="1219200" y="5124450"/>
            <a:ext cx="6858000" cy="533400"/>
          </a:xfrm>
          <a:prstGeom prst="rect">
            <a:avLst/>
          </a:prstGeom>
          <a:noFill/>
          <a:ln>
            <a:noFill/>
          </a:ln>
        </p:spPr>
        <p:txBody>
          <a:bodyPr spcFirstLastPara="1" wrap="square" lIns="91425" tIns="45700" rIns="91425" bIns="45700" anchor="t" anchorCtr="0">
            <a:normAutofit/>
          </a:bodyPr>
          <a:lstStyle>
            <a:lvl1pPr lvl="0" algn="r">
              <a:spcBef>
                <a:spcPts val="600"/>
              </a:spcBef>
              <a:spcAft>
                <a:spcPts val="0"/>
              </a:spcAft>
              <a:buSzPts val="1520"/>
              <a:buNone/>
              <a:defRPr sz="2000">
                <a:solidFill>
                  <a:schemeClr val="dk2"/>
                </a:solidFill>
                <a:latin typeface="Bookman Old Style"/>
                <a:ea typeface="Bookman Old Style"/>
                <a:cs typeface="Bookman Old Style"/>
                <a:sym typeface="Bookman Old Style"/>
              </a:defRPr>
            </a:lvl1pPr>
            <a:lvl2pPr lvl="1" algn="ctr">
              <a:spcBef>
                <a:spcPts val="500"/>
              </a:spcBef>
              <a:spcAft>
                <a:spcPts val="0"/>
              </a:spcAft>
              <a:buSzPts val="1368"/>
              <a:buNone/>
              <a:defRPr/>
            </a:lvl2pPr>
            <a:lvl3pPr lvl="2" algn="ctr">
              <a:spcBef>
                <a:spcPts val="500"/>
              </a:spcBef>
              <a:spcAft>
                <a:spcPts val="0"/>
              </a:spcAft>
              <a:buSzPts val="1368"/>
              <a:buNone/>
              <a:defRPr/>
            </a:lvl3pPr>
            <a:lvl4pPr lvl="3" algn="ctr">
              <a:spcBef>
                <a:spcPts val="400"/>
              </a:spcBef>
              <a:spcAft>
                <a:spcPts val="0"/>
              </a:spcAft>
              <a:buSzPts val="1260"/>
              <a:buNone/>
              <a:defRPr/>
            </a:lvl4pPr>
            <a:lvl5pPr lvl="4" algn="ctr">
              <a:spcBef>
                <a:spcPts val="300"/>
              </a:spcBef>
              <a:spcAft>
                <a:spcPts val="0"/>
              </a:spcAft>
              <a:buSzPts val="1260"/>
              <a:buNone/>
              <a:defRPr/>
            </a:lvl5pPr>
            <a:lvl6pPr lvl="5" algn="ctr">
              <a:spcBef>
                <a:spcPts val="300"/>
              </a:spcBef>
              <a:spcAft>
                <a:spcPts val="0"/>
              </a:spcAft>
              <a:buSzPts val="1350"/>
              <a:buNone/>
              <a:defRPr/>
            </a:lvl6pPr>
            <a:lvl7pPr lvl="6" algn="ctr">
              <a:spcBef>
                <a:spcPts val="300"/>
              </a:spcBef>
              <a:spcAft>
                <a:spcPts val="0"/>
              </a:spcAft>
              <a:buSzPts val="1350"/>
              <a:buNone/>
              <a:defRPr/>
            </a:lvl7pPr>
            <a:lvl8pPr lvl="7" algn="ctr">
              <a:spcBef>
                <a:spcPts val="300"/>
              </a:spcBef>
              <a:spcAft>
                <a:spcPts val="0"/>
              </a:spcAft>
              <a:buSzPts val="1350"/>
              <a:buNone/>
              <a:defRPr/>
            </a:lvl8pPr>
            <a:lvl9pPr lvl="8" algn="ctr">
              <a:spcBef>
                <a:spcPts val="300"/>
              </a:spcBef>
              <a:spcAft>
                <a:spcPts val="0"/>
              </a:spcAft>
              <a:buSzPts val="1350"/>
              <a:buNone/>
              <a:defRPr/>
            </a:lvl9pPr>
          </a:lstStyle>
          <a:p>
            <a:endParaRPr/>
          </a:p>
        </p:txBody>
      </p:sp>
      <p:sp>
        <p:nvSpPr>
          <p:cNvPr id="33" name="Google Shape;33;p56"/>
          <p:cNvSpPr txBox="1">
            <a:spLocks noGrp="1"/>
          </p:cNvSpPr>
          <p:nvPr>
            <p:ph type="dt" idx="10"/>
          </p:nvPr>
        </p:nvSpPr>
        <p:spPr>
          <a:xfrm>
            <a:off x="6400800" y="6355080"/>
            <a:ext cx="22860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6"/>
          <p:cNvSpPr txBox="1">
            <a:spLocks noGrp="1"/>
          </p:cNvSpPr>
          <p:nvPr>
            <p:ph type="ftr" idx="11"/>
          </p:nvPr>
        </p:nvSpPr>
        <p:spPr>
          <a:xfrm>
            <a:off x="2898648" y="6355080"/>
            <a:ext cx="3474720"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6"/>
          <p:cNvSpPr txBox="1">
            <a:spLocks noGrp="1"/>
          </p:cNvSpPr>
          <p:nvPr>
            <p:ph type="sldNum" idx="12"/>
          </p:nvPr>
        </p:nvSpPr>
        <p:spPr>
          <a:xfrm>
            <a:off x="1216152" y="6355080"/>
            <a:ext cx="1219200" cy="36576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FR"/>
              <a:t>‹#›</a:t>
            </a:fld>
            <a:endParaRPr/>
          </a:p>
        </p:txBody>
      </p:sp>
      <p:sp>
        <p:nvSpPr>
          <p:cNvPr id="36" name="Google Shape;36;p56"/>
          <p:cNvSpPr/>
          <p:nvPr/>
        </p:nvSpPr>
        <p:spPr>
          <a:xfrm>
            <a:off x="904875" y="3648075"/>
            <a:ext cx="7315200" cy="1280160"/>
          </a:xfrm>
          <a:prstGeom prst="rect">
            <a:avLst/>
          </a:pr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37" name="Google Shape;37;p56"/>
          <p:cNvSpPr/>
          <p:nvPr/>
        </p:nvSpPr>
        <p:spPr>
          <a:xfrm>
            <a:off x="914400" y="5048250"/>
            <a:ext cx="7315200" cy="685800"/>
          </a:xfrm>
          <a:prstGeom prst="rect">
            <a:avLst/>
          </a:prstGeom>
          <a:no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38" name="Google Shape;38;p56"/>
          <p:cNvSpPr/>
          <p:nvPr/>
        </p:nvSpPr>
        <p:spPr>
          <a:xfrm>
            <a:off x="904875" y="3648075"/>
            <a:ext cx="228600" cy="12801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39" name="Google Shape;39;p56"/>
          <p:cNvSpPr/>
          <p:nvPr/>
        </p:nvSpPr>
        <p:spPr>
          <a:xfrm>
            <a:off x="914400" y="5048250"/>
            <a:ext cx="228600" cy="685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re de section" type="secHead">
  <p:cSld name="SECTION_HEADER">
    <p:bg>
      <p:bgPr>
        <a:solidFill>
          <a:schemeClr val="dk2"/>
        </a:solidFill>
        <a:effectLst/>
      </p:bgPr>
    </p:bg>
    <p:spTree>
      <p:nvGrpSpPr>
        <p:cNvPr id="1" name="Shape 40"/>
        <p:cNvGrpSpPr/>
        <p:nvPr/>
      </p:nvGrpSpPr>
      <p:grpSpPr>
        <a:xfrm>
          <a:off x="0" y="0"/>
          <a:ext cx="0" cy="0"/>
          <a:chOff x="0" y="0"/>
          <a:chExt cx="0" cy="0"/>
        </a:xfrm>
      </p:grpSpPr>
      <p:sp>
        <p:nvSpPr>
          <p:cNvPr id="41" name="Google Shape;41;p57"/>
          <p:cNvSpPr txBox="1">
            <a:spLocks noGrp="1"/>
          </p:cNvSpPr>
          <p:nvPr>
            <p:ph type="title"/>
          </p:nvPr>
        </p:nvSpPr>
        <p:spPr>
          <a:xfrm>
            <a:off x="1219200" y="2971800"/>
            <a:ext cx="6858000" cy="1066800"/>
          </a:xfrm>
          <a:prstGeom prst="rect">
            <a:avLst/>
          </a:prstGeom>
          <a:noFill/>
          <a:ln>
            <a:noFill/>
          </a:ln>
        </p:spPr>
        <p:txBody>
          <a:bodyPr spcFirstLastPara="1" wrap="square" lIns="91425" tIns="45700" rIns="91425" bIns="45700" anchor="t" anchorCtr="0">
            <a:normAutofit/>
          </a:bodyPr>
          <a:lstStyle>
            <a:lvl1pPr lvl="0" algn="r">
              <a:spcBef>
                <a:spcPts val="0"/>
              </a:spcBef>
              <a:spcAft>
                <a:spcPts val="0"/>
              </a:spcAft>
              <a:buClr>
                <a:schemeClr val="lt2"/>
              </a:buClr>
              <a:buSzPts val="3200"/>
              <a:buFont typeface="Bookman Old Style"/>
              <a:buNone/>
              <a:defRPr sz="32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7"/>
          <p:cNvSpPr txBox="1">
            <a:spLocks noGrp="1"/>
          </p:cNvSpPr>
          <p:nvPr>
            <p:ph type="body" idx="1"/>
          </p:nvPr>
        </p:nvSpPr>
        <p:spPr>
          <a:xfrm>
            <a:off x="1295400" y="4267200"/>
            <a:ext cx="6781800" cy="1143000"/>
          </a:xfrm>
          <a:prstGeom prst="rect">
            <a:avLst/>
          </a:prstGeom>
          <a:noFill/>
          <a:ln>
            <a:noFill/>
          </a:ln>
        </p:spPr>
        <p:txBody>
          <a:bodyPr spcFirstLastPara="1" wrap="square" lIns="91425" tIns="45700" rIns="91425" bIns="45700" anchor="t" anchorCtr="0">
            <a:normAutofit/>
          </a:bodyPr>
          <a:lstStyle>
            <a:lvl1pPr marL="457200" lvl="0" indent="-228600" algn="r">
              <a:spcBef>
                <a:spcPts val="600"/>
              </a:spcBef>
              <a:spcAft>
                <a:spcPts val="0"/>
              </a:spcAft>
              <a:buSzPts val="1520"/>
              <a:buNone/>
              <a:defRPr sz="2000">
                <a:solidFill>
                  <a:schemeClr val="lt1"/>
                </a:solidFill>
              </a:defRPr>
            </a:lvl1pPr>
            <a:lvl2pPr marL="914400" lvl="1" indent="-228600" algn="l">
              <a:spcBef>
                <a:spcPts val="500"/>
              </a:spcBef>
              <a:spcAft>
                <a:spcPts val="0"/>
              </a:spcAft>
              <a:buSzPts val="1368"/>
              <a:buNone/>
              <a:defRPr sz="1800">
                <a:solidFill>
                  <a:schemeClr val="lt1"/>
                </a:solidFill>
              </a:defRPr>
            </a:lvl2pPr>
            <a:lvl3pPr marL="1371600" lvl="2" indent="-228600" algn="l">
              <a:spcBef>
                <a:spcPts val="500"/>
              </a:spcBef>
              <a:spcAft>
                <a:spcPts val="0"/>
              </a:spcAft>
              <a:buSzPts val="1216"/>
              <a:buNone/>
              <a:defRPr sz="1600">
                <a:solidFill>
                  <a:schemeClr val="lt1"/>
                </a:solidFill>
              </a:defRPr>
            </a:lvl3pPr>
            <a:lvl4pPr marL="1828800" lvl="3" indent="-228600" algn="l">
              <a:spcBef>
                <a:spcPts val="400"/>
              </a:spcBef>
              <a:spcAft>
                <a:spcPts val="0"/>
              </a:spcAft>
              <a:buSzPts val="980"/>
              <a:buNone/>
              <a:defRPr sz="1400">
                <a:solidFill>
                  <a:schemeClr val="lt1"/>
                </a:solidFill>
              </a:defRPr>
            </a:lvl4pPr>
            <a:lvl5pPr marL="2286000" lvl="4" indent="-228600" algn="l">
              <a:spcBef>
                <a:spcPts val="300"/>
              </a:spcBef>
              <a:spcAft>
                <a:spcPts val="0"/>
              </a:spcAft>
              <a:buSzPts val="980"/>
              <a:buNone/>
              <a:defRPr sz="1400">
                <a:solidFill>
                  <a:schemeClr val="lt1"/>
                </a:solidFill>
              </a:defRPr>
            </a:lvl5pPr>
            <a:lvl6pPr marL="2743200" lvl="5" indent="-314325" algn="l">
              <a:spcBef>
                <a:spcPts val="300"/>
              </a:spcBef>
              <a:spcAft>
                <a:spcPts val="0"/>
              </a:spcAft>
              <a:buSzPts val="1350"/>
              <a:buChar char="🞂"/>
              <a:defRPr/>
            </a:lvl6pPr>
            <a:lvl7pPr marL="3200400" lvl="6" indent="-314325" algn="l">
              <a:spcBef>
                <a:spcPts val="300"/>
              </a:spcBef>
              <a:spcAft>
                <a:spcPts val="0"/>
              </a:spcAft>
              <a:buSzPts val="1350"/>
              <a:buChar char="🞂"/>
              <a:defRPr/>
            </a:lvl7pPr>
            <a:lvl8pPr marL="3657600" lvl="7" indent="-314325" algn="l">
              <a:spcBef>
                <a:spcPts val="300"/>
              </a:spcBef>
              <a:spcAft>
                <a:spcPts val="0"/>
              </a:spcAft>
              <a:buSzPts val="1350"/>
              <a:buChar char="🞂"/>
              <a:defRPr/>
            </a:lvl8pPr>
            <a:lvl9pPr marL="4114800" lvl="8" indent="-314325" algn="l">
              <a:spcBef>
                <a:spcPts val="300"/>
              </a:spcBef>
              <a:spcAft>
                <a:spcPts val="0"/>
              </a:spcAft>
              <a:buSzPts val="1350"/>
              <a:buChar char="🞂"/>
              <a:defRPr/>
            </a:lvl9pPr>
          </a:lstStyle>
          <a:p>
            <a:endParaRPr/>
          </a:p>
        </p:txBody>
      </p:sp>
      <p:sp>
        <p:nvSpPr>
          <p:cNvPr id="43" name="Google Shape;43;p57"/>
          <p:cNvSpPr txBox="1">
            <a:spLocks noGrp="1"/>
          </p:cNvSpPr>
          <p:nvPr>
            <p:ph type="dt" idx="10"/>
          </p:nvPr>
        </p:nvSpPr>
        <p:spPr>
          <a:xfrm>
            <a:off x="6400800" y="6355080"/>
            <a:ext cx="22860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7"/>
          <p:cNvSpPr txBox="1">
            <a:spLocks noGrp="1"/>
          </p:cNvSpPr>
          <p:nvPr>
            <p:ph type="ftr" idx="11"/>
          </p:nvPr>
        </p:nvSpPr>
        <p:spPr>
          <a:xfrm>
            <a:off x="2898648" y="6355080"/>
            <a:ext cx="3474720"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sldNum" idx="12"/>
          </p:nvPr>
        </p:nvSpPr>
        <p:spPr>
          <a:xfrm>
            <a:off x="1069848" y="6355080"/>
            <a:ext cx="1520952" cy="36576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FR"/>
              <a:t>‹#›</a:t>
            </a:fld>
            <a:endParaRPr/>
          </a:p>
        </p:txBody>
      </p:sp>
      <p:sp>
        <p:nvSpPr>
          <p:cNvPr id="46" name="Google Shape;46;p57"/>
          <p:cNvSpPr/>
          <p:nvPr/>
        </p:nvSpPr>
        <p:spPr>
          <a:xfrm>
            <a:off x="914400" y="2819400"/>
            <a:ext cx="7315200" cy="1280160"/>
          </a:xfrm>
          <a:prstGeom prst="rect">
            <a:avLst/>
          </a:pr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7" name="Google Shape;47;p57"/>
          <p:cNvSpPr/>
          <p:nvPr/>
        </p:nvSpPr>
        <p:spPr>
          <a:xfrm>
            <a:off x="914400" y="2819400"/>
            <a:ext cx="228600" cy="12801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8"/>
        <p:cNvGrpSpPr/>
        <p:nvPr/>
      </p:nvGrpSpPr>
      <p:grpSpPr>
        <a:xfrm>
          <a:off x="0" y="0"/>
          <a:ext cx="0" cy="0"/>
          <a:chOff x="0" y="0"/>
          <a:chExt cx="0" cy="0"/>
        </a:xfrm>
      </p:grpSpPr>
      <p:sp>
        <p:nvSpPr>
          <p:cNvPr id="49" name="Google Shape;49;p58"/>
          <p:cNvSpPr txBox="1">
            <a:spLocks noGrp="1"/>
          </p:cNvSpPr>
          <p:nvPr>
            <p:ph type="title"/>
          </p:nvPr>
        </p:nvSpPr>
        <p:spPr>
          <a:xfrm>
            <a:off x="457200" y="228600"/>
            <a:ext cx="8229600" cy="914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58"/>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8"/>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8"/>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FR"/>
              <a:t>‹#›</a:t>
            </a:fld>
            <a:endParaRPr/>
          </a:p>
        </p:txBody>
      </p:sp>
      <p:sp>
        <p:nvSpPr>
          <p:cNvPr id="53" name="Google Shape;53;p58"/>
          <p:cNvSpPr txBox="1">
            <a:spLocks noGrp="1"/>
          </p:cNvSpPr>
          <p:nvPr>
            <p:ph type="body" idx="1"/>
          </p:nvPr>
        </p:nvSpPr>
        <p:spPr>
          <a:xfrm>
            <a:off x="457200" y="1219200"/>
            <a:ext cx="4041648" cy="4937760"/>
          </a:xfrm>
          <a:prstGeom prst="rect">
            <a:avLst/>
          </a:prstGeom>
          <a:noFill/>
          <a:ln>
            <a:noFill/>
          </a:ln>
        </p:spPr>
        <p:txBody>
          <a:bodyPr spcFirstLastPara="1" wrap="square" lIns="91425" tIns="45700" rIns="91425" bIns="45700" anchor="t" anchorCtr="0">
            <a:normAutofit/>
          </a:bodyPr>
          <a:lstStyle>
            <a:lvl1pPr marL="457200" lvl="0" indent="-315468" algn="l">
              <a:spcBef>
                <a:spcPts val="600"/>
              </a:spcBef>
              <a:spcAft>
                <a:spcPts val="0"/>
              </a:spcAft>
              <a:buSzPts val="1368"/>
              <a:buChar char="🞂"/>
              <a:defRPr/>
            </a:lvl1pPr>
            <a:lvl2pPr marL="914400" lvl="1" indent="-315468" algn="l">
              <a:spcBef>
                <a:spcPts val="500"/>
              </a:spcBef>
              <a:spcAft>
                <a:spcPts val="0"/>
              </a:spcAft>
              <a:buSzPts val="1368"/>
              <a:buChar char="🞂"/>
              <a:defRPr/>
            </a:lvl2pPr>
            <a:lvl3pPr marL="1371600" lvl="2" indent="-315467" algn="l">
              <a:spcBef>
                <a:spcPts val="500"/>
              </a:spcBef>
              <a:spcAft>
                <a:spcPts val="0"/>
              </a:spcAft>
              <a:buSzPts val="1368"/>
              <a:buChar char="🞂"/>
              <a:defRPr/>
            </a:lvl3pPr>
            <a:lvl4pPr marL="1828800" lvl="3" indent="-308610" algn="l">
              <a:spcBef>
                <a:spcPts val="400"/>
              </a:spcBef>
              <a:spcAft>
                <a:spcPts val="0"/>
              </a:spcAft>
              <a:buSzPts val="1260"/>
              <a:buChar char="◻"/>
              <a:defRPr/>
            </a:lvl4pPr>
            <a:lvl5pPr marL="2286000" lvl="4" indent="-308610" algn="l">
              <a:spcBef>
                <a:spcPts val="300"/>
              </a:spcBef>
              <a:spcAft>
                <a:spcPts val="0"/>
              </a:spcAft>
              <a:buSzPts val="1260"/>
              <a:buChar char="◻"/>
              <a:defRPr/>
            </a:lvl5pPr>
            <a:lvl6pPr marL="2743200" lvl="5" indent="-314325" algn="l">
              <a:spcBef>
                <a:spcPts val="300"/>
              </a:spcBef>
              <a:spcAft>
                <a:spcPts val="0"/>
              </a:spcAft>
              <a:buSzPts val="1350"/>
              <a:buChar char="🞂"/>
              <a:defRPr/>
            </a:lvl6pPr>
            <a:lvl7pPr marL="3200400" lvl="6" indent="-314325" algn="l">
              <a:spcBef>
                <a:spcPts val="300"/>
              </a:spcBef>
              <a:spcAft>
                <a:spcPts val="0"/>
              </a:spcAft>
              <a:buSzPts val="1350"/>
              <a:buChar char="🞂"/>
              <a:defRPr/>
            </a:lvl7pPr>
            <a:lvl8pPr marL="3657600" lvl="7" indent="-314325" algn="l">
              <a:spcBef>
                <a:spcPts val="300"/>
              </a:spcBef>
              <a:spcAft>
                <a:spcPts val="0"/>
              </a:spcAft>
              <a:buSzPts val="1350"/>
              <a:buChar char="🞂"/>
              <a:defRPr/>
            </a:lvl8pPr>
            <a:lvl9pPr marL="4114800" lvl="8" indent="-314325" algn="l">
              <a:spcBef>
                <a:spcPts val="300"/>
              </a:spcBef>
              <a:spcAft>
                <a:spcPts val="0"/>
              </a:spcAft>
              <a:buSzPts val="1350"/>
              <a:buChar char="🞂"/>
              <a:defRPr/>
            </a:lvl9pPr>
          </a:lstStyle>
          <a:p>
            <a:endParaRPr/>
          </a:p>
        </p:txBody>
      </p:sp>
      <p:sp>
        <p:nvSpPr>
          <p:cNvPr id="54" name="Google Shape;54;p58"/>
          <p:cNvSpPr txBox="1">
            <a:spLocks noGrp="1"/>
          </p:cNvSpPr>
          <p:nvPr>
            <p:ph type="body" idx="2"/>
          </p:nvPr>
        </p:nvSpPr>
        <p:spPr>
          <a:xfrm>
            <a:off x="4632198" y="1216152"/>
            <a:ext cx="4041648" cy="4937760"/>
          </a:xfrm>
          <a:prstGeom prst="rect">
            <a:avLst/>
          </a:prstGeom>
          <a:noFill/>
          <a:ln>
            <a:noFill/>
          </a:ln>
        </p:spPr>
        <p:txBody>
          <a:bodyPr spcFirstLastPara="1" wrap="square" lIns="91425" tIns="45700" rIns="91425" bIns="45700" anchor="t" anchorCtr="0">
            <a:normAutofit/>
          </a:bodyPr>
          <a:lstStyle>
            <a:lvl1pPr marL="457200" lvl="0" indent="-315468" algn="l">
              <a:spcBef>
                <a:spcPts val="600"/>
              </a:spcBef>
              <a:spcAft>
                <a:spcPts val="0"/>
              </a:spcAft>
              <a:buSzPts val="1368"/>
              <a:buChar char="🞂"/>
              <a:defRPr/>
            </a:lvl1pPr>
            <a:lvl2pPr marL="914400" lvl="1" indent="-315468" algn="l">
              <a:spcBef>
                <a:spcPts val="500"/>
              </a:spcBef>
              <a:spcAft>
                <a:spcPts val="0"/>
              </a:spcAft>
              <a:buSzPts val="1368"/>
              <a:buChar char="🞂"/>
              <a:defRPr/>
            </a:lvl2pPr>
            <a:lvl3pPr marL="1371600" lvl="2" indent="-315467" algn="l">
              <a:spcBef>
                <a:spcPts val="500"/>
              </a:spcBef>
              <a:spcAft>
                <a:spcPts val="0"/>
              </a:spcAft>
              <a:buSzPts val="1368"/>
              <a:buChar char="🞂"/>
              <a:defRPr/>
            </a:lvl3pPr>
            <a:lvl4pPr marL="1828800" lvl="3" indent="-308610" algn="l">
              <a:spcBef>
                <a:spcPts val="400"/>
              </a:spcBef>
              <a:spcAft>
                <a:spcPts val="0"/>
              </a:spcAft>
              <a:buSzPts val="1260"/>
              <a:buChar char="◻"/>
              <a:defRPr/>
            </a:lvl4pPr>
            <a:lvl5pPr marL="2286000" lvl="4" indent="-308610" algn="l">
              <a:spcBef>
                <a:spcPts val="300"/>
              </a:spcBef>
              <a:spcAft>
                <a:spcPts val="0"/>
              </a:spcAft>
              <a:buSzPts val="1260"/>
              <a:buChar char="◻"/>
              <a:defRPr/>
            </a:lvl5pPr>
            <a:lvl6pPr marL="2743200" lvl="5" indent="-314325" algn="l">
              <a:spcBef>
                <a:spcPts val="300"/>
              </a:spcBef>
              <a:spcAft>
                <a:spcPts val="0"/>
              </a:spcAft>
              <a:buSzPts val="1350"/>
              <a:buChar char="🞂"/>
              <a:defRPr/>
            </a:lvl6pPr>
            <a:lvl7pPr marL="3200400" lvl="6" indent="-314325" algn="l">
              <a:spcBef>
                <a:spcPts val="300"/>
              </a:spcBef>
              <a:spcAft>
                <a:spcPts val="0"/>
              </a:spcAft>
              <a:buSzPts val="1350"/>
              <a:buChar char="🞂"/>
              <a:defRPr/>
            </a:lvl7pPr>
            <a:lvl8pPr marL="3657600" lvl="7" indent="-314325" algn="l">
              <a:spcBef>
                <a:spcPts val="300"/>
              </a:spcBef>
              <a:spcAft>
                <a:spcPts val="0"/>
              </a:spcAft>
              <a:buSzPts val="1350"/>
              <a:buChar char="🞂"/>
              <a:defRPr/>
            </a:lvl8pPr>
            <a:lvl9pPr marL="4114800" lvl="8" indent="-314325" algn="l">
              <a:spcBef>
                <a:spcPts val="300"/>
              </a:spcBef>
              <a:spcAft>
                <a:spcPts val="0"/>
              </a:spcAft>
              <a:buSzPts val="135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55"/>
        <p:cNvGrpSpPr/>
        <p:nvPr/>
      </p:nvGrpSpPr>
      <p:grpSpPr>
        <a:xfrm>
          <a:off x="0" y="0"/>
          <a:ext cx="0" cy="0"/>
          <a:chOff x="0" y="0"/>
          <a:chExt cx="0" cy="0"/>
        </a:xfrm>
      </p:grpSpPr>
      <p:sp>
        <p:nvSpPr>
          <p:cNvPr id="56" name="Google Shape;56;p59"/>
          <p:cNvSpPr txBox="1">
            <a:spLocks noGrp="1"/>
          </p:cNvSpPr>
          <p:nvPr>
            <p:ph type="title"/>
          </p:nvPr>
        </p:nvSpPr>
        <p:spPr>
          <a:xfrm>
            <a:off x="457200" y="228600"/>
            <a:ext cx="8229600" cy="914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3200"/>
              <a:buFont typeface="Bookman Old Sty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59"/>
          <p:cNvSpPr txBox="1">
            <a:spLocks noGrp="1"/>
          </p:cNvSpPr>
          <p:nvPr>
            <p:ph type="body" idx="1"/>
          </p:nvPr>
        </p:nvSpPr>
        <p:spPr>
          <a:xfrm>
            <a:off x="457200" y="1285875"/>
            <a:ext cx="4040188" cy="685800"/>
          </a:xfrm>
          <a:prstGeom prst="rect">
            <a:avLst/>
          </a:prstGeom>
          <a:noFill/>
          <a:ln>
            <a:noFill/>
          </a:ln>
        </p:spPr>
        <p:txBody>
          <a:bodyPr spcFirstLastPara="1" wrap="square" lIns="91425" tIns="45700" rIns="91425" bIns="45700" anchor="b" anchorCtr="0">
            <a:noAutofit/>
          </a:bodyPr>
          <a:lstStyle>
            <a:lvl1pPr marL="457200" lvl="0" indent="-228600" algn="l">
              <a:spcBef>
                <a:spcPts val="600"/>
              </a:spcBef>
              <a:spcAft>
                <a:spcPts val="0"/>
              </a:spcAft>
              <a:buSzPts val="1824"/>
              <a:buNone/>
              <a:defRPr sz="2400" b="1">
                <a:solidFill>
                  <a:schemeClr val="accent2"/>
                </a:solidFill>
              </a:defRPr>
            </a:lvl1pPr>
            <a:lvl2pPr marL="914400" lvl="1" indent="-228600" algn="l">
              <a:spcBef>
                <a:spcPts val="500"/>
              </a:spcBef>
              <a:spcAft>
                <a:spcPts val="0"/>
              </a:spcAft>
              <a:buSzPts val="1520"/>
              <a:buNone/>
              <a:defRPr sz="2000" b="1"/>
            </a:lvl2pPr>
            <a:lvl3pPr marL="1371600" lvl="2" indent="-228600" algn="l">
              <a:spcBef>
                <a:spcPts val="500"/>
              </a:spcBef>
              <a:spcAft>
                <a:spcPts val="0"/>
              </a:spcAft>
              <a:buSzPts val="1368"/>
              <a:buNone/>
              <a:defRPr sz="1800" b="1"/>
            </a:lvl3pPr>
            <a:lvl4pPr marL="1828800" lvl="3" indent="-228600" algn="l">
              <a:spcBef>
                <a:spcPts val="400"/>
              </a:spcBef>
              <a:spcAft>
                <a:spcPts val="0"/>
              </a:spcAft>
              <a:buSzPts val="1120"/>
              <a:buNone/>
              <a:defRPr sz="1600" b="1"/>
            </a:lvl4pPr>
            <a:lvl5pPr marL="2286000" lvl="4" indent="-228600" algn="l">
              <a:spcBef>
                <a:spcPts val="300"/>
              </a:spcBef>
              <a:spcAft>
                <a:spcPts val="0"/>
              </a:spcAft>
              <a:buSzPts val="1120"/>
              <a:buNone/>
              <a:defRPr sz="1600" b="1"/>
            </a:lvl5pPr>
            <a:lvl6pPr marL="2743200" lvl="5" indent="-314325" algn="l">
              <a:spcBef>
                <a:spcPts val="300"/>
              </a:spcBef>
              <a:spcAft>
                <a:spcPts val="0"/>
              </a:spcAft>
              <a:buSzPts val="1350"/>
              <a:buChar char="🞂"/>
              <a:defRPr/>
            </a:lvl6pPr>
            <a:lvl7pPr marL="3200400" lvl="6" indent="-314325" algn="l">
              <a:spcBef>
                <a:spcPts val="300"/>
              </a:spcBef>
              <a:spcAft>
                <a:spcPts val="0"/>
              </a:spcAft>
              <a:buSzPts val="1350"/>
              <a:buChar char="🞂"/>
              <a:defRPr/>
            </a:lvl7pPr>
            <a:lvl8pPr marL="3657600" lvl="7" indent="-314325" algn="l">
              <a:spcBef>
                <a:spcPts val="300"/>
              </a:spcBef>
              <a:spcAft>
                <a:spcPts val="0"/>
              </a:spcAft>
              <a:buSzPts val="1350"/>
              <a:buChar char="🞂"/>
              <a:defRPr/>
            </a:lvl8pPr>
            <a:lvl9pPr marL="4114800" lvl="8" indent="-314325" algn="l">
              <a:spcBef>
                <a:spcPts val="300"/>
              </a:spcBef>
              <a:spcAft>
                <a:spcPts val="0"/>
              </a:spcAft>
              <a:buSzPts val="1350"/>
              <a:buChar char="🞂"/>
              <a:defRPr/>
            </a:lvl9pPr>
          </a:lstStyle>
          <a:p>
            <a:endParaRPr/>
          </a:p>
        </p:txBody>
      </p:sp>
      <p:sp>
        <p:nvSpPr>
          <p:cNvPr id="58" name="Google Shape;58;p59"/>
          <p:cNvSpPr txBox="1">
            <a:spLocks noGrp="1"/>
          </p:cNvSpPr>
          <p:nvPr>
            <p:ph type="body" idx="2"/>
          </p:nvPr>
        </p:nvSpPr>
        <p:spPr>
          <a:xfrm>
            <a:off x="4648200" y="1295400"/>
            <a:ext cx="4041775" cy="685800"/>
          </a:xfrm>
          <a:prstGeom prst="rect">
            <a:avLst/>
          </a:prstGeom>
          <a:noFill/>
          <a:ln>
            <a:noFill/>
          </a:ln>
        </p:spPr>
        <p:txBody>
          <a:bodyPr spcFirstLastPara="1" wrap="square" lIns="91425" tIns="45700" rIns="91425" bIns="45700" anchor="b" anchorCtr="0">
            <a:normAutofit/>
          </a:bodyPr>
          <a:lstStyle>
            <a:lvl1pPr marL="457200" lvl="0" indent="-228600" algn="l">
              <a:spcBef>
                <a:spcPts val="600"/>
              </a:spcBef>
              <a:spcAft>
                <a:spcPts val="0"/>
              </a:spcAft>
              <a:buSzPts val="1824"/>
              <a:buNone/>
              <a:defRPr sz="2400" b="1">
                <a:solidFill>
                  <a:schemeClr val="accent2"/>
                </a:solidFill>
              </a:defRPr>
            </a:lvl1pPr>
            <a:lvl2pPr marL="914400" lvl="1" indent="-228600" algn="l">
              <a:spcBef>
                <a:spcPts val="500"/>
              </a:spcBef>
              <a:spcAft>
                <a:spcPts val="0"/>
              </a:spcAft>
              <a:buSzPts val="1520"/>
              <a:buNone/>
              <a:defRPr sz="2000" b="1"/>
            </a:lvl2pPr>
            <a:lvl3pPr marL="1371600" lvl="2" indent="-228600" algn="l">
              <a:spcBef>
                <a:spcPts val="500"/>
              </a:spcBef>
              <a:spcAft>
                <a:spcPts val="0"/>
              </a:spcAft>
              <a:buSzPts val="1368"/>
              <a:buNone/>
              <a:defRPr sz="1800" b="1"/>
            </a:lvl3pPr>
            <a:lvl4pPr marL="1828800" lvl="3" indent="-228600" algn="l">
              <a:spcBef>
                <a:spcPts val="400"/>
              </a:spcBef>
              <a:spcAft>
                <a:spcPts val="0"/>
              </a:spcAft>
              <a:buSzPts val="1120"/>
              <a:buNone/>
              <a:defRPr sz="1600" b="1"/>
            </a:lvl4pPr>
            <a:lvl5pPr marL="2286000" lvl="4" indent="-228600" algn="l">
              <a:spcBef>
                <a:spcPts val="300"/>
              </a:spcBef>
              <a:spcAft>
                <a:spcPts val="0"/>
              </a:spcAft>
              <a:buSzPts val="1120"/>
              <a:buNone/>
              <a:defRPr sz="1600" b="1"/>
            </a:lvl5pPr>
            <a:lvl6pPr marL="2743200" lvl="5" indent="-314325" algn="l">
              <a:spcBef>
                <a:spcPts val="300"/>
              </a:spcBef>
              <a:spcAft>
                <a:spcPts val="0"/>
              </a:spcAft>
              <a:buSzPts val="1350"/>
              <a:buChar char="🞂"/>
              <a:defRPr/>
            </a:lvl6pPr>
            <a:lvl7pPr marL="3200400" lvl="6" indent="-314325" algn="l">
              <a:spcBef>
                <a:spcPts val="300"/>
              </a:spcBef>
              <a:spcAft>
                <a:spcPts val="0"/>
              </a:spcAft>
              <a:buSzPts val="1350"/>
              <a:buChar char="🞂"/>
              <a:defRPr/>
            </a:lvl7pPr>
            <a:lvl8pPr marL="3657600" lvl="7" indent="-314325" algn="l">
              <a:spcBef>
                <a:spcPts val="300"/>
              </a:spcBef>
              <a:spcAft>
                <a:spcPts val="0"/>
              </a:spcAft>
              <a:buSzPts val="1350"/>
              <a:buChar char="🞂"/>
              <a:defRPr/>
            </a:lvl8pPr>
            <a:lvl9pPr marL="4114800" lvl="8" indent="-314325" algn="l">
              <a:spcBef>
                <a:spcPts val="300"/>
              </a:spcBef>
              <a:spcAft>
                <a:spcPts val="0"/>
              </a:spcAft>
              <a:buSzPts val="1350"/>
              <a:buChar char="🞂"/>
              <a:defRPr/>
            </a:lvl9pPr>
          </a:lstStyle>
          <a:p>
            <a:endParaRPr/>
          </a:p>
        </p:txBody>
      </p:sp>
      <p:sp>
        <p:nvSpPr>
          <p:cNvPr id="59" name="Google Shape;59;p59"/>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9"/>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9"/>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FR"/>
              <a:t>‹#›</a:t>
            </a:fld>
            <a:endParaRPr/>
          </a:p>
        </p:txBody>
      </p:sp>
      <p:sp>
        <p:nvSpPr>
          <p:cNvPr id="62" name="Google Shape;62;p59"/>
          <p:cNvSpPr txBox="1">
            <a:spLocks noGrp="1"/>
          </p:cNvSpPr>
          <p:nvPr>
            <p:ph type="body" idx="3"/>
          </p:nvPr>
        </p:nvSpPr>
        <p:spPr>
          <a:xfrm>
            <a:off x="457200" y="2133600"/>
            <a:ext cx="4038600" cy="4038600"/>
          </a:xfrm>
          <a:prstGeom prst="rect">
            <a:avLst/>
          </a:prstGeom>
          <a:noFill/>
          <a:ln>
            <a:noFill/>
          </a:ln>
        </p:spPr>
        <p:txBody>
          <a:bodyPr spcFirstLastPara="1" wrap="square" lIns="91425" tIns="45700" rIns="91425" bIns="45700" anchor="t" anchorCtr="0">
            <a:normAutofit/>
          </a:bodyPr>
          <a:lstStyle>
            <a:lvl1pPr marL="457200" lvl="0" indent="-315468" algn="l">
              <a:spcBef>
                <a:spcPts val="600"/>
              </a:spcBef>
              <a:spcAft>
                <a:spcPts val="0"/>
              </a:spcAft>
              <a:buSzPts val="1368"/>
              <a:buChar char="🞂"/>
              <a:defRPr/>
            </a:lvl1pPr>
            <a:lvl2pPr marL="914400" lvl="1" indent="-315468" algn="l">
              <a:spcBef>
                <a:spcPts val="500"/>
              </a:spcBef>
              <a:spcAft>
                <a:spcPts val="0"/>
              </a:spcAft>
              <a:buSzPts val="1368"/>
              <a:buChar char="🞂"/>
              <a:defRPr/>
            </a:lvl2pPr>
            <a:lvl3pPr marL="1371600" lvl="2" indent="-315467" algn="l">
              <a:spcBef>
                <a:spcPts val="500"/>
              </a:spcBef>
              <a:spcAft>
                <a:spcPts val="0"/>
              </a:spcAft>
              <a:buSzPts val="1368"/>
              <a:buChar char="🞂"/>
              <a:defRPr/>
            </a:lvl3pPr>
            <a:lvl4pPr marL="1828800" lvl="3" indent="-308610" algn="l">
              <a:spcBef>
                <a:spcPts val="400"/>
              </a:spcBef>
              <a:spcAft>
                <a:spcPts val="0"/>
              </a:spcAft>
              <a:buSzPts val="1260"/>
              <a:buChar char="◻"/>
              <a:defRPr/>
            </a:lvl4pPr>
            <a:lvl5pPr marL="2286000" lvl="4" indent="-308610" algn="l">
              <a:spcBef>
                <a:spcPts val="300"/>
              </a:spcBef>
              <a:spcAft>
                <a:spcPts val="0"/>
              </a:spcAft>
              <a:buSzPts val="1260"/>
              <a:buChar char="◻"/>
              <a:defRPr/>
            </a:lvl5pPr>
            <a:lvl6pPr marL="2743200" lvl="5" indent="-314325" algn="l">
              <a:spcBef>
                <a:spcPts val="300"/>
              </a:spcBef>
              <a:spcAft>
                <a:spcPts val="0"/>
              </a:spcAft>
              <a:buSzPts val="1350"/>
              <a:buChar char="🞂"/>
              <a:defRPr/>
            </a:lvl6pPr>
            <a:lvl7pPr marL="3200400" lvl="6" indent="-314325" algn="l">
              <a:spcBef>
                <a:spcPts val="300"/>
              </a:spcBef>
              <a:spcAft>
                <a:spcPts val="0"/>
              </a:spcAft>
              <a:buSzPts val="1350"/>
              <a:buChar char="🞂"/>
              <a:defRPr/>
            </a:lvl7pPr>
            <a:lvl8pPr marL="3657600" lvl="7" indent="-314325" algn="l">
              <a:spcBef>
                <a:spcPts val="300"/>
              </a:spcBef>
              <a:spcAft>
                <a:spcPts val="0"/>
              </a:spcAft>
              <a:buSzPts val="1350"/>
              <a:buChar char="🞂"/>
              <a:defRPr/>
            </a:lvl8pPr>
            <a:lvl9pPr marL="4114800" lvl="8" indent="-314325" algn="l">
              <a:spcBef>
                <a:spcPts val="300"/>
              </a:spcBef>
              <a:spcAft>
                <a:spcPts val="0"/>
              </a:spcAft>
              <a:buSzPts val="1350"/>
              <a:buChar char="🞂"/>
              <a:defRPr/>
            </a:lvl9pPr>
          </a:lstStyle>
          <a:p>
            <a:endParaRPr/>
          </a:p>
        </p:txBody>
      </p:sp>
      <p:sp>
        <p:nvSpPr>
          <p:cNvPr id="63" name="Google Shape;63;p59"/>
          <p:cNvSpPr txBox="1">
            <a:spLocks noGrp="1"/>
          </p:cNvSpPr>
          <p:nvPr>
            <p:ph type="body" idx="4"/>
          </p:nvPr>
        </p:nvSpPr>
        <p:spPr>
          <a:xfrm>
            <a:off x="4648200" y="2133600"/>
            <a:ext cx="4038600" cy="4038600"/>
          </a:xfrm>
          <a:prstGeom prst="rect">
            <a:avLst/>
          </a:prstGeom>
          <a:noFill/>
          <a:ln>
            <a:noFill/>
          </a:ln>
        </p:spPr>
        <p:txBody>
          <a:bodyPr spcFirstLastPara="1" wrap="square" lIns="91425" tIns="45700" rIns="91425" bIns="45700" anchor="t" anchorCtr="0">
            <a:normAutofit/>
          </a:bodyPr>
          <a:lstStyle>
            <a:lvl1pPr marL="457200" lvl="0" indent="-315468" algn="l">
              <a:spcBef>
                <a:spcPts val="600"/>
              </a:spcBef>
              <a:spcAft>
                <a:spcPts val="0"/>
              </a:spcAft>
              <a:buSzPts val="1368"/>
              <a:buChar char="🞂"/>
              <a:defRPr/>
            </a:lvl1pPr>
            <a:lvl2pPr marL="914400" lvl="1" indent="-315468" algn="l">
              <a:spcBef>
                <a:spcPts val="500"/>
              </a:spcBef>
              <a:spcAft>
                <a:spcPts val="0"/>
              </a:spcAft>
              <a:buSzPts val="1368"/>
              <a:buChar char="🞂"/>
              <a:defRPr/>
            </a:lvl2pPr>
            <a:lvl3pPr marL="1371600" lvl="2" indent="-315467" algn="l">
              <a:spcBef>
                <a:spcPts val="500"/>
              </a:spcBef>
              <a:spcAft>
                <a:spcPts val="0"/>
              </a:spcAft>
              <a:buSzPts val="1368"/>
              <a:buChar char="🞂"/>
              <a:defRPr/>
            </a:lvl3pPr>
            <a:lvl4pPr marL="1828800" lvl="3" indent="-308610" algn="l">
              <a:spcBef>
                <a:spcPts val="400"/>
              </a:spcBef>
              <a:spcAft>
                <a:spcPts val="0"/>
              </a:spcAft>
              <a:buSzPts val="1260"/>
              <a:buChar char="◻"/>
              <a:defRPr/>
            </a:lvl4pPr>
            <a:lvl5pPr marL="2286000" lvl="4" indent="-308610" algn="l">
              <a:spcBef>
                <a:spcPts val="300"/>
              </a:spcBef>
              <a:spcAft>
                <a:spcPts val="0"/>
              </a:spcAft>
              <a:buSzPts val="1260"/>
              <a:buChar char="◻"/>
              <a:defRPr/>
            </a:lvl5pPr>
            <a:lvl6pPr marL="2743200" lvl="5" indent="-314325" algn="l">
              <a:spcBef>
                <a:spcPts val="300"/>
              </a:spcBef>
              <a:spcAft>
                <a:spcPts val="0"/>
              </a:spcAft>
              <a:buSzPts val="1350"/>
              <a:buChar char="🞂"/>
              <a:defRPr/>
            </a:lvl6pPr>
            <a:lvl7pPr marL="3200400" lvl="6" indent="-314325" algn="l">
              <a:spcBef>
                <a:spcPts val="300"/>
              </a:spcBef>
              <a:spcAft>
                <a:spcPts val="0"/>
              </a:spcAft>
              <a:buSzPts val="1350"/>
              <a:buChar char="🞂"/>
              <a:defRPr/>
            </a:lvl7pPr>
            <a:lvl8pPr marL="3657600" lvl="7" indent="-314325" algn="l">
              <a:spcBef>
                <a:spcPts val="300"/>
              </a:spcBef>
              <a:spcAft>
                <a:spcPts val="0"/>
              </a:spcAft>
              <a:buSzPts val="1350"/>
              <a:buChar char="🞂"/>
              <a:defRPr/>
            </a:lvl8pPr>
            <a:lvl9pPr marL="4114800" lvl="8" indent="-314325" algn="l">
              <a:spcBef>
                <a:spcPts val="300"/>
              </a:spcBef>
              <a:spcAft>
                <a:spcPts val="0"/>
              </a:spcAft>
              <a:buSzPts val="135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64"/>
        <p:cNvGrpSpPr/>
        <p:nvPr/>
      </p:nvGrpSpPr>
      <p:grpSpPr>
        <a:xfrm>
          <a:off x="0" y="0"/>
          <a:ext cx="0" cy="0"/>
          <a:chOff x="0" y="0"/>
          <a:chExt cx="0" cy="0"/>
        </a:xfrm>
      </p:grpSpPr>
      <p:sp>
        <p:nvSpPr>
          <p:cNvPr id="65" name="Google Shape;65;p60"/>
          <p:cNvSpPr txBox="1">
            <a:spLocks noGrp="1"/>
          </p:cNvSpPr>
          <p:nvPr>
            <p:ph type="title"/>
          </p:nvPr>
        </p:nvSpPr>
        <p:spPr>
          <a:xfrm>
            <a:off x="457200" y="228600"/>
            <a:ext cx="8229600" cy="914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60"/>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0"/>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60"/>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FR"/>
              <a:t>‹#›</a:t>
            </a:fld>
            <a:endParaRPr/>
          </a:p>
        </p:txBody>
      </p:sp>
      <p:sp>
        <p:nvSpPr>
          <p:cNvPr id="69" name="Google Shape;69;p60"/>
          <p:cNvSpPr/>
          <p:nvPr/>
        </p:nvSpPr>
        <p:spPr>
          <a:xfrm rot="5400000">
            <a:off x="419100" y="6467475"/>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u avec légende" type="objTx">
  <p:cSld name="OBJECT_WITH_CAPTION_TEXT">
    <p:spTree>
      <p:nvGrpSpPr>
        <p:cNvPr id="1" name="Shape 70"/>
        <p:cNvGrpSpPr/>
        <p:nvPr/>
      </p:nvGrpSpPr>
      <p:grpSpPr>
        <a:xfrm>
          <a:off x="0" y="0"/>
          <a:ext cx="0" cy="0"/>
          <a:chOff x="0" y="0"/>
          <a:chExt cx="0" cy="0"/>
        </a:xfrm>
      </p:grpSpPr>
      <p:sp>
        <p:nvSpPr>
          <p:cNvPr id="71" name="Google Shape;71;p61"/>
          <p:cNvSpPr txBox="1">
            <a:spLocks noGrp="1"/>
          </p:cNvSpPr>
          <p:nvPr>
            <p:ph type="title"/>
          </p:nvPr>
        </p:nvSpPr>
        <p:spPr>
          <a:xfrm>
            <a:off x="6324600" y="304800"/>
            <a:ext cx="2514600" cy="838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2000"/>
              <a:buFont typeface="Gill Sans"/>
              <a:buNone/>
              <a:defRPr sz="2000" b="1">
                <a:solidFill>
                  <a:schemeClr val="dk2"/>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61"/>
          <p:cNvSpPr txBox="1">
            <a:spLocks noGrp="1"/>
          </p:cNvSpPr>
          <p:nvPr>
            <p:ph type="body" idx="1"/>
          </p:nvPr>
        </p:nvSpPr>
        <p:spPr>
          <a:xfrm>
            <a:off x="6324600" y="1219200"/>
            <a:ext cx="2514600" cy="4843463"/>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600"/>
              </a:spcBef>
              <a:spcAft>
                <a:spcPts val="0"/>
              </a:spcAft>
              <a:buSzPts val="1216"/>
              <a:buNone/>
              <a:defRPr sz="1600">
                <a:solidFill>
                  <a:schemeClr val="dk2"/>
                </a:solidFill>
              </a:defRPr>
            </a:lvl1pPr>
            <a:lvl2pPr marL="914400" lvl="1" indent="-228600" algn="l">
              <a:spcBef>
                <a:spcPts val="1000"/>
              </a:spcBef>
              <a:spcAft>
                <a:spcPts val="0"/>
              </a:spcAft>
              <a:buSzPts val="912"/>
              <a:buNone/>
              <a:defRPr sz="1200"/>
            </a:lvl2pPr>
            <a:lvl3pPr marL="1371600" lvl="2" indent="-228600" algn="l">
              <a:spcBef>
                <a:spcPts val="500"/>
              </a:spcBef>
              <a:spcAft>
                <a:spcPts val="0"/>
              </a:spcAft>
              <a:buSzPts val="760"/>
              <a:buNone/>
              <a:defRPr sz="1000"/>
            </a:lvl3pPr>
            <a:lvl4pPr marL="1828800" lvl="3" indent="-228600" algn="l">
              <a:spcBef>
                <a:spcPts val="400"/>
              </a:spcBef>
              <a:spcAft>
                <a:spcPts val="0"/>
              </a:spcAft>
              <a:buSzPts val="630"/>
              <a:buNone/>
              <a:defRPr sz="900"/>
            </a:lvl4pPr>
            <a:lvl5pPr marL="2286000" lvl="4" indent="-228600" algn="l">
              <a:spcBef>
                <a:spcPts val="300"/>
              </a:spcBef>
              <a:spcAft>
                <a:spcPts val="0"/>
              </a:spcAft>
              <a:buSzPts val="630"/>
              <a:buNone/>
              <a:defRPr sz="900"/>
            </a:lvl5pPr>
            <a:lvl6pPr marL="2743200" lvl="5" indent="-314325" algn="l">
              <a:spcBef>
                <a:spcPts val="300"/>
              </a:spcBef>
              <a:spcAft>
                <a:spcPts val="0"/>
              </a:spcAft>
              <a:buSzPts val="1350"/>
              <a:buChar char="🞂"/>
              <a:defRPr/>
            </a:lvl6pPr>
            <a:lvl7pPr marL="3200400" lvl="6" indent="-314325" algn="l">
              <a:spcBef>
                <a:spcPts val="300"/>
              </a:spcBef>
              <a:spcAft>
                <a:spcPts val="0"/>
              </a:spcAft>
              <a:buSzPts val="1350"/>
              <a:buChar char="🞂"/>
              <a:defRPr/>
            </a:lvl7pPr>
            <a:lvl8pPr marL="3657600" lvl="7" indent="-314325" algn="l">
              <a:spcBef>
                <a:spcPts val="300"/>
              </a:spcBef>
              <a:spcAft>
                <a:spcPts val="0"/>
              </a:spcAft>
              <a:buSzPts val="1350"/>
              <a:buChar char="🞂"/>
              <a:defRPr/>
            </a:lvl8pPr>
            <a:lvl9pPr marL="4114800" lvl="8" indent="-314325" algn="l">
              <a:spcBef>
                <a:spcPts val="300"/>
              </a:spcBef>
              <a:spcAft>
                <a:spcPts val="0"/>
              </a:spcAft>
              <a:buSzPts val="1350"/>
              <a:buChar char="🞂"/>
              <a:defRPr/>
            </a:lvl9pPr>
          </a:lstStyle>
          <a:p>
            <a:endParaRPr/>
          </a:p>
        </p:txBody>
      </p:sp>
      <p:sp>
        <p:nvSpPr>
          <p:cNvPr id="73" name="Google Shape;73;p61"/>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1"/>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61"/>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FR"/>
              <a:t>‹#›</a:t>
            </a:fld>
            <a:endParaRPr/>
          </a:p>
        </p:txBody>
      </p:sp>
      <p:cxnSp>
        <p:nvCxnSpPr>
          <p:cNvPr id="76" name="Google Shape;76;p61"/>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cxnSp>
        <p:nvCxnSpPr>
          <p:cNvPr id="77" name="Google Shape;77;p61"/>
          <p:cNvCxnSpPr/>
          <p:nvPr/>
        </p:nvCxnSpPr>
        <p:spPr>
          <a:xfrm rot="5400000">
            <a:off x="3160645" y="3324225"/>
            <a:ext cx="6035040" cy="0"/>
          </a:xfrm>
          <a:prstGeom prst="straightConnector1">
            <a:avLst/>
          </a:prstGeom>
          <a:noFill/>
          <a:ln w="9525" cap="flat" cmpd="sng">
            <a:solidFill>
              <a:schemeClr val="accent2"/>
            </a:solidFill>
            <a:prstDash val="dash"/>
            <a:round/>
            <a:headEnd type="none" w="sm" len="sm"/>
            <a:tailEnd type="none" w="sm" len="sm"/>
          </a:ln>
        </p:spPr>
      </p:cxnSp>
      <p:sp>
        <p:nvSpPr>
          <p:cNvPr id="78" name="Google Shape;78;p61"/>
          <p:cNvSpPr/>
          <p:nvPr/>
        </p:nvSpPr>
        <p:spPr>
          <a:xfrm rot="5400000">
            <a:off x="419100" y="6467475"/>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79" name="Google Shape;79;p61"/>
          <p:cNvSpPr txBox="1">
            <a:spLocks noGrp="1"/>
          </p:cNvSpPr>
          <p:nvPr>
            <p:ph type="body" idx="2"/>
          </p:nvPr>
        </p:nvSpPr>
        <p:spPr>
          <a:xfrm>
            <a:off x="304800" y="304800"/>
            <a:ext cx="5715000" cy="5715000"/>
          </a:xfrm>
          <a:prstGeom prst="rect">
            <a:avLst/>
          </a:prstGeom>
          <a:noFill/>
          <a:ln>
            <a:noFill/>
          </a:ln>
        </p:spPr>
        <p:txBody>
          <a:bodyPr spcFirstLastPara="1" wrap="square" lIns="91425" tIns="45700" rIns="91425" bIns="45700" anchor="t" anchorCtr="0">
            <a:normAutofit/>
          </a:bodyPr>
          <a:lstStyle>
            <a:lvl1pPr marL="457200" lvl="0" indent="-315468" algn="l">
              <a:spcBef>
                <a:spcPts val="600"/>
              </a:spcBef>
              <a:spcAft>
                <a:spcPts val="0"/>
              </a:spcAft>
              <a:buSzPts val="1368"/>
              <a:buChar char="🞂"/>
              <a:defRPr/>
            </a:lvl1pPr>
            <a:lvl2pPr marL="914400" lvl="1" indent="-315468" algn="l">
              <a:spcBef>
                <a:spcPts val="500"/>
              </a:spcBef>
              <a:spcAft>
                <a:spcPts val="0"/>
              </a:spcAft>
              <a:buSzPts val="1368"/>
              <a:buChar char="🞂"/>
              <a:defRPr/>
            </a:lvl2pPr>
            <a:lvl3pPr marL="1371600" lvl="2" indent="-315467" algn="l">
              <a:spcBef>
                <a:spcPts val="500"/>
              </a:spcBef>
              <a:spcAft>
                <a:spcPts val="0"/>
              </a:spcAft>
              <a:buSzPts val="1368"/>
              <a:buChar char="🞂"/>
              <a:defRPr/>
            </a:lvl3pPr>
            <a:lvl4pPr marL="1828800" lvl="3" indent="-308610" algn="l">
              <a:spcBef>
                <a:spcPts val="400"/>
              </a:spcBef>
              <a:spcAft>
                <a:spcPts val="0"/>
              </a:spcAft>
              <a:buSzPts val="1260"/>
              <a:buChar char="◻"/>
              <a:defRPr/>
            </a:lvl4pPr>
            <a:lvl5pPr marL="2286000" lvl="4" indent="-308610" algn="l">
              <a:spcBef>
                <a:spcPts val="300"/>
              </a:spcBef>
              <a:spcAft>
                <a:spcPts val="0"/>
              </a:spcAft>
              <a:buSzPts val="1260"/>
              <a:buChar char="◻"/>
              <a:defRPr/>
            </a:lvl5pPr>
            <a:lvl6pPr marL="2743200" lvl="5" indent="-314325" algn="l">
              <a:spcBef>
                <a:spcPts val="300"/>
              </a:spcBef>
              <a:spcAft>
                <a:spcPts val="0"/>
              </a:spcAft>
              <a:buSzPts val="1350"/>
              <a:buChar char="🞂"/>
              <a:defRPr/>
            </a:lvl6pPr>
            <a:lvl7pPr marL="3200400" lvl="6" indent="-314325" algn="l">
              <a:spcBef>
                <a:spcPts val="300"/>
              </a:spcBef>
              <a:spcAft>
                <a:spcPts val="0"/>
              </a:spcAft>
              <a:buSzPts val="1350"/>
              <a:buChar char="🞂"/>
              <a:defRPr/>
            </a:lvl7pPr>
            <a:lvl8pPr marL="3657600" lvl="7" indent="-314325" algn="l">
              <a:spcBef>
                <a:spcPts val="300"/>
              </a:spcBef>
              <a:spcAft>
                <a:spcPts val="0"/>
              </a:spcAft>
              <a:buSzPts val="1350"/>
              <a:buChar char="🞂"/>
              <a:defRPr/>
            </a:lvl8pPr>
            <a:lvl9pPr marL="4114800" lvl="8" indent="-314325" algn="l">
              <a:spcBef>
                <a:spcPts val="300"/>
              </a:spcBef>
              <a:spcAft>
                <a:spcPts val="0"/>
              </a:spcAft>
              <a:buSzPts val="135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Image avec légende" type="picTx">
  <p:cSld name="PICTURE_WITH_CAPTION_TEXT">
    <p:bg>
      <p:bgPr>
        <a:solidFill>
          <a:schemeClr val="dk2"/>
        </a:solidFill>
        <a:effectLst/>
      </p:bgPr>
    </p:bg>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457200" y="500856"/>
            <a:ext cx="8229600" cy="674688"/>
          </a:xfrm>
          <a:prstGeom prst="rect">
            <a:avLst/>
          </a:prstGeom>
          <a:noFill/>
          <a:ln w="9525" cap="flat" cmpd="sng">
            <a:solidFill>
              <a:schemeClr val="accent1"/>
            </a:solidFill>
            <a:prstDash val="solid"/>
            <a:round/>
            <a:headEnd type="none" w="sm" len="sm"/>
            <a:tailEnd type="none" w="sm" len="sm"/>
          </a:ln>
        </p:spPr>
        <p:txBody>
          <a:bodyPr spcFirstLastPara="1" wrap="square" lIns="274300" tIns="45700" rIns="91425" bIns="45700" anchor="ctr" anchorCtr="0">
            <a:normAutofit/>
          </a:bodyPr>
          <a:lstStyle>
            <a:lvl1pPr lvl="0" algn="r">
              <a:spcBef>
                <a:spcPts val="0"/>
              </a:spcBef>
              <a:spcAft>
                <a:spcPts val="0"/>
              </a:spcAft>
              <a:buClr>
                <a:schemeClr val="lt1"/>
              </a:buClr>
              <a:buSzPts val="2000"/>
              <a:buFont typeface="Bookman Old Style"/>
              <a:buNone/>
              <a:defRPr sz="2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a:spLocks noGrp="1"/>
          </p:cNvSpPr>
          <p:nvPr>
            <p:ph type="pic" idx="2"/>
          </p:nvPr>
        </p:nvSpPr>
        <p:spPr>
          <a:xfrm>
            <a:off x="457200" y="1905000"/>
            <a:ext cx="8229600" cy="4270248"/>
          </a:xfrm>
          <a:prstGeom prst="rect">
            <a:avLst/>
          </a:prstGeom>
          <a:solidFill>
            <a:srgbClr val="BABABA"/>
          </a:solidFill>
          <a:ln>
            <a:noFill/>
          </a:ln>
        </p:spPr>
        <p:txBody>
          <a:bodyPr spcFirstLastPara="1" wrap="square" lIns="91425" tIns="45700" rIns="91425" bIns="45700" anchor="t" anchorCtr="0">
            <a:normAutofit/>
          </a:bodyPr>
          <a:lstStyle>
            <a:lvl1pPr marR="0" lvl="0" algn="l" rtl="0">
              <a:spcBef>
                <a:spcPts val="600"/>
              </a:spcBef>
              <a:spcAft>
                <a:spcPts val="0"/>
              </a:spcAft>
              <a:buClr>
                <a:schemeClr val="accent1"/>
              </a:buClr>
              <a:buSzPts val="2432"/>
              <a:buFont typeface="Noto Sans Symbols"/>
              <a:buNone/>
              <a:defRPr sz="3200" b="0" i="0" u="none" strike="noStrike" cap="none">
                <a:solidFill>
                  <a:schemeClr val="lt1"/>
                </a:solidFill>
                <a:latin typeface="Gill Sans"/>
                <a:ea typeface="Gill Sans"/>
                <a:cs typeface="Gill Sans"/>
                <a:sym typeface="Gill Sans"/>
              </a:defRPr>
            </a:lvl1pPr>
            <a:lvl2pPr marR="0" lvl="1" algn="l" rtl="0">
              <a:spcBef>
                <a:spcPts val="500"/>
              </a:spcBef>
              <a:spcAft>
                <a:spcPts val="0"/>
              </a:spcAft>
              <a:buClr>
                <a:schemeClr val="accent2"/>
              </a:buClr>
              <a:buSzPts val="1748"/>
              <a:buFont typeface="Noto Sans Symbols"/>
              <a:buChar char="🞂"/>
              <a:defRPr sz="2300" b="0" i="0" u="none" strike="noStrike" cap="none">
                <a:solidFill>
                  <a:schemeClr val="lt2"/>
                </a:solidFill>
                <a:latin typeface="Gill Sans"/>
                <a:ea typeface="Gill Sans"/>
                <a:cs typeface="Gill Sans"/>
                <a:sym typeface="Gill Sans"/>
              </a:defRPr>
            </a:lvl2pPr>
            <a:lvl3pPr marR="0" lvl="2" algn="l" rtl="0">
              <a:spcBef>
                <a:spcPts val="500"/>
              </a:spcBef>
              <a:spcAft>
                <a:spcPts val="0"/>
              </a:spcAft>
              <a:buClr>
                <a:schemeClr val="dk1"/>
              </a:buClr>
              <a:buSzPts val="1520"/>
              <a:buFont typeface="Noto Sans Symbols"/>
              <a:buChar char="🞂"/>
              <a:defRPr sz="2000" b="0" i="0" u="none" strike="noStrike" cap="none">
                <a:solidFill>
                  <a:schemeClr val="lt1"/>
                </a:solidFill>
                <a:latin typeface="Gill Sans"/>
                <a:ea typeface="Gill Sans"/>
                <a:cs typeface="Gill Sans"/>
                <a:sym typeface="Gill Sans"/>
              </a:defRPr>
            </a:lvl3pPr>
            <a:lvl4pPr marR="0" lvl="3" algn="l" rtl="0">
              <a:spcBef>
                <a:spcPts val="400"/>
              </a:spcBef>
              <a:spcAft>
                <a:spcPts val="0"/>
              </a:spcAft>
              <a:buClr>
                <a:srgbClr val="8BA1B3"/>
              </a:buClr>
              <a:buSzPts val="1260"/>
              <a:buFont typeface="Noto Sans Symbols"/>
              <a:buChar char="◻"/>
              <a:defRPr sz="1800" b="0" i="0" u="none" strike="noStrike" cap="none">
                <a:solidFill>
                  <a:schemeClr val="lt1"/>
                </a:solidFill>
                <a:latin typeface="Gill Sans"/>
                <a:ea typeface="Gill Sans"/>
                <a:cs typeface="Gill Sans"/>
                <a:sym typeface="Gill Sans"/>
              </a:defRPr>
            </a:lvl4pPr>
            <a:lvl5pPr marR="0" lvl="4" algn="l" rtl="0">
              <a:spcBef>
                <a:spcPts val="300"/>
              </a:spcBef>
              <a:spcAft>
                <a:spcPts val="0"/>
              </a:spcAft>
              <a:buClr>
                <a:schemeClr val="accent2"/>
              </a:buClr>
              <a:buSzPts val="1120"/>
              <a:buFont typeface="Noto Sans Symbols"/>
              <a:buChar char="◻"/>
              <a:defRPr sz="1600" b="0" i="0" u="none" strike="noStrike" cap="none">
                <a:solidFill>
                  <a:schemeClr val="lt1"/>
                </a:solidFill>
                <a:latin typeface="Gill Sans"/>
                <a:ea typeface="Gill Sans"/>
                <a:cs typeface="Gill Sans"/>
                <a:sym typeface="Gill Sans"/>
              </a:defRPr>
            </a:lvl5pPr>
            <a:lvl6pPr marR="0" lvl="5" algn="l" rtl="0">
              <a:spcBef>
                <a:spcPts val="300"/>
              </a:spcBef>
              <a:spcAft>
                <a:spcPts val="0"/>
              </a:spcAft>
              <a:buClr>
                <a:srgbClr val="8BA1B3"/>
              </a:buClr>
              <a:buSzPts val="1200"/>
              <a:buFont typeface="Noto Sans Symbols"/>
              <a:buChar char="🞂"/>
              <a:defRPr sz="1600" b="0" i="0" u="none" strike="noStrike" cap="none">
                <a:solidFill>
                  <a:schemeClr val="lt1"/>
                </a:solidFill>
                <a:latin typeface="Gill Sans"/>
                <a:ea typeface="Gill Sans"/>
                <a:cs typeface="Gill Sans"/>
                <a:sym typeface="Gill Sans"/>
              </a:defRPr>
            </a:lvl6pPr>
            <a:lvl7pPr marR="0" lvl="6" algn="l" rtl="0">
              <a:spcBef>
                <a:spcPts val="300"/>
              </a:spcBef>
              <a:spcAft>
                <a:spcPts val="0"/>
              </a:spcAft>
              <a:buClr>
                <a:srgbClr val="646C8F"/>
              </a:buClr>
              <a:buSzPts val="1050"/>
              <a:buFont typeface="Noto Sans Symbols"/>
              <a:buChar char="🞂"/>
              <a:defRPr sz="1400" b="0" i="0" u="none" strike="noStrike" cap="none">
                <a:solidFill>
                  <a:schemeClr val="lt1"/>
                </a:solidFill>
                <a:latin typeface="Gill Sans"/>
                <a:ea typeface="Gill Sans"/>
                <a:cs typeface="Gill Sans"/>
                <a:sym typeface="Gill Sans"/>
              </a:defRPr>
            </a:lvl7pPr>
            <a:lvl8pPr marR="0" lvl="7" algn="l" rtl="0">
              <a:spcBef>
                <a:spcPts val="300"/>
              </a:spcBef>
              <a:spcAft>
                <a:spcPts val="0"/>
              </a:spcAft>
              <a:buClr>
                <a:srgbClr val="BABABA"/>
              </a:buClr>
              <a:buSzPts val="1050"/>
              <a:buFont typeface="Noto Sans Symbols"/>
              <a:buChar char="🞂"/>
              <a:defRPr sz="1400" b="0" i="0" u="none" strike="noStrike" cap="none">
                <a:solidFill>
                  <a:schemeClr val="lt1"/>
                </a:solidFill>
                <a:latin typeface="Gill Sans"/>
                <a:ea typeface="Gill Sans"/>
                <a:cs typeface="Gill Sans"/>
                <a:sym typeface="Gill Sans"/>
              </a:defRPr>
            </a:lvl8pPr>
            <a:lvl9pPr marR="0" lvl="8" algn="l" rtl="0">
              <a:spcBef>
                <a:spcPts val="300"/>
              </a:spcBef>
              <a:spcAft>
                <a:spcPts val="0"/>
              </a:spcAft>
              <a:buClr>
                <a:srgbClr val="9FB8CD"/>
              </a:buClr>
              <a:buSzPts val="900"/>
              <a:buFont typeface="Noto Sans Symbols"/>
              <a:buChar char="🞂"/>
              <a:defRPr sz="1200" b="0" i="0" u="none" strike="noStrike" cap="none">
                <a:solidFill>
                  <a:schemeClr val="lt1"/>
                </a:solidFill>
                <a:latin typeface="Gill Sans"/>
                <a:ea typeface="Gill Sans"/>
                <a:cs typeface="Gill Sans"/>
                <a:sym typeface="Gill Sans"/>
              </a:defRPr>
            </a:lvl9pPr>
          </a:lstStyle>
          <a:p>
            <a:endParaRPr/>
          </a:p>
        </p:txBody>
      </p:sp>
      <p:sp>
        <p:nvSpPr>
          <p:cNvPr id="83" name="Google Shape;83;p62"/>
          <p:cNvSpPr txBox="1">
            <a:spLocks noGrp="1"/>
          </p:cNvSpPr>
          <p:nvPr>
            <p:ph type="body" idx="1"/>
          </p:nvPr>
        </p:nvSpPr>
        <p:spPr>
          <a:xfrm>
            <a:off x="457200" y="1219200"/>
            <a:ext cx="8229600" cy="533400"/>
          </a:xfrm>
          <a:prstGeom prst="rect">
            <a:avLst/>
          </a:prstGeom>
          <a:noFill/>
          <a:ln>
            <a:noFill/>
          </a:ln>
        </p:spPr>
        <p:txBody>
          <a:bodyPr spcFirstLastPara="1" wrap="square" lIns="91425" tIns="45700" rIns="91425" bIns="45700" anchor="ctr" anchorCtr="0">
            <a:normAutofit/>
          </a:bodyPr>
          <a:lstStyle>
            <a:lvl1pPr marL="457200" lvl="0" indent="-228600" algn="l">
              <a:spcBef>
                <a:spcPts val="600"/>
              </a:spcBef>
              <a:spcAft>
                <a:spcPts val="0"/>
              </a:spcAft>
              <a:buSzPts val="1064"/>
              <a:buFont typeface="Gill Sans"/>
              <a:buNone/>
              <a:defRPr sz="1400"/>
            </a:lvl1pPr>
            <a:lvl2pPr marL="914400" lvl="1" indent="-286512" algn="l">
              <a:spcBef>
                <a:spcPts val="500"/>
              </a:spcBef>
              <a:spcAft>
                <a:spcPts val="0"/>
              </a:spcAft>
              <a:buSzPts val="912"/>
              <a:buChar char="🞂"/>
              <a:defRPr sz="1200"/>
            </a:lvl2pPr>
            <a:lvl3pPr marL="1371600" lvl="2" indent="-276860" algn="l">
              <a:spcBef>
                <a:spcPts val="500"/>
              </a:spcBef>
              <a:spcAft>
                <a:spcPts val="0"/>
              </a:spcAft>
              <a:buSzPts val="760"/>
              <a:buChar char="🞂"/>
              <a:defRPr sz="1000"/>
            </a:lvl3pPr>
            <a:lvl4pPr marL="1828800" lvl="3" indent="-268605" algn="l">
              <a:spcBef>
                <a:spcPts val="400"/>
              </a:spcBef>
              <a:spcAft>
                <a:spcPts val="0"/>
              </a:spcAft>
              <a:buSzPts val="630"/>
              <a:buChar char="◻"/>
              <a:defRPr sz="900"/>
            </a:lvl4pPr>
            <a:lvl5pPr marL="2286000" lvl="4" indent="-268604" algn="l">
              <a:spcBef>
                <a:spcPts val="300"/>
              </a:spcBef>
              <a:spcAft>
                <a:spcPts val="0"/>
              </a:spcAft>
              <a:buSzPts val="630"/>
              <a:buChar char="◻"/>
              <a:defRPr sz="900"/>
            </a:lvl5pPr>
            <a:lvl6pPr marL="2743200" lvl="5" indent="-314325" algn="l">
              <a:spcBef>
                <a:spcPts val="300"/>
              </a:spcBef>
              <a:spcAft>
                <a:spcPts val="0"/>
              </a:spcAft>
              <a:buSzPts val="1350"/>
              <a:buChar char="🞂"/>
              <a:defRPr/>
            </a:lvl6pPr>
            <a:lvl7pPr marL="3200400" lvl="6" indent="-314325" algn="l">
              <a:spcBef>
                <a:spcPts val="300"/>
              </a:spcBef>
              <a:spcAft>
                <a:spcPts val="0"/>
              </a:spcAft>
              <a:buSzPts val="1350"/>
              <a:buChar char="🞂"/>
              <a:defRPr/>
            </a:lvl7pPr>
            <a:lvl8pPr marL="3657600" lvl="7" indent="-314325" algn="l">
              <a:spcBef>
                <a:spcPts val="300"/>
              </a:spcBef>
              <a:spcAft>
                <a:spcPts val="0"/>
              </a:spcAft>
              <a:buSzPts val="1350"/>
              <a:buChar char="🞂"/>
              <a:defRPr/>
            </a:lvl8pPr>
            <a:lvl9pPr marL="4114800" lvl="8" indent="-314325" algn="l">
              <a:spcBef>
                <a:spcPts val="300"/>
              </a:spcBef>
              <a:spcAft>
                <a:spcPts val="0"/>
              </a:spcAft>
              <a:buSzPts val="1350"/>
              <a:buChar char="🞂"/>
              <a:defRPr/>
            </a:lvl9pPr>
          </a:lstStyle>
          <a:p>
            <a:endParaRPr/>
          </a:p>
        </p:txBody>
      </p:sp>
      <p:sp>
        <p:nvSpPr>
          <p:cNvPr id="84" name="Google Shape;84;p62"/>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FR"/>
              <a:t>‹#›</a:t>
            </a:fld>
            <a:endParaRPr/>
          </a:p>
        </p:txBody>
      </p:sp>
      <p:cxnSp>
        <p:nvCxnSpPr>
          <p:cNvPr id="87" name="Google Shape;87;p62"/>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sp>
        <p:nvSpPr>
          <p:cNvPr id="88" name="Google Shape;88;p62"/>
          <p:cNvSpPr/>
          <p:nvPr/>
        </p:nvSpPr>
        <p:spPr>
          <a:xfrm rot="5400000">
            <a:off x="419100" y="6467475"/>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9" name="Google Shape;89;p62"/>
          <p:cNvSpPr/>
          <p:nvPr/>
        </p:nvSpPr>
        <p:spPr>
          <a:xfrm>
            <a:off x="457200" y="500856"/>
            <a:ext cx="182880" cy="68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3"/>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3"/>
          <p:cNvSpPr txBox="1">
            <a:spLocks noGrp="1"/>
          </p:cNvSpPr>
          <p:nvPr>
            <p:ph type="body" idx="1"/>
          </p:nvPr>
        </p:nvSpPr>
        <p:spPr>
          <a:xfrm>
            <a:off x="457200" y="1219200"/>
            <a:ext cx="8229600" cy="4910328"/>
          </a:xfrm>
          <a:prstGeom prst="rect">
            <a:avLst/>
          </a:prstGeom>
          <a:noFill/>
          <a:ln>
            <a:noFill/>
          </a:ln>
        </p:spPr>
        <p:txBody>
          <a:bodyPr spcFirstLastPara="1" wrap="square" lIns="91425" tIns="45700" rIns="91425" bIns="45700" anchor="t" anchorCtr="0">
            <a:normAutofit/>
          </a:bodyPr>
          <a:lstStyle>
            <a:lvl1pPr marL="457200" marR="0" lvl="0" indent="-354076" algn="l" rtl="0">
              <a:spcBef>
                <a:spcPts val="600"/>
              </a:spcBef>
              <a:spcAft>
                <a:spcPts val="0"/>
              </a:spcAft>
              <a:buClr>
                <a:schemeClr val="accent1"/>
              </a:buClr>
              <a:buSzPts val="1976"/>
              <a:buFont typeface="Noto Sans Symbols"/>
              <a:buChar char="🞂"/>
              <a:defRPr sz="2600" b="0" i="0" u="none" strike="noStrike" cap="none">
                <a:solidFill>
                  <a:schemeClr val="dk1"/>
                </a:solidFill>
                <a:latin typeface="Gill Sans"/>
                <a:ea typeface="Gill Sans"/>
                <a:cs typeface="Gill Sans"/>
                <a:sym typeface="Gill Sans"/>
              </a:defRPr>
            </a:lvl1pPr>
            <a:lvl2pPr marL="914400" marR="0" lvl="1" indent="-339597" algn="l" rtl="0">
              <a:spcBef>
                <a:spcPts val="500"/>
              </a:spcBef>
              <a:spcAft>
                <a:spcPts val="0"/>
              </a:spcAft>
              <a:buClr>
                <a:schemeClr val="accent2"/>
              </a:buClr>
              <a:buSzPts val="1748"/>
              <a:buFont typeface="Noto Sans Symbols"/>
              <a:buChar char="🞂"/>
              <a:defRPr sz="2300" b="0" i="0" u="none" strike="noStrike" cap="none">
                <a:solidFill>
                  <a:schemeClr val="dk2"/>
                </a:solidFill>
                <a:latin typeface="Gill Sans"/>
                <a:ea typeface="Gill Sans"/>
                <a:cs typeface="Gill Sans"/>
                <a:sym typeface="Gill Sans"/>
              </a:defRPr>
            </a:lvl2pPr>
            <a:lvl3pPr marL="1371600" marR="0" lvl="2" indent="-325119" algn="l" rtl="0">
              <a:spcBef>
                <a:spcPts val="500"/>
              </a:spcBef>
              <a:spcAft>
                <a:spcPts val="0"/>
              </a:spcAft>
              <a:buClr>
                <a:srgbClr val="BABABA"/>
              </a:buClr>
              <a:buSzPts val="1520"/>
              <a:buFont typeface="Noto Sans Symbols"/>
              <a:buChar char="🞂"/>
              <a:defRPr sz="2000" b="0" i="0" u="none" strike="noStrike" cap="none">
                <a:solidFill>
                  <a:schemeClr val="dk1"/>
                </a:solidFill>
                <a:latin typeface="Gill Sans"/>
                <a:ea typeface="Gill Sans"/>
                <a:cs typeface="Gill Sans"/>
                <a:sym typeface="Gill Sans"/>
              </a:defRPr>
            </a:lvl3pPr>
            <a:lvl4pPr marL="1828800" marR="0" lvl="3" indent="-308610" algn="l" rtl="0">
              <a:spcBef>
                <a:spcPts val="400"/>
              </a:spcBef>
              <a:spcAft>
                <a:spcPts val="0"/>
              </a:spcAft>
              <a:buClr>
                <a:srgbClr val="8BA1B3"/>
              </a:buClr>
              <a:buSzPts val="1260"/>
              <a:buFont typeface="Noto Sans Symbols"/>
              <a:buChar char="◻"/>
              <a:defRPr sz="1800" b="0" i="0" u="none" strike="noStrike" cap="none">
                <a:solidFill>
                  <a:schemeClr val="dk1"/>
                </a:solidFill>
                <a:latin typeface="Gill Sans"/>
                <a:ea typeface="Gill Sans"/>
                <a:cs typeface="Gill Sans"/>
                <a:sym typeface="Gill Sans"/>
              </a:defRPr>
            </a:lvl4pPr>
            <a:lvl5pPr marL="2286000" marR="0" lvl="4" indent="-299720" algn="l" rtl="0">
              <a:spcBef>
                <a:spcPts val="300"/>
              </a:spcBef>
              <a:spcAft>
                <a:spcPts val="0"/>
              </a:spcAft>
              <a:buClr>
                <a:schemeClr val="accent2"/>
              </a:buClr>
              <a:buSzPts val="1120"/>
              <a:buFont typeface="Noto Sans Symbols"/>
              <a:buChar char="◻"/>
              <a:defRPr sz="1600" b="0" i="0" u="none" strike="noStrike" cap="none">
                <a:solidFill>
                  <a:schemeClr val="dk1"/>
                </a:solidFill>
                <a:latin typeface="Gill Sans"/>
                <a:ea typeface="Gill Sans"/>
                <a:cs typeface="Gill Sans"/>
                <a:sym typeface="Gill Sans"/>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Gill Sans"/>
                <a:ea typeface="Gill Sans"/>
                <a:cs typeface="Gill Sans"/>
                <a:sym typeface="Gill Sans"/>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Gill Sans"/>
                <a:ea typeface="Gill Sans"/>
                <a:cs typeface="Gill Sans"/>
                <a:sym typeface="Gill Sans"/>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Gill Sans"/>
                <a:ea typeface="Gill Sans"/>
                <a:cs typeface="Gill Sans"/>
                <a:sym typeface="Gill Sans"/>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Gill Sans"/>
                <a:ea typeface="Gill Sans"/>
                <a:cs typeface="Gill Sans"/>
                <a:sym typeface="Gill Sans"/>
              </a:defRPr>
            </a:lvl9pPr>
          </a:lstStyle>
          <a:p>
            <a:endParaRPr/>
          </a:p>
        </p:txBody>
      </p:sp>
      <p:sp>
        <p:nvSpPr>
          <p:cNvPr id="12" name="Google Shape;12;p53"/>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53"/>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400" b="0" i="0" u="none" strike="noStrike" cap="none">
                <a:solidFill>
                  <a:schemeClr val="dk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53"/>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400" b="0" i="0" u="none" strike="noStrike" cap="none">
                <a:solidFill>
                  <a:schemeClr val="dk2"/>
                </a:solidFill>
                <a:latin typeface="Gill Sans"/>
                <a:ea typeface="Gill Sans"/>
                <a:cs typeface="Gill Sans"/>
                <a:sym typeface="Gill Sans"/>
              </a:defRPr>
            </a:lvl1pPr>
            <a:lvl2pPr marL="0" marR="0" lvl="1" indent="0" algn="l" rtl="0">
              <a:spcBef>
                <a:spcPts val="0"/>
              </a:spcBef>
              <a:buNone/>
              <a:defRPr sz="1400" b="0" i="0" u="none" strike="noStrike" cap="none">
                <a:solidFill>
                  <a:schemeClr val="dk2"/>
                </a:solidFill>
                <a:latin typeface="Gill Sans"/>
                <a:ea typeface="Gill Sans"/>
                <a:cs typeface="Gill Sans"/>
                <a:sym typeface="Gill Sans"/>
              </a:defRPr>
            </a:lvl2pPr>
            <a:lvl3pPr marL="0" marR="0" lvl="2" indent="0" algn="l" rtl="0">
              <a:spcBef>
                <a:spcPts val="0"/>
              </a:spcBef>
              <a:buNone/>
              <a:defRPr sz="1400" b="0" i="0" u="none" strike="noStrike" cap="none">
                <a:solidFill>
                  <a:schemeClr val="dk2"/>
                </a:solidFill>
                <a:latin typeface="Gill Sans"/>
                <a:ea typeface="Gill Sans"/>
                <a:cs typeface="Gill Sans"/>
                <a:sym typeface="Gill Sans"/>
              </a:defRPr>
            </a:lvl3pPr>
            <a:lvl4pPr marL="0" marR="0" lvl="3" indent="0" algn="l" rtl="0">
              <a:spcBef>
                <a:spcPts val="0"/>
              </a:spcBef>
              <a:buNone/>
              <a:defRPr sz="1400" b="0" i="0" u="none" strike="noStrike" cap="none">
                <a:solidFill>
                  <a:schemeClr val="dk2"/>
                </a:solidFill>
                <a:latin typeface="Gill Sans"/>
                <a:ea typeface="Gill Sans"/>
                <a:cs typeface="Gill Sans"/>
                <a:sym typeface="Gill Sans"/>
              </a:defRPr>
            </a:lvl4pPr>
            <a:lvl5pPr marL="0" marR="0" lvl="4" indent="0" algn="l" rtl="0">
              <a:spcBef>
                <a:spcPts val="0"/>
              </a:spcBef>
              <a:buNone/>
              <a:defRPr sz="1400" b="0" i="0" u="none" strike="noStrike" cap="none">
                <a:solidFill>
                  <a:schemeClr val="dk2"/>
                </a:solidFill>
                <a:latin typeface="Gill Sans"/>
                <a:ea typeface="Gill Sans"/>
                <a:cs typeface="Gill Sans"/>
                <a:sym typeface="Gill Sans"/>
              </a:defRPr>
            </a:lvl5pPr>
            <a:lvl6pPr marL="0" marR="0" lvl="5" indent="0" algn="l" rtl="0">
              <a:spcBef>
                <a:spcPts val="0"/>
              </a:spcBef>
              <a:buNone/>
              <a:defRPr sz="1400" b="0" i="0" u="none" strike="noStrike" cap="none">
                <a:solidFill>
                  <a:schemeClr val="dk2"/>
                </a:solidFill>
                <a:latin typeface="Gill Sans"/>
                <a:ea typeface="Gill Sans"/>
                <a:cs typeface="Gill Sans"/>
                <a:sym typeface="Gill Sans"/>
              </a:defRPr>
            </a:lvl6pPr>
            <a:lvl7pPr marL="0" marR="0" lvl="6" indent="0" algn="l" rtl="0">
              <a:spcBef>
                <a:spcPts val="0"/>
              </a:spcBef>
              <a:buNone/>
              <a:defRPr sz="1400" b="0" i="0" u="none" strike="noStrike" cap="none">
                <a:solidFill>
                  <a:schemeClr val="dk2"/>
                </a:solidFill>
                <a:latin typeface="Gill Sans"/>
                <a:ea typeface="Gill Sans"/>
                <a:cs typeface="Gill Sans"/>
                <a:sym typeface="Gill Sans"/>
              </a:defRPr>
            </a:lvl7pPr>
            <a:lvl8pPr marL="0" marR="0" lvl="7" indent="0" algn="l" rtl="0">
              <a:spcBef>
                <a:spcPts val="0"/>
              </a:spcBef>
              <a:buNone/>
              <a:defRPr sz="1400" b="0" i="0" u="none" strike="noStrike" cap="none">
                <a:solidFill>
                  <a:schemeClr val="dk2"/>
                </a:solidFill>
                <a:latin typeface="Gill Sans"/>
                <a:ea typeface="Gill Sans"/>
                <a:cs typeface="Gill Sans"/>
                <a:sym typeface="Gill Sans"/>
              </a:defRPr>
            </a:lvl8pPr>
            <a:lvl9pPr marL="0" marR="0" lvl="8" indent="0" algn="l" rtl="0">
              <a:spcBef>
                <a:spcPts val="0"/>
              </a:spcBef>
              <a:buNone/>
              <a:defRPr sz="1400" b="0" i="0" u="none" strike="noStrike" cap="none">
                <a:solidFill>
                  <a:schemeClr val="dk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fr-FR"/>
              <a:t>‹#›</a:t>
            </a:fld>
            <a:endParaRPr/>
          </a:p>
        </p:txBody>
      </p:sp>
      <p:cxnSp>
        <p:nvCxnSpPr>
          <p:cNvPr id="15" name="Google Shape;15;p53"/>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cxnSp>
        <p:nvCxnSpPr>
          <p:cNvPr id="16" name="Google Shape;16;p53"/>
          <p:cNvCxnSpPr/>
          <p:nvPr/>
        </p:nvCxnSpPr>
        <p:spPr>
          <a:xfrm>
            <a:off x="457200" y="1143000"/>
            <a:ext cx="8229600" cy="0"/>
          </a:xfrm>
          <a:prstGeom prst="straightConnector1">
            <a:avLst/>
          </a:prstGeom>
          <a:noFill/>
          <a:ln w="9525" cap="flat" cmpd="sng">
            <a:solidFill>
              <a:schemeClr val="accent2"/>
            </a:solidFill>
            <a:prstDash val="dash"/>
            <a:round/>
            <a:headEnd type="none" w="sm" len="sm"/>
            <a:tailEnd type="none" w="sm" len="sm"/>
          </a:ln>
        </p:spPr>
      </p:cxnSp>
      <p:sp>
        <p:nvSpPr>
          <p:cNvPr id="17" name="Google Shape;17;p53"/>
          <p:cNvSpPr/>
          <p:nvPr/>
        </p:nvSpPr>
        <p:spPr>
          <a:xfrm rot="5400000">
            <a:off x="419100" y="6467475"/>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interest.co.uk/pin/51221415759880589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customXml" Target="../ink/ink2.x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EHR1dBTJrRA"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KlOFbLLaOt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108"/>
        <p:cNvGrpSpPr/>
        <p:nvPr/>
      </p:nvGrpSpPr>
      <p:grpSpPr>
        <a:xfrm>
          <a:off x="0" y="0"/>
          <a:ext cx="0" cy="0"/>
          <a:chOff x="0" y="0"/>
          <a:chExt cx="0" cy="0"/>
        </a:xfrm>
      </p:grpSpPr>
      <p:sp>
        <p:nvSpPr>
          <p:cNvPr id="109" name="Google Shape;109;p1"/>
          <p:cNvSpPr txBox="1">
            <a:spLocks noGrp="1"/>
          </p:cNvSpPr>
          <p:nvPr>
            <p:ph type="title"/>
          </p:nvPr>
        </p:nvSpPr>
        <p:spPr>
          <a:xfrm>
            <a:off x="457200" y="990602"/>
            <a:ext cx="8229600" cy="828328"/>
          </a:xfrm>
          <a:prstGeom prst="rect">
            <a:avLst/>
          </a:prstGeom>
          <a:noFill/>
          <a:ln>
            <a:noFill/>
          </a:ln>
        </p:spPr>
        <p:txBody>
          <a:bodyPr spcFirstLastPara="1" wrap="square" lIns="91425" tIns="45700" rIns="91425" bIns="45700" anchor="b" anchorCtr="0">
            <a:normAutofit fontScale="90000"/>
          </a:bodyPr>
          <a:lstStyle/>
          <a:p>
            <a:pPr algn="ctr">
              <a:buSzPts val="4000"/>
            </a:pPr>
            <a:r>
              <a:rPr lang="it-IT" sz="4000" dirty="0">
                <a:effectLst/>
                <a:latin typeface="Aptos" panose="020B0004020202020204" pitchFamily="34" charset="0"/>
                <a:ea typeface="Aptos" panose="020B0004020202020204" pitchFamily="34" charset="0"/>
                <a:cs typeface="Times New Roman" panose="02020603050405020304" pitchFamily="18" charset="0"/>
              </a:rPr>
              <a:t>La modernità americana: modelli, politiche e fallimenti </a:t>
            </a:r>
            <a:br>
              <a:rPr lang="en-IT" sz="4000" dirty="0">
                <a:effectLst/>
                <a:latin typeface="Aptos" panose="020B0004020202020204" pitchFamily="34" charset="0"/>
                <a:ea typeface="Aptos" panose="020B0004020202020204" pitchFamily="34" charset="0"/>
                <a:cs typeface="Times New Roman" panose="02020603050405020304" pitchFamily="18" charset="0"/>
              </a:rPr>
            </a:br>
            <a:endParaRPr sz="4000" dirty="0">
              <a:latin typeface="Calibri"/>
              <a:ea typeface="Calibri"/>
              <a:cs typeface="Calibri"/>
              <a:sym typeface="Calibri"/>
            </a:endParaRPr>
          </a:p>
        </p:txBody>
      </p:sp>
      <p:sp>
        <p:nvSpPr>
          <p:cNvPr id="110" name="Google Shape;110;p1"/>
          <p:cNvSpPr txBox="1">
            <a:spLocks noGrp="1"/>
          </p:cNvSpPr>
          <p:nvPr>
            <p:ph type="body" idx="1"/>
          </p:nvPr>
        </p:nvSpPr>
        <p:spPr>
          <a:xfrm>
            <a:off x="457200" y="1219200"/>
            <a:ext cx="8229600" cy="4937760"/>
          </a:xfrm>
          <a:prstGeom prst="rect">
            <a:avLst/>
          </a:prstGeom>
          <a:noFill/>
          <a:ln>
            <a:noFill/>
          </a:ln>
        </p:spPr>
        <p:txBody>
          <a:bodyPr spcFirstLastPara="1" wrap="square" lIns="91425" tIns="45700" rIns="91425" bIns="45700" anchor="t" anchorCtr="0">
            <a:normAutofit/>
          </a:bodyPr>
          <a:lstStyle/>
          <a:p>
            <a:pPr marL="0" lvl="0" indent="0" algn="ctr" rtl="0">
              <a:spcBef>
                <a:spcPts val="600"/>
              </a:spcBef>
              <a:spcAft>
                <a:spcPts val="0"/>
              </a:spcAft>
              <a:buSzPts val="2736"/>
              <a:buNone/>
            </a:pPr>
            <a:endParaRPr sz="3600" b="1" i="1" dirty="0">
              <a:latin typeface="Calibri"/>
              <a:ea typeface="Calibri"/>
              <a:cs typeface="Calibri"/>
              <a:sym typeface="Calibri"/>
            </a:endParaRPr>
          </a:p>
          <a:p>
            <a:pPr marL="0" lvl="0" indent="0" algn="ctr" rtl="0">
              <a:spcBef>
                <a:spcPts val="600"/>
              </a:spcBef>
              <a:spcAft>
                <a:spcPts val="0"/>
              </a:spcAft>
              <a:buSzPts val="2736"/>
              <a:buNone/>
            </a:pPr>
            <a:endParaRPr sz="3600" b="1" i="1" dirty="0">
              <a:latin typeface="Calibri"/>
              <a:ea typeface="Calibri"/>
              <a:cs typeface="Calibri"/>
              <a:sym typeface="Calibri"/>
            </a:endParaRPr>
          </a:p>
          <a:p>
            <a:pPr>
              <a:spcBef>
                <a:spcPct val="0"/>
              </a:spcBef>
              <a:spcAft>
                <a:spcPct val="0"/>
              </a:spcAft>
            </a:pPr>
            <a:endParaRPr lang="en-GB" sz="3200" dirty="0">
              <a:hlinkClick r:id="rId3"/>
            </a:endParaRPr>
          </a:p>
        </p:txBody>
      </p:sp>
      <p:sp>
        <p:nvSpPr>
          <p:cNvPr id="111" name="Google Shape;111;p1"/>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1</a:t>
            </a:fld>
            <a:endParaRPr/>
          </a:p>
        </p:txBody>
      </p:sp>
      <p:pic>
        <p:nvPicPr>
          <p:cNvPr id="2" name="Picture 1">
            <a:extLst>
              <a:ext uri="{FF2B5EF4-FFF2-40B4-BE49-F238E27FC236}">
                <a16:creationId xmlns:a16="http://schemas.microsoft.com/office/drawing/2014/main" id="{EFDC1E15-ADFC-AFC8-D7CA-57B008C3D80B}"/>
              </a:ext>
            </a:extLst>
          </p:cNvPr>
          <p:cNvPicPr>
            <a:picLocks noChangeAspect="1"/>
          </p:cNvPicPr>
          <p:nvPr/>
        </p:nvPicPr>
        <p:blipFill>
          <a:blip r:embed="rId4"/>
          <a:stretch>
            <a:fillRect/>
          </a:stretch>
        </p:blipFill>
        <p:spPr>
          <a:xfrm>
            <a:off x="2593848" y="1725930"/>
            <a:ext cx="3581400" cy="48133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195"/>
        <p:cNvGrpSpPr/>
        <p:nvPr/>
      </p:nvGrpSpPr>
      <p:grpSpPr>
        <a:xfrm>
          <a:off x="0" y="0"/>
          <a:ext cx="0" cy="0"/>
          <a:chOff x="0" y="0"/>
          <a:chExt cx="0" cy="0"/>
        </a:xfrm>
      </p:grpSpPr>
      <p:pic>
        <p:nvPicPr>
          <p:cNvPr id="196" name="Google Shape;196;p13"/>
          <p:cNvPicPr preferRelativeResize="0">
            <a:picLocks noGrp="1"/>
          </p:cNvPicPr>
          <p:nvPr>
            <p:ph type="body" idx="4294967295"/>
          </p:nvPr>
        </p:nvPicPr>
        <p:blipFill rotWithShape="1">
          <a:blip r:embed="rId3">
            <a:alphaModFix/>
          </a:blip>
          <a:srcRect/>
          <a:stretch/>
        </p:blipFill>
        <p:spPr>
          <a:xfrm>
            <a:off x="251520" y="548680"/>
            <a:ext cx="8505075" cy="5113114"/>
          </a:xfrm>
          <a:prstGeom prst="rect">
            <a:avLst/>
          </a:prstGeom>
          <a:noFill/>
          <a:ln>
            <a:noFill/>
          </a:ln>
        </p:spPr>
      </p:pic>
      <p:sp>
        <p:nvSpPr>
          <p:cNvPr id="197" name="Google Shape;197;p13"/>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208"/>
        <p:cNvGrpSpPr/>
        <p:nvPr/>
      </p:nvGrpSpPr>
      <p:grpSpPr>
        <a:xfrm>
          <a:off x="0" y="0"/>
          <a:ext cx="0" cy="0"/>
          <a:chOff x="0" y="0"/>
          <a:chExt cx="0" cy="0"/>
        </a:xfrm>
      </p:grpSpPr>
      <p:pic>
        <p:nvPicPr>
          <p:cNvPr id="209" name="Google Shape;209;p15" descr="51MMFZT7FCL"/>
          <p:cNvPicPr preferRelativeResize="0">
            <a:picLocks noGrp="1"/>
          </p:cNvPicPr>
          <p:nvPr>
            <p:ph type="body" idx="4294967295"/>
          </p:nvPr>
        </p:nvPicPr>
        <p:blipFill rotWithShape="1">
          <a:blip r:embed="rId3">
            <a:alphaModFix/>
          </a:blip>
          <a:srcRect/>
          <a:stretch/>
        </p:blipFill>
        <p:spPr>
          <a:xfrm>
            <a:off x="179066" y="92274"/>
            <a:ext cx="3240360" cy="3240360"/>
          </a:xfrm>
          <a:prstGeom prst="rect">
            <a:avLst/>
          </a:prstGeom>
          <a:noFill/>
          <a:ln>
            <a:noFill/>
          </a:ln>
        </p:spPr>
      </p:pic>
      <p:pic>
        <p:nvPicPr>
          <p:cNvPr id="210" name="Google Shape;210;p15"/>
          <p:cNvPicPr preferRelativeResize="0"/>
          <p:nvPr/>
        </p:nvPicPr>
        <p:blipFill rotWithShape="1">
          <a:blip r:embed="rId4">
            <a:alphaModFix/>
          </a:blip>
          <a:srcRect/>
          <a:stretch/>
        </p:blipFill>
        <p:spPr>
          <a:xfrm>
            <a:off x="4541490" y="231650"/>
            <a:ext cx="4381500" cy="2933700"/>
          </a:xfrm>
          <a:prstGeom prst="rect">
            <a:avLst/>
          </a:prstGeom>
          <a:noFill/>
          <a:ln>
            <a:noFill/>
          </a:ln>
        </p:spPr>
      </p:pic>
      <p:pic>
        <p:nvPicPr>
          <p:cNvPr id="211" name="Google Shape;211;p15"/>
          <p:cNvPicPr preferRelativeResize="0"/>
          <p:nvPr/>
        </p:nvPicPr>
        <p:blipFill rotWithShape="1">
          <a:blip r:embed="rId5">
            <a:alphaModFix/>
          </a:blip>
          <a:srcRect/>
          <a:stretch/>
        </p:blipFill>
        <p:spPr>
          <a:xfrm>
            <a:off x="5229981" y="3326904"/>
            <a:ext cx="3029446" cy="3029446"/>
          </a:xfrm>
          <a:prstGeom prst="rect">
            <a:avLst/>
          </a:prstGeom>
          <a:noFill/>
          <a:ln>
            <a:noFill/>
          </a:ln>
        </p:spPr>
      </p:pic>
      <p:sp>
        <p:nvSpPr>
          <p:cNvPr id="212" name="Google Shape;212;p15"/>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11</a:t>
            </a:fld>
            <a:endParaRPr/>
          </a:p>
        </p:txBody>
      </p:sp>
      <p:pic>
        <p:nvPicPr>
          <p:cNvPr id="213" name="Google Shape;213;p15" descr="ek"/>
          <p:cNvPicPr preferRelativeResize="0"/>
          <p:nvPr/>
        </p:nvPicPr>
        <p:blipFill rotWithShape="1">
          <a:blip r:embed="rId6">
            <a:alphaModFix/>
          </a:blip>
          <a:srcRect/>
          <a:stretch/>
        </p:blipFill>
        <p:spPr>
          <a:xfrm>
            <a:off x="2123728" y="2636912"/>
            <a:ext cx="2581597" cy="389355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217"/>
        <p:cNvGrpSpPr/>
        <p:nvPr/>
      </p:nvGrpSpPr>
      <p:grpSpPr>
        <a:xfrm>
          <a:off x="0" y="0"/>
          <a:ext cx="0" cy="0"/>
          <a:chOff x="0" y="0"/>
          <a:chExt cx="0" cy="0"/>
        </a:xfrm>
      </p:grpSpPr>
      <p:sp>
        <p:nvSpPr>
          <p:cNvPr id="218" name="Google Shape;218;p16"/>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2"/>
              </a:buClr>
              <a:buSzPts val="4000"/>
              <a:buFont typeface="Calibri"/>
              <a:buNone/>
            </a:pPr>
            <a:r>
              <a:rPr lang="fr-FR" sz="4000" b="1">
                <a:latin typeface="Calibri"/>
                <a:ea typeface="Calibri"/>
                <a:cs typeface="Calibri"/>
                <a:sym typeface="Calibri"/>
              </a:rPr>
              <a:t>Domanda</a:t>
            </a:r>
            <a:endParaRPr sz="4000" b="1">
              <a:latin typeface="Calibri"/>
              <a:ea typeface="Calibri"/>
              <a:cs typeface="Calibri"/>
              <a:sym typeface="Calibri"/>
            </a:endParaRPr>
          </a:p>
        </p:txBody>
      </p:sp>
      <p:sp>
        <p:nvSpPr>
          <p:cNvPr id="219" name="Google Shape;219;p16"/>
          <p:cNvSpPr txBox="1">
            <a:spLocks noGrp="1"/>
          </p:cNvSpPr>
          <p:nvPr>
            <p:ph type="body" idx="1"/>
          </p:nvPr>
        </p:nvSpPr>
        <p:spPr>
          <a:xfrm>
            <a:off x="457200" y="1219200"/>
            <a:ext cx="8229600" cy="4937760"/>
          </a:xfrm>
          <a:prstGeom prst="rect">
            <a:avLst/>
          </a:prstGeom>
          <a:noFill/>
          <a:ln>
            <a:noFill/>
          </a:ln>
        </p:spPr>
        <p:txBody>
          <a:bodyPr spcFirstLastPara="1" wrap="square" lIns="91425" tIns="45700" rIns="91425" bIns="45700" anchor="t" anchorCtr="0">
            <a:normAutofit/>
          </a:bodyPr>
          <a:lstStyle/>
          <a:p>
            <a:pPr marL="274320" lvl="0" indent="-148844" algn="l" rtl="0">
              <a:spcBef>
                <a:spcPts val="0"/>
              </a:spcBef>
              <a:spcAft>
                <a:spcPts val="0"/>
              </a:spcAft>
              <a:buSzPts val="1976"/>
              <a:buNone/>
            </a:pPr>
            <a:endParaRPr/>
          </a:p>
          <a:p>
            <a:pPr marL="0" lvl="0" indent="0" algn="ctr" rtl="0">
              <a:spcBef>
                <a:spcPts val="600"/>
              </a:spcBef>
              <a:spcAft>
                <a:spcPts val="0"/>
              </a:spcAft>
              <a:buSzPts val="2432"/>
              <a:buNone/>
            </a:pPr>
            <a:endParaRPr sz="3200" b="1" i="1">
              <a:latin typeface="Calibri"/>
              <a:ea typeface="Calibri"/>
              <a:cs typeface="Calibri"/>
              <a:sym typeface="Calibri"/>
            </a:endParaRPr>
          </a:p>
          <a:p>
            <a:pPr marL="0" lvl="0" indent="0" algn="ctr" rtl="0">
              <a:spcBef>
                <a:spcPts val="600"/>
              </a:spcBef>
              <a:spcAft>
                <a:spcPts val="0"/>
              </a:spcAft>
              <a:buSzPts val="2432"/>
              <a:buNone/>
            </a:pPr>
            <a:r>
              <a:rPr lang="fr-FR" sz="3200" b="1" i="1">
                <a:latin typeface="Calibri"/>
                <a:ea typeface="Calibri"/>
                <a:cs typeface="Calibri"/>
                <a:sym typeface="Calibri"/>
              </a:rPr>
              <a:t>Cosa spiega questa transizione verso un "globalismo delle possibilità"? </a:t>
            </a:r>
            <a:endParaRPr sz="3200" b="1" i="1">
              <a:latin typeface="Calibri"/>
              <a:ea typeface="Calibri"/>
              <a:cs typeface="Calibri"/>
              <a:sym typeface="Calibri"/>
            </a:endParaRPr>
          </a:p>
        </p:txBody>
      </p:sp>
      <p:sp>
        <p:nvSpPr>
          <p:cNvPr id="220" name="Google Shape;220;p16"/>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224"/>
        <p:cNvGrpSpPr/>
        <p:nvPr/>
      </p:nvGrpSpPr>
      <p:grpSpPr>
        <a:xfrm>
          <a:off x="0" y="0"/>
          <a:ext cx="0" cy="0"/>
          <a:chOff x="0" y="0"/>
          <a:chExt cx="0" cy="0"/>
        </a:xfrm>
      </p:grpSpPr>
      <p:sp>
        <p:nvSpPr>
          <p:cNvPr id="225" name="Google Shape;225;p17"/>
          <p:cNvSpPr txBox="1">
            <a:spLocks noGrp="1"/>
          </p:cNvSpPr>
          <p:nvPr>
            <p:ph type="title"/>
          </p:nvPr>
        </p:nvSpPr>
        <p:spPr>
          <a:xfrm>
            <a:off x="457200" y="152400"/>
            <a:ext cx="8229600" cy="900336"/>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dk2"/>
              </a:buClr>
              <a:buSzPts val="3600"/>
              <a:buFont typeface="Calibri"/>
              <a:buNone/>
            </a:pPr>
            <a:r>
              <a:rPr lang="fr-FR" sz="3600" b="1">
                <a:latin typeface="Calibri"/>
                <a:ea typeface="Calibri"/>
                <a:cs typeface="Calibri"/>
                <a:sym typeface="Calibri"/>
              </a:rPr>
              <a:t>Nuovo "globalismo delle possibilità" statunitense</a:t>
            </a:r>
            <a:endParaRPr sz="3600" b="1">
              <a:latin typeface="Calibri"/>
              <a:ea typeface="Calibri"/>
              <a:cs typeface="Calibri"/>
              <a:sym typeface="Calibri"/>
            </a:endParaRPr>
          </a:p>
        </p:txBody>
      </p:sp>
      <p:sp>
        <p:nvSpPr>
          <p:cNvPr id="226" name="Google Shape;226;p17"/>
          <p:cNvSpPr txBox="1">
            <a:spLocks noGrp="1"/>
          </p:cNvSpPr>
          <p:nvPr>
            <p:ph type="body" idx="1"/>
          </p:nvPr>
        </p:nvSpPr>
        <p:spPr>
          <a:xfrm>
            <a:off x="66675" y="1171575"/>
            <a:ext cx="9077325" cy="5184775"/>
          </a:xfrm>
          <a:prstGeom prst="rect">
            <a:avLst/>
          </a:prstGeom>
          <a:noFill/>
          <a:ln>
            <a:noFill/>
          </a:ln>
        </p:spPr>
        <p:txBody>
          <a:bodyPr spcFirstLastPara="1" wrap="square" lIns="91425" tIns="45700" rIns="91425" bIns="45700" anchor="t" anchorCtr="0">
            <a:normAutofit/>
          </a:bodyPr>
          <a:lstStyle/>
          <a:p>
            <a:pPr marL="421323" lvl="0" indent="-342900" algn="l" rtl="0">
              <a:lnSpc>
                <a:spcPct val="80000"/>
              </a:lnSpc>
              <a:spcBef>
                <a:spcPts val="0"/>
              </a:spcBef>
              <a:spcAft>
                <a:spcPts val="0"/>
              </a:spcAft>
              <a:buSzPts val="1235"/>
              <a:buFont typeface="Wingdings" pitchFamily="2" charset="2"/>
              <a:buChar char="v"/>
            </a:pPr>
            <a:endParaRPr sz="2000" dirty="0"/>
          </a:p>
          <a:p>
            <a:pPr marL="342900" lvl="0" indent="-342900" algn="l" rtl="0">
              <a:lnSpc>
                <a:spcPct val="80000"/>
              </a:lnSpc>
              <a:spcBef>
                <a:spcPts val="600"/>
              </a:spcBef>
              <a:spcAft>
                <a:spcPts val="0"/>
              </a:spcAft>
              <a:buSzPts val="1900"/>
              <a:buFont typeface="Wingdings" pitchFamily="2" charset="2"/>
              <a:buChar char="v"/>
            </a:pPr>
            <a:r>
              <a:rPr lang="fr-FR" sz="2000" dirty="0" err="1">
                <a:latin typeface="Calibri"/>
                <a:ea typeface="Calibri"/>
                <a:cs typeface="Calibri"/>
                <a:sym typeface="Calibri"/>
              </a:rPr>
              <a:t>Competizione tra chi sarà </a:t>
            </a:r>
            <a:r>
              <a:rPr lang="fr-FR" sz="2000" dirty="0">
                <a:latin typeface="Calibri"/>
                <a:ea typeface="Calibri"/>
                <a:cs typeface="Calibri"/>
                <a:sym typeface="Calibri"/>
              </a:rPr>
              <a:t>in grado di </a:t>
            </a:r>
            <a:r>
              <a:rPr lang="fr-FR" sz="2000" dirty="0" err="1">
                <a:latin typeface="Calibri"/>
                <a:ea typeface="Calibri"/>
                <a:cs typeface="Calibri"/>
                <a:sym typeface="Calibri"/>
              </a:rPr>
              <a:t>fornire sviluppo </a:t>
            </a:r>
            <a:r>
              <a:rPr lang="fr-FR" sz="2000" dirty="0">
                <a:latin typeface="Calibri"/>
                <a:ea typeface="Calibri"/>
                <a:cs typeface="Calibri"/>
                <a:sym typeface="Calibri"/>
              </a:rPr>
              <a:t>e </a:t>
            </a:r>
            <a:r>
              <a:rPr lang="fr-FR" sz="2000" dirty="0" err="1">
                <a:latin typeface="Calibri"/>
                <a:ea typeface="Calibri"/>
                <a:cs typeface="Calibri"/>
                <a:sym typeface="Calibri"/>
              </a:rPr>
              <a:t>modernizzazione </a:t>
            </a:r>
            <a:r>
              <a:rPr lang="fr-FR" sz="2000" dirty="0">
                <a:latin typeface="Calibri"/>
                <a:ea typeface="Calibri"/>
                <a:cs typeface="Calibri"/>
                <a:sym typeface="Calibri"/>
              </a:rPr>
              <a:t>(</a:t>
            </a:r>
            <a:r>
              <a:rPr lang="fr-FR" sz="2000" dirty="0" err="1">
                <a:latin typeface="Calibri"/>
                <a:ea typeface="Calibri"/>
                <a:cs typeface="Calibri"/>
                <a:sym typeface="Calibri"/>
              </a:rPr>
              <a:t>crescita </a:t>
            </a:r>
            <a:r>
              <a:rPr lang="fr-FR" sz="2000" dirty="0">
                <a:latin typeface="Calibri"/>
                <a:ea typeface="Calibri"/>
                <a:cs typeface="Calibri"/>
                <a:sym typeface="Calibri"/>
              </a:rPr>
              <a:t>del PIL e </a:t>
            </a:r>
            <a:r>
              <a:rPr lang="fr-FR" sz="2000" dirty="0" err="1">
                <a:latin typeface="Calibri"/>
                <a:ea typeface="Calibri"/>
                <a:cs typeface="Calibri"/>
                <a:sym typeface="Calibri"/>
              </a:rPr>
              <a:t>produttività </a:t>
            </a:r>
            <a:r>
              <a:rPr lang="fr-FR" sz="2000" dirty="0">
                <a:latin typeface="Calibri"/>
                <a:ea typeface="Calibri"/>
                <a:cs typeface="Calibri"/>
                <a:sym typeface="Calibri"/>
              </a:rPr>
              <a:t>come </a:t>
            </a:r>
            <a:r>
              <a:rPr lang="fr-FR" sz="2000" dirty="0" err="1">
                <a:latin typeface="Calibri"/>
                <a:ea typeface="Calibri"/>
                <a:cs typeface="Calibri"/>
                <a:sym typeface="Calibri"/>
              </a:rPr>
              <a:t>indici/parametri</a:t>
            </a:r>
            <a:r>
              <a:rPr lang="fr-FR" sz="2000" dirty="0">
                <a:latin typeface="Calibri"/>
                <a:ea typeface="Calibri"/>
                <a:cs typeface="Calibri"/>
                <a:sym typeface="Calibri"/>
              </a:rPr>
              <a:t> chiave)</a:t>
            </a:r>
            <a:endParaRPr sz="2000" dirty="0"/>
          </a:p>
          <a:p>
            <a:pPr marL="463550" lvl="0" indent="-342900" algn="l" rtl="0">
              <a:lnSpc>
                <a:spcPct val="80000"/>
              </a:lnSpc>
              <a:spcBef>
                <a:spcPts val="600"/>
              </a:spcBef>
              <a:spcAft>
                <a:spcPts val="0"/>
              </a:spcAft>
              <a:buSzPts val="1900"/>
              <a:buFont typeface="Wingdings" pitchFamily="2" charset="2"/>
              <a:buChar char="v"/>
            </a:pPr>
            <a:endParaRPr sz="2000" dirty="0">
              <a:latin typeface="Calibri"/>
              <a:ea typeface="Calibri"/>
              <a:cs typeface="Calibri"/>
              <a:sym typeface="Calibri"/>
            </a:endParaRPr>
          </a:p>
          <a:p>
            <a:pPr marL="342900" lvl="0" indent="-342900" algn="l" rtl="0">
              <a:lnSpc>
                <a:spcPct val="80000"/>
              </a:lnSpc>
              <a:spcBef>
                <a:spcPts val="600"/>
              </a:spcBef>
              <a:spcAft>
                <a:spcPts val="0"/>
              </a:spcAft>
              <a:buSzPts val="1900"/>
              <a:buFont typeface="Wingdings" pitchFamily="2" charset="2"/>
              <a:buChar char="v"/>
            </a:pPr>
            <a:r>
              <a:rPr lang="fr-FR" sz="2000" dirty="0" err="1">
                <a:latin typeface="Calibri"/>
                <a:ea typeface="Calibri"/>
                <a:cs typeface="Calibri"/>
                <a:sym typeface="Calibri"/>
              </a:rPr>
              <a:t>Il linguaggio </a:t>
            </a:r>
            <a:r>
              <a:rPr lang="fr-FR" sz="2000" dirty="0">
                <a:latin typeface="Calibri"/>
                <a:ea typeface="Calibri"/>
                <a:cs typeface="Calibri"/>
                <a:sym typeface="Calibri"/>
              </a:rPr>
              <a:t>della </a:t>
            </a:r>
            <a:r>
              <a:rPr lang="fr-FR" sz="2000" dirty="0" err="1">
                <a:latin typeface="Calibri"/>
                <a:ea typeface="Calibri"/>
                <a:cs typeface="Calibri"/>
                <a:sym typeface="Calibri"/>
              </a:rPr>
              <a:t>modernità </a:t>
            </a:r>
            <a:r>
              <a:rPr lang="fr-FR" sz="2000" dirty="0">
                <a:latin typeface="Calibri"/>
                <a:ea typeface="Calibri"/>
                <a:cs typeface="Calibri"/>
                <a:sym typeface="Calibri"/>
              </a:rPr>
              <a:t>come </a:t>
            </a:r>
            <a:r>
              <a:rPr lang="fr-FR" sz="2000" dirty="0" err="1">
                <a:latin typeface="Calibri"/>
                <a:ea typeface="Calibri"/>
                <a:cs typeface="Calibri"/>
                <a:sym typeface="Calibri"/>
              </a:rPr>
              <a:t>potente </a:t>
            </a:r>
            <a:r>
              <a:rPr lang="fr-FR" sz="2000" dirty="0">
                <a:latin typeface="Calibri"/>
                <a:ea typeface="Calibri"/>
                <a:cs typeface="Calibri"/>
                <a:sym typeface="Calibri"/>
              </a:rPr>
              <a:t>codice </a:t>
            </a:r>
            <a:r>
              <a:rPr lang="fr-FR" sz="2000" dirty="0" err="1">
                <a:latin typeface="Calibri"/>
                <a:ea typeface="Calibri"/>
                <a:cs typeface="Calibri"/>
                <a:sym typeface="Calibri"/>
              </a:rPr>
              <a:t>universalistico</a:t>
            </a:r>
            <a:r>
              <a:rPr lang="fr-FR" sz="2000" dirty="0">
                <a:latin typeface="Calibri"/>
                <a:ea typeface="Calibri"/>
                <a:cs typeface="Calibri"/>
                <a:sym typeface="Calibri"/>
              </a:rPr>
              <a:t>: </a:t>
            </a:r>
            <a:r>
              <a:rPr lang="fr-FR" sz="2000" dirty="0" err="1">
                <a:latin typeface="Calibri"/>
                <a:ea typeface="Calibri"/>
                <a:cs typeface="Calibri"/>
                <a:sym typeface="Calibri"/>
              </a:rPr>
              <a:t>forza </a:t>
            </a:r>
            <a:r>
              <a:rPr lang="fr-FR" sz="2000" dirty="0">
                <a:latin typeface="Calibri"/>
                <a:ea typeface="Calibri"/>
                <a:cs typeface="Calibri"/>
                <a:sym typeface="Calibri"/>
              </a:rPr>
              <a:t>e fascino </a:t>
            </a:r>
            <a:r>
              <a:rPr lang="fr-FR" sz="2000" dirty="0" err="1">
                <a:latin typeface="Calibri"/>
                <a:ea typeface="Calibri"/>
                <a:cs typeface="Calibri"/>
                <a:sym typeface="Calibri"/>
              </a:rPr>
              <a:t>ideologico</a:t>
            </a:r>
            <a:endParaRPr sz="2000" dirty="0"/>
          </a:p>
          <a:p>
            <a:pPr marL="463550" lvl="0" indent="-342900" algn="l" rtl="0">
              <a:lnSpc>
                <a:spcPct val="80000"/>
              </a:lnSpc>
              <a:spcBef>
                <a:spcPts val="600"/>
              </a:spcBef>
              <a:spcAft>
                <a:spcPts val="0"/>
              </a:spcAft>
              <a:buSzPts val="1900"/>
              <a:buFont typeface="Wingdings" pitchFamily="2" charset="2"/>
              <a:buChar char="v"/>
            </a:pPr>
            <a:endParaRPr sz="2000" dirty="0">
              <a:latin typeface="Calibri"/>
              <a:ea typeface="Calibri"/>
              <a:cs typeface="Calibri"/>
              <a:sym typeface="Calibri"/>
            </a:endParaRPr>
          </a:p>
          <a:p>
            <a:pPr marL="342900" lvl="0" indent="-342900" algn="l" rtl="0">
              <a:lnSpc>
                <a:spcPct val="80000"/>
              </a:lnSpc>
              <a:spcBef>
                <a:spcPts val="600"/>
              </a:spcBef>
              <a:spcAft>
                <a:spcPts val="0"/>
              </a:spcAft>
              <a:buSzPts val="1900"/>
              <a:buFont typeface="Wingdings" pitchFamily="2" charset="2"/>
              <a:buChar char="v"/>
            </a:pPr>
            <a:r>
              <a:rPr lang="fr-FR" sz="2000" dirty="0">
                <a:latin typeface="Calibri"/>
                <a:ea typeface="Calibri"/>
                <a:cs typeface="Calibri"/>
                <a:sym typeface="Calibri"/>
              </a:rPr>
              <a:t>Stati Uniti: non </a:t>
            </a:r>
            <a:r>
              <a:rPr lang="fr-FR" sz="2000" dirty="0" err="1">
                <a:latin typeface="Calibri"/>
                <a:ea typeface="Calibri"/>
                <a:cs typeface="Calibri"/>
                <a:sym typeface="Calibri"/>
              </a:rPr>
              <a:t>solo </a:t>
            </a:r>
            <a:r>
              <a:rPr lang="fr-FR" sz="2000" dirty="0">
                <a:latin typeface="Calibri"/>
                <a:ea typeface="Calibri"/>
                <a:cs typeface="Calibri"/>
                <a:sym typeface="Calibri"/>
              </a:rPr>
              <a:t>"terra </a:t>
            </a:r>
            <a:r>
              <a:rPr lang="fr-FR" sz="2000" dirty="0" err="1">
                <a:latin typeface="Calibri"/>
                <a:ea typeface="Calibri"/>
                <a:cs typeface="Calibri"/>
                <a:sym typeface="Calibri"/>
              </a:rPr>
              <a:t>promessa</a:t>
            </a:r>
            <a:r>
              <a:rPr lang="fr-FR" sz="2000" dirty="0">
                <a:latin typeface="Calibri"/>
                <a:ea typeface="Calibri"/>
                <a:cs typeface="Calibri"/>
                <a:sym typeface="Calibri"/>
              </a:rPr>
              <a:t>" ma modello </a:t>
            </a:r>
            <a:r>
              <a:rPr lang="fr-FR" sz="2000" dirty="0" err="1">
                <a:latin typeface="Calibri"/>
                <a:ea typeface="Calibri"/>
                <a:cs typeface="Calibri"/>
                <a:sym typeface="Calibri"/>
              </a:rPr>
              <a:t>universalmente riproducibile</a:t>
            </a:r>
            <a:r>
              <a:rPr lang="fr-FR" sz="2000" dirty="0">
                <a:latin typeface="Calibri"/>
                <a:ea typeface="Calibri"/>
                <a:cs typeface="Calibri"/>
                <a:sym typeface="Calibri"/>
              </a:rPr>
              <a:t>. Input </a:t>
            </a:r>
            <a:r>
              <a:rPr lang="fr-FR" sz="2000" dirty="0" err="1">
                <a:latin typeface="Calibri"/>
                <a:ea typeface="Calibri"/>
                <a:cs typeface="Calibri"/>
                <a:sym typeface="Calibri"/>
              </a:rPr>
              <a:t>messianico/missionario</a:t>
            </a:r>
            <a:r>
              <a:rPr lang="fr-FR" sz="2000" dirty="0">
                <a:latin typeface="Calibri"/>
                <a:ea typeface="Calibri"/>
                <a:cs typeface="Calibri"/>
                <a:sym typeface="Calibri"/>
              </a:rPr>
              <a:t>: un "New Deal globale"?</a:t>
            </a:r>
            <a:endParaRPr sz="2000" dirty="0"/>
          </a:p>
          <a:p>
            <a:pPr marL="463550" lvl="0" indent="-342900" algn="l" rtl="0">
              <a:lnSpc>
                <a:spcPct val="80000"/>
              </a:lnSpc>
              <a:spcBef>
                <a:spcPts val="600"/>
              </a:spcBef>
              <a:spcAft>
                <a:spcPts val="0"/>
              </a:spcAft>
              <a:buSzPts val="1900"/>
              <a:buFont typeface="Wingdings" pitchFamily="2" charset="2"/>
              <a:buChar char="v"/>
            </a:pPr>
            <a:endParaRPr sz="2000" dirty="0">
              <a:latin typeface="Calibri"/>
              <a:ea typeface="Calibri"/>
              <a:cs typeface="Calibri"/>
              <a:sym typeface="Calibri"/>
            </a:endParaRPr>
          </a:p>
          <a:p>
            <a:pPr marL="342900" lvl="0" indent="-342900" algn="l" rtl="0">
              <a:lnSpc>
                <a:spcPct val="80000"/>
              </a:lnSpc>
              <a:spcBef>
                <a:spcPts val="600"/>
              </a:spcBef>
              <a:spcAft>
                <a:spcPts val="0"/>
              </a:spcAft>
              <a:buSzPts val="1900"/>
              <a:buFont typeface="Wingdings" pitchFamily="2" charset="2"/>
              <a:buChar char="v"/>
            </a:pPr>
            <a:r>
              <a:rPr lang="fr-FR" sz="2000" dirty="0">
                <a:latin typeface="Calibri"/>
                <a:ea typeface="Calibri"/>
                <a:cs typeface="Calibri"/>
                <a:sym typeface="Calibri"/>
              </a:rPr>
              <a:t>Il "</a:t>
            </a:r>
            <a:r>
              <a:rPr lang="fr-FR" sz="2000" dirty="0" err="1">
                <a:latin typeface="Calibri"/>
                <a:ea typeface="Calibri"/>
                <a:cs typeface="Calibri"/>
                <a:sym typeface="Calibri"/>
              </a:rPr>
              <a:t>meliorismo</a:t>
            </a:r>
            <a:r>
              <a:rPr lang="fr-FR" sz="2000" dirty="0">
                <a:latin typeface="Calibri"/>
                <a:ea typeface="Calibri"/>
                <a:cs typeface="Calibri"/>
                <a:sym typeface="Calibri"/>
              </a:rPr>
              <a:t>" globale liberal-progressista.</a:t>
            </a:r>
          </a:p>
          <a:p>
            <a:pPr marL="342900" lvl="0" indent="-342900" algn="l" rtl="0">
              <a:lnSpc>
                <a:spcPct val="80000"/>
              </a:lnSpc>
              <a:spcBef>
                <a:spcPts val="600"/>
              </a:spcBef>
              <a:spcAft>
                <a:spcPts val="0"/>
              </a:spcAft>
              <a:buSzPts val="1900"/>
              <a:buFont typeface="Wingdings" pitchFamily="2" charset="2"/>
              <a:buChar char="v"/>
            </a:pPr>
            <a:endParaRPr lang="fr-FR" sz="2000" dirty="0">
              <a:latin typeface="Calibri"/>
              <a:cs typeface="Calibri"/>
              <a:sym typeface="Calibri"/>
            </a:endParaRPr>
          </a:p>
          <a:p>
            <a:pPr marL="342900" lvl="0" indent="-342900" algn="l" rtl="0">
              <a:lnSpc>
                <a:spcPct val="80000"/>
              </a:lnSpc>
              <a:spcBef>
                <a:spcPts val="600"/>
              </a:spcBef>
              <a:spcAft>
                <a:spcPts val="0"/>
              </a:spcAft>
              <a:buSzPts val="1900"/>
              <a:buFont typeface="Wingdings" pitchFamily="2" charset="2"/>
              <a:buChar char="v"/>
            </a:pPr>
            <a:r>
              <a:rPr lang="fr-FR" sz="2000" dirty="0" err="1">
                <a:latin typeface="Calibri"/>
                <a:cs typeface="Calibri"/>
                <a:sym typeface="Calibri"/>
              </a:rPr>
              <a:t>La comprensione socio-economica liberale </a:t>
            </a:r>
            <a:r>
              <a:rPr lang="fr-FR" sz="2000" dirty="0">
                <a:latin typeface="Calibri"/>
                <a:cs typeface="Calibri"/>
                <a:sym typeface="Calibri"/>
              </a:rPr>
              <a:t>del </a:t>
            </a:r>
            <a:r>
              <a:rPr lang="fr-FR" sz="2000" dirty="0" err="1">
                <a:latin typeface="Calibri"/>
                <a:cs typeface="Calibri"/>
                <a:sym typeface="Calibri"/>
              </a:rPr>
              <a:t>radicalismo politico</a:t>
            </a:r>
            <a:endParaRPr sz="2000" dirty="0"/>
          </a:p>
          <a:p>
            <a:pPr marL="463550" lvl="0" indent="-342900" algn="l" rtl="0">
              <a:lnSpc>
                <a:spcPct val="80000"/>
              </a:lnSpc>
              <a:spcBef>
                <a:spcPts val="600"/>
              </a:spcBef>
              <a:spcAft>
                <a:spcPts val="0"/>
              </a:spcAft>
              <a:buSzPts val="1900"/>
              <a:buFont typeface="Wingdings" pitchFamily="2" charset="2"/>
              <a:buChar char="v"/>
            </a:pPr>
            <a:endParaRPr sz="2000" dirty="0">
              <a:latin typeface="Calibri"/>
              <a:ea typeface="Calibri"/>
              <a:cs typeface="Calibri"/>
              <a:sym typeface="Calibri"/>
            </a:endParaRPr>
          </a:p>
          <a:p>
            <a:pPr marL="342900" lvl="0" indent="-342900" algn="l" rtl="0">
              <a:lnSpc>
                <a:spcPct val="80000"/>
              </a:lnSpc>
              <a:spcBef>
                <a:spcPts val="600"/>
              </a:spcBef>
              <a:spcAft>
                <a:spcPts val="0"/>
              </a:spcAft>
              <a:buSzPts val="1900"/>
              <a:buFont typeface="Wingdings" pitchFamily="2" charset="2"/>
              <a:buChar char="v"/>
            </a:pPr>
            <a:r>
              <a:rPr lang="fr-FR" sz="2000" dirty="0">
                <a:latin typeface="Calibri"/>
                <a:ea typeface="Calibri"/>
                <a:cs typeface="Calibri"/>
                <a:sym typeface="Calibri"/>
              </a:rPr>
              <a:t>Riconoscimento del potere </a:t>
            </a:r>
            <a:r>
              <a:rPr lang="fr-FR" sz="2000" dirty="0" err="1">
                <a:latin typeface="Calibri"/>
                <a:ea typeface="Calibri"/>
                <a:cs typeface="Calibri"/>
                <a:sym typeface="Calibri"/>
              </a:rPr>
              <a:t>magnetico </a:t>
            </a:r>
            <a:r>
              <a:rPr lang="fr-FR" sz="2000" dirty="0">
                <a:latin typeface="Calibri"/>
                <a:ea typeface="Calibri"/>
                <a:cs typeface="Calibri"/>
                <a:sym typeface="Calibri"/>
              </a:rPr>
              <a:t>del </a:t>
            </a:r>
            <a:r>
              <a:rPr lang="fr-FR" sz="2000" dirty="0" err="1">
                <a:latin typeface="Calibri"/>
                <a:ea typeface="Calibri"/>
                <a:cs typeface="Calibri"/>
                <a:sym typeface="Calibri"/>
              </a:rPr>
              <a:t>contro-modello </a:t>
            </a:r>
            <a:r>
              <a:rPr lang="fr-FR" sz="2000" dirty="0">
                <a:latin typeface="Calibri"/>
                <a:ea typeface="Calibri"/>
                <a:cs typeface="Calibri"/>
                <a:sym typeface="Calibri"/>
              </a:rPr>
              <a:t>sovietico: </a:t>
            </a:r>
            <a:r>
              <a:rPr lang="fr-FR" sz="2000" dirty="0" err="1">
                <a:latin typeface="Calibri"/>
                <a:ea typeface="Calibri"/>
                <a:cs typeface="Calibri"/>
                <a:sym typeface="Calibri"/>
              </a:rPr>
              <a:t>forma </a:t>
            </a:r>
            <a:r>
              <a:rPr lang="fr-FR" sz="2000" dirty="0">
                <a:latin typeface="Calibri"/>
                <a:ea typeface="Calibri"/>
                <a:cs typeface="Calibri"/>
                <a:sym typeface="Calibri"/>
              </a:rPr>
              <a:t>brutale, ma </a:t>
            </a:r>
            <a:r>
              <a:rPr lang="fr-FR" sz="2000" dirty="0" err="1">
                <a:latin typeface="Calibri"/>
                <a:ea typeface="Calibri"/>
                <a:cs typeface="Calibri"/>
                <a:sym typeface="Calibri"/>
              </a:rPr>
              <a:t>potenzialmente </a:t>
            </a:r>
            <a:r>
              <a:rPr lang="fr-FR" sz="2000" dirty="0">
                <a:latin typeface="Calibri"/>
                <a:ea typeface="Calibri"/>
                <a:cs typeface="Calibri"/>
                <a:sym typeface="Calibri"/>
              </a:rPr>
              <a:t>efficace, di </a:t>
            </a:r>
            <a:r>
              <a:rPr lang="fr-FR" sz="2000" dirty="0" err="1">
                <a:latin typeface="Calibri"/>
                <a:ea typeface="Calibri"/>
                <a:cs typeface="Calibri"/>
                <a:sym typeface="Calibri"/>
              </a:rPr>
              <a:t>modernità </a:t>
            </a:r>
            <a:r>
              <a:rPr lang="fr-FR" sz="2000" dirty="0">
                <a:latin typeface="Calibri"/>
                <a:ea typeface="Calibri"/>
                <a:cs typeface="Calibri"/>
                <a:sym typeface="Calibri"/>
              </a:rPr>
              <a:t>(Rostow: </a:t>
            </a:r>
            <a:r>
              <a:rPr lang="fr-FR" sz="2000" dirty="0" err="1">
                <a:latin typeface="Calibri"/>
                <a:ea typeface="Calibri"/>
                <a:cs typeface="Calibri"/>
                <a:sym typeface="Calibri"/>
              </a:rPr>
              <a:t>i comunisti </a:t>
            </a:r>
            <a:r>
              <a:rPr lang="fr-FR" sz="2000" dirty="0">
                <a:latin typeface="Calibri"/>
                <a:ea typeface="Calibri"/>
                <a:cs typeface="Calibri"/>
                <a:sym typeface="Calibri"/>
              </a:rPr>
              <a:t>come "</a:t>
            </a:r>
            <a:r>
              <a:rPr lang="fr-FR" sz="2000" dirty="0" err="1">
                <a:latin typeface="Calibri"/>
                <a:ea typeface="Calibri"/>
                <a:cs typeface="Calibri"/>
                <a:sym typeface="Calibri"/>
              </a:rPr>
              <a:t>spazzini </a:t>
            </a:r>
            <a:r>
              <a:rPr lang="fr-FR" sz="2000" dirty="0">
                <a:latin typeface="Calibri"/>
                <a:ea typeface="Calibri"/>
                <a:cs typeface="Calibri"/>
                <a:sym typeface="Calibri"/>
              </a:rPr>
              <a:t>del </a:t>
            </a:r>
            <a:r>
              <a:rPr lang="fr-FR" sz="2000" dirty="0" err="1">
                <a:latin typeface="Calibri"/>
                <a:ea typeface="Calibri"/>
                <a:cs typeface="Calibri"/>
                <a:sym typeface="Calibri"/>
              </a:rPr>
              <a:t>processo di modernizzazione</a:t>
            </a:r>
            <a:r>
              <a:rPr lang="fr-FR" sz="2000" dirty="0">
                <a:latin typeface="Calibri"/>
                <a:ea typeface="Calibri"/>
                <a:cs typeface="Calibri"/>
                <a:sym typeface="Calibri"/>
              </a:rPr>
              <a:t>")</a:t>
            </a:r>
            <a:endParaRPr sz="2000" dirty="0">
              <a:latin typeface="Calibri"/>
              <a:ea typeface="Calibri"/>
              <a:cs typeface="Calibri"/>
              <a:sym typeface="Calibri"/>
            </a:endParaRPr>
          </a:p>
        </p:txBody>
      </p:sp>
      <p:sp>
        <p:nvSpPr>
          <p:cNvPr id="227" name="Google Shape;227;p17"/>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231"/>
        <p:cNvGrpSpPr/>
        <p:nvPr/>
      </p:nvGrpSpPr>
      <p:grpSpPr>
        <a:xfrm>
          <a:off x="0" y="0"/>
          <a:ext cx="0" cy="0"/>
          <a:chOff x="0" y="0"/>
          <a:chExt cx="0" cy="0"/>
        </a:xfrm>
      </p:grpSpPr>
      <p:pic>
        <p:nvPicPr>
          <p:cNvPr id="232" name="Google Shape;232;p18" descr="11asiangroup_t607.jpg"/>
          <p:cNvPicPr preferRelativeResize="0">
            <a:picLocks noGrp="1"/>
          </p:cNvPicPr>
          <p:nvPr>
            <p:ph type="body" idx="4294967295"/>
          </p:nvPr>
        </p:nvPicPr>
        <p:blipFill rotWithShape="1">
          <a:blip r:embed="rId3">
            <a:alphaModFix/>
          </a:blip>
          <a:srcRect/>
          <a:stretch/>
        </p:blipFill>
        <p:spPr>
          <a:xfrm>
            <a:off x="1403648" y="188640"/>
            <a:ext cx="6337300" cy="6335713"/>
          </a:xfrm>
          <a:prstGeom prst="rect">
            <a:avLst/>
          </a:prstGeom>
          <a:noFill/>
          <a:ln>
            <a:noFill/>
          </a:ln>
        </p:spPr>
      </p:pic>
      <p:sp>
        <p:nvSpPr>
          <p:cNvPr id="233" name="Google Shape;233;p18"/>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237"/>
        <p:cNvGrpSpPr/>
        <p:nvPr/>
      </p:nvGrpSpPr>
      <p:grpSpPr>
        <a:xfrm>
          <a:off x="0" y="0"/>
          <a:ext cx="0" cy="0"/>
          <a:chOff x="0" y="0"/>
          <a:chExt cx="0" cy="0"/>
        </a:xfrm>
      </p:grpSpPr>
      <p:sp>
        <p:nvSpPr>
          <p:cNvPr id="238" name="Google Shape;238;p19"/>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15</a:t>
            </a:fld>
            <a:endParaRPr/>
          </a:p>
        </p:txBody>
      </p:sp>
      <p:sp>
        <p:nvSpPr>
          <p:cNvPr id="240" name="Google Shape;240;p19"/>
          <p:cNvSpPr txBox="1"/>
          <p:nvPr/>
        </p:nvSpPr>
        <p:spPr>
          <a:xfrm>
            <a:off x="429490" y="387927"/>
            <a:ext cx="8007927"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b="1" i="0" u="none" strike="noStrike" cap="none" dirty="0">
                <a:solidFill>
                  <a:schemeClr val="dk1"/>
                </a:solidFill>
                <a:latin typeface="Calibri"/>
                <a:ea typeface="Calibri"/>
                <a:cs typeface="Calibri"/>
                <a:sym typeface="Calibri"/>
              </a:rPr>
              <a:t>David E. Lilienthal alla diga di Wilson (1934) </a:t>
            </a:r>
            <a:endParaRPr sz="3200" b="1" dirty="0">
              <a:solidFill>
                <a:schemeClr val="dk1"/>
              </a:solidFill>
              <a:latin typeface="Calibri"/>
              <a:ea typeface="Calibri"/>
              <a:cs typeface="Calibri"/>
              <a:sym typeface="Calibri"/>
            </a:endParaRPr>
          </a:p>
        </p:txBody>
      </p:sp>
      <p:pic>
        <p:nvPicPr>
          <p:cNvPr id="1026" name="Picture 2" descr="David Lilienthal, director of the Tennessee Valley Authority, at the Wilson Dam in Colbert County, Alaba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453" y="1154668"/>
            <a:ext cx="6858000" cy="50196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244"/>
        <p:cNvGrpSpPr/>
        <p:nvPr/>
      </p:nvGrpSpPr>
      <p:grpSpPr>
        <a:xfrm>
          <a:off x="0" y="0"/>
          <a:ext cx="0" cy="0"/>
          <a:chOff x="0" y="0"/>
          <a:chExt cx="0" cy="0"/>
        </a:xfrm>
      </p:grpSpPr>
      <p:pic>
        <p:nvPicPr>
          <p:cNvPr id="245" name="Google Shape;245;p20"/>
          <p:cNvPicPr preferRelativeResize="0"/>
          <p:nvPr/>
        </p:nvPicPr>
        <p:blipFill rotWithShape="1">
          <a:blip r:embed="rId3">
            <a:alphaModFix/>
          </a:blip>
          <a:srcRect/>
          <a:stretch/>
        </p:blipFill>
        <p:spPr>
          <a:xfrm>
            <a:off x="4860032" y="404664"/>
            <a:ext cx="4010866" cy="5284316"/>
          </a:xfrm>
          <a:prstGeom prst="rect">
            <a:avLst/>
          </a:prstGeom>
          <a:noFill/>
          <a:ln>
            <a:noFill/>
          </a:ln>
        </p:spPr>
      </p:pic>
      <p:pic>
        <p:nvPicPr>
          <p:cNvPr id="246" name="Google Shape;246;p20"/>
          <p:cNvPicPr preferRelativeResize="0"/>
          <p:nvPr/>
        </p:nvPicPr>
        <p:blipFill rotWithShape="1">
          <a:blip r:embed="rId4">
            <a:alphaModFix/>
          </a:blip>
          <a:srcRect/>
          <a:stretch/>
        </p:blipFill>
        <p:spPr>
          <a:xfrm>
            <a:off x="175728" y="1052736"/>
            <a:ext cx="4360095" cy="4248472"/>
          </a:xfrm>
          <a:prstGeom prst="rect">
            <a:avLst/>
          </a:prstGeom>
          <a:noFill/>
          <a:ln>
            <a:noFill/>
          </a:ln>
        </p:spPr>
      </p:pic>
      <p:sp>
        <p:nvSpPr>
          <p:cNvPr id="247" name="Google Shape;247;p20"/>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17</a:t>
            </a:fld>
            <a:endParaRPr lang="fr-FR"/>
          </a:p>
        </p:txBody>
      </p:sp>
      <p:pic>
        <p:nvPicPr>
          <p:cNvPr id="2050" name="Picture 2" descr="Public Power Transforms Real L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236" y="189214"/>
            <a:ext cx="4582102" cy="30318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11382" y="858982"/>
            <a:ext cx="2313710" cy="954107"/>
          </a:xfrm>
          <a:prstGeom prst="rect">
            <a:avLst/>
          </a:prstGeom>
        </p:spPr>
        <p:txBody>
          <a:bodyPr wrap="square">
            <a:spAutoFit/>
          </a:bodyPr>
          <a:lstStyle/>
          <a:p>
            <a:pPr algn="ctr"/>
            <a:r>
              <a:rPr lang="fr-FR" sz="2800" b="1" dirty="0">
                <a:latin typeface="Calibri"/>
                <a:ea typeface="Calibri"/>
                <a:cs typeface="Calibri"/>
                <a:sym typeface="Calibri"/>
              </a:rPr>
              <a:t>Diga di Wilson (1924)</a:t>
            </a:r>
            <a:endParaRPr lang="fr-FR" sz="2800" dirty="0"/>
          </a:p>
        </p:txBody>
      </p:sp>
      <p:pic>
        <p:nvPicPr>
          <p:cNvPr id="2052" name="Picture 4" descr="Nor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09" y="3542444"/>
            <a:ext cx="6187220" cy="26921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flipH="1">
            <a:off x="6511636" y="3890665"/>
            <a:ext cx="2022763" cy="954107"/>
          </a:xfrm>
          <a:prstGeom prst="rect">
            <a:avLst/>
          </a:prstGeom>
        </p:spPr>
        <p:txBody>
          <a:bodyPr wrap="square">
            <a:spAutoFit/>
          </a:bodyPr>
          <a:lstStyle/>
          <a:p>
            <a:pPr algn="ctr"/>
            <a:r>
              <a:rPr lang="fr-FR" sz="2800" b="1" dirty="0">
                <a:latin typeface="Calibri"/>
                <a:ea typeface="Calibri"/>
                <a:cs typeface="Calibri"/>
                <a:sym typeface="Calibri"/>
              </a:rPr>
              <a:t>Diga di Norris (1936)</a:t>
            </a:r>
            <a:endParaRPr lang="fr-FR" sz="2800" dirty="0"/>
          </a:p>
        </p:txBody>
      </p:sp>
    </p:spTree>
    <p:extLst>
      <p:ext uri="{BB962C8B-B14F-4D97-AF65-F5344CB8AC3E}">
        <p14:creationId xmlns:p14="http://schemas.microsoft.com/office/powerpoint/2010/main" val="979402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uk-UA" smtClean="0"/>
              <a:t>18</a:t>
            </a:fld>
            <a:endParaRPr lang="uk-UA"/>
          </a:p>
        </p:txBody>
      </p:sp>
      <p:sp>
        <p:nvSpPr>
          <p:cNvPr id="3" name="Rectangle 2"/>
          <p:cNvSpPr/>
          <p:nvPr/>
        </p:nvSpPr>
        <p:spPr>
          <a:xfrm>
            <a:off x="4362450" y="1186544"/>
            <a:ext cx="4638674" cy="4708981"/>
          </a:xfrm>
          <a:prstGeom prst="rect">
            <a:avLst/>
          </a:prstGeom>
        </p:spPr>
        <p:txBody>
          <a:bodyPr wrap="square">
            <a:spAutoFit/>
          </a:bodyPr>
          <a:lstStyle/>
          <a:p>
            <a:pPr algn="ctr"/>
            <a:endParaRPr lang="fr-FR" sz="2000" dirty="0">
              <a:solidFill>
                <a:srgbClr val="212529"/>
              </a:solidFill>
              <a:latin typeface="Calibri" charset="0"/>
              <a:ea typeface="Calibri" charset="0"/>
              <a:cs typeface="Calibri" charset="0"/>
            </a:endParaRPr>
          </a:p>
          <a:p>
            <a:pPr algn="ctr"/>
            <a:r>
              <a:rPr lang="fr-FR" sz="2000" dirty="0">
                <a:solidFill>
                  <a:srgbClr val="212529"/>
                </a:solidFill>
                <a:latin typeface="Calibri" charset="0"/>
                <a:ea typeface="Calibri" charset="0"/>
                <a:cs typeface="Calibri" charset="0"/>
              </a:rPr>
              <a:t>"L'</a:t>
            </a:r>
            <a:r>
              <a:rPr lang="fr-FR" sz="2000" dirty="0" err="1">
                <a:solidFill>
                  <a:srgbClr val="212529"/>
                </a:solidFill>
                <a:latin typeface="Calibri" charset="0"/>
                <a:ea typeface="Calibri" charset="0"/>
                <a:cs typeface="Calibri" charset="0"/>
              </a:rPr>
              <a:t>incuria aveva scatenato eventi catastrofici </a:t>
            </a:r>
            <a:r>
              <a:rPr lang="fr-FR" sz="2000" dirty="0">
                <a:solidFill>
                  <a:srgbClr val="212529"/>
                </a:solidFill>
                <a:latin typeface="Calibri" charset="0"/>
                <a:ea typeface="Calibri" charset="0"/>
                <a:cs typeface="Calibri" charset="0"/>
              </a:rPr>
              <a:t>nella </a:t>
            </a:r>
            <a:r>
              <a:rPr lang="fr-FR" sz="2000" dirty="0" err="1">
                <a:solidFill>
                  <a:srgbClr val="212529"/>
                </a:solidFill>
                <a:latin typeface="Calibri" charset="0"/>
                <a:ea typeface="Calibri" charset="0"/>
                <a:cs typeface="Calibri" charset="0"/>
              </a:rPr>
              <a:t>Valle</a:t>
            </a:r>
            <a:r>
              <a:rPr lang="fr-FR" sz="2000" dirty="0">
                <a:solidFill>
                  <a:srgbClr val="212529"/>
                </a:solidFill>
                <a:latin typeface="Calibri" charset="0"/>
                <a:ea typeface="Calibri" charset="0"/>
                <a:cs typeface="Calibri" charset="0"/>
              </a:rPr>
              <a:t>. Le </a:t>
            </a:r>
            <a:r>
              <a:rPr lang="fr-FR" sz="2000" dirty="0" err="1">
                <a:solidFill>
                  <a:srgbClr val="212529"/>
                </a:solidFill>
                <a:latin typeface="Calibri" charset="0"/>
                <a:ea typeface="Calibri" charset="0"/>
                <a:cs typeface="Calibri" charset="0"/>
              </a:rPr>
              <a:t>cose andavano di male </a:t>
            </a:r>
            <a:r>
              <a:rPr lang="fr-FR" sz="2000" dirty="0">
                <a:solidFill>
                  <a:srgbClr val="212529"/>
                </a:solidFill>
                <a:latin typeface="Calibri" charset="0"/>
                <a:ea typeface="Calibri" charset="0"/>
                <a:cs typeface="Calibri" charset="0"/>
              </a:rPr>
              <a:t>in </a:t>
            </a:r>
            <a:r>
              <a:rPr lang="fr-FR" sz="2000" dirty="0" err="1">
                <a:solidFill>
                  <a:srgbClr val="212529"/>
                </a:solidFill>
                <a:latin typeface="Calibri" charset="0"/>
                <a:ea typeface="Calibri" charset="0"/>
                <a:cs typeface="Calibri" charset="0"/>
              </a:rPr>
              <a:t>peggio</a:t>
            </a:r>
            <a:r>
              <a:rPr lang="fr-FR" sz="2000" dirty="0">
                <a:solidFill>
                  <a:srgbClr val="212529"/>
                </a:solidFill>
                <a:latin typeface="Calibri" charset="0"/>
                <a:ea typeface="Calibri" charset="0"/>
                <a:cs typeface="Calibri" charset="0"/>
              </a:rPr>
              <a:t>. La natura </a:t>
            </a:r>
            <a:r>
              <a:rPr lang="fr-FR" sz="2000" dirty="0" err="1">
                <a:solidFill>
                  <a:srgbClr val="212529"/>
                </a:solidFill>
                <a:latin typeface="Calibri" charset="0"/>
                <a:ea typeface="Calibri" charset="0"/>
                <a:cs typeface="Calibri" charset="0"/>
              </a:rPr>
              <a:t>fu presa </a:t>
            </a:r>
            <a:r>
              <a:rPr lang="fr-FR" sz="2000" dirty="0">
                <a:solidFill>
                  <a:srgbClr val="212529"/>
                </a:solidFill>
                <a:latin typeface="Calibri" charset="0"/>
                <a:ea typeface="Calibri" charset="0"/>
                <a:cs typeface="Calibri" charset="0"/>
              </a:rPr>
              <a:t>per mano e </a:t>
            </a:r>
            <a:r>
              <a:rPr lang="fr-FR" sz="2000" dirty="0" err="1">
                <a:solidFill>
                  <a:srgbClr val="212529"/>
                </a:solidFill>
                <a:latin typeface="Calibri" charset="0"/>
                <a:ea typeface="Calibri" charset="0"/>
                <a:cs typeface="Calibri" charset="0"/>
              </a:rPr>
              <a:t>finalmente la sua rabbia fu placata</a:t>
            </a:r>
            <a:r>
              <a:rPr lang="fr-FR" sz="2000" dirty="0">
                <a:solidFill>
                  <a:srgbClr val="212529"/>
                </a:solidFill>
                <a:latin typeface="Calibri" charset="0"/>
                <a:ea typeface="Calibri" charset="0"/>
                <a:cs typeface="Calibri" charset="0"/>
              </a:rPr>
              <a:t>; </a:t>
            </a:r>
            <a:r>
              <a:rPr lang="fr-FR" sz="2000" dirty="0" err="1">
                <a:solidFill>
                  <a:srgbClr val="212529"/>
                </a:solidFill>
                <a:latin typeface="Calibri" charset="0"/>
                <a:ea typeface="Calibri" charset="0"/>
                <a:cs typeface="Calibri" charset="0"/>
              </a:rPr>
              <a:t>ancora una volta divenne materna</a:t>
            </a:r>
            <a:r>
              <a:rPr lang="fr-FR" sz="2000" dirty="0">
                <a:solidFill>
                  <a:srgbClr val="212529"/>
                </a:solidFill>
                <a:latin typeface="Calibri" charset="0"/>
                <a:ea typeface="Calibri" charset="0"/>
                <a:cs typeface="Calibri" charset="0"/>
              </a:rPr>
              <a:t>. Il flusso </a:t>
            </a:r>
            <a:r>
              <a:rPr lang="fr-FR" sz="2000" dirty="0" err="1">
                <a:solidFill>
                  <a:srgbClr val="212529"/>
                </a:solidFill>
                <a:latin typeface="Calibri" charset="0"/>
                <a:ea typeface="Calibri" charset="0"/>
                <a:cs typeface="Calibri" charset="0"/>
              </a:rPr>
              <a:t>ciclico </a:t>
            </a:r>
            <a:r>
              <a:rPr lang="fr-FR" sz="2000" dirty="0">
                <a:solidFill>
                  <a:srgbClr val="212529"/>
                </a:solidFill>
                <a:latin typeface="Calibri" charset="0"/>
                <a:ea typeface="Calibri" charset="0"/>
                <a:cs typeface="Calibri" charset="0"/>
              </a:rPr>
              <a:t>dell'acqua </a:t>
            </a:r>
            <a:r>
              <a:rPr lang="fr-FR" sz="2000" dirty="0" err="1">
                <a:solidFill>
                  <a:srgbClr val="212529"/>
                </a:solidFill>
                <a:latin typeface="Calibri" charset="0"/>
                <a:ea typeface="Calibri" charset="0"/>
                <a:cs typeface="Calibri" charset="0"/>
              </a:rPr>
              <a:t>portò </a:t>
            </a:r>
            <a:r>
              <a:rPr lang="fr-FR" sz="2000" dirty="0">
                <a:solidFill>
                  <a:srgbClr val="212529"/>
                </a:solidFill>
                <a:latin typeface="Calibri" charset="0"/>
                <a:ea typeface="Calibri" charset="0"/>
                <a:cs typeface="Calibri" charset="0"/>
              </a:rPr>
              <a:t>a una </a:t>
            </a:r>
            <a:r>
              <a:rPr lang="fr-FR" sz="2000" dirty="0" err="1">
                <a:solidFill>
                  <a:srgbClr val="212529"/>
                </a:solidFill>
                <a:latin typeface="Calibri" charset="0"/>
                <a:ea typeface="Calibri" charset="0"/>
                <a:cs typeface="Calibri" charset="0"/>
              </a:rPr>
              <a:t>meravigliosa rigenerazione</a:t>
            </a:r>
            <a:r>
              <a:rPr lang="fr-FR" sz="2000" dirty="0">
                <a:solidFill>
                  <a:srgbClr val="212529"/>
                </a:solidFill>
                <a:latin typeface="Calibri" charset="0"/>
                <a:ea typeface="Calibri" charset="0"/>
                <a:cs typeface="Calibri" charset="0"/>
              </a:rPr>
              <a:t>; gli uomini </a:t>
            </a:r>
            <a:r>
              <a:rPr lang="fr-FR" sz="2000" dirty="0" err="1">
                <a:solidFill>
                  <a:srgbClr val="212529"/>
                </a:solidFill>
                <a:latin typeface="Calibri" charset="0"/>
                <a:ea typeface="Calibri" charset="0"/>
                <a:cs typeface="Calibri" charset="0"/>
              </a:rPr>
              <a:t>ritrovarono l'abbondanza </a:t>
            </a:r>
            <a:r>
              <a:rPr lang="fr-FR" sz="2000" dirty="0">
                <a:solidFill>
                  <a:srgbClr val="212529"/>
                </a:solidFill>
                <a:latin typeface="Calibri" charset="0"/>
                <a:ea typeface="Calibri" charset="0"/>
                <a:cs typeface="Calibri" charset="0"/>
              </a:rPr>
              <a:t>e la promessa di </a:t>
            </a:r>
            <a:r>
              <a:rPr lang="fr-FR" sz="2000" dirty="0" err="1">
                <a:solidFill>
                  <a:srgbClr val="212529"/>
                </a:solidFill>
                <a:latin typeface="Calibri" charset="0"/>
                <a:ea typeface="Calibri" charset="0"/>
                <a:cs typeface="Calibri" charset="0"/>
              </a:rPr>
              <a:t>gioia</a:t>
            </a:r>
            <a:r>
              <a:rPr lang="fr-FR" sz="2000" dirty="0">
                <a:solidFill>
                  <a:srgbClr val="212529"/>
                </a:solidFill>
                <a:latin typeface="Calibri" charset="0"/>
                <a:ea typeface="Calibri" charset="0"/>
                <a:cs typeface="Calibri" charset="0"/>
              </a:rPr>
              <a:t>. </a:t>
            </a:r>
            <a:r>
              <a:rPr lang="fr-FR" sz="2000" dirty="0" err="1">
                <a:solidFill>
                  <a:srgbClr val="212529"/>
                </a:solidFill>
                <a:latin typeface="Calibri" charset="0"/>
                <a:ea typeface="Calibri" charset="0"/>
                <a:cs typeface="Calibri" charset="0"/>
              </a:rPr>
              <a:t>Dominando la </a:t>
            </a:r>
            <a:r>
              <a:rPr lang="fr-FR" sz="2000" dirty="0">
                <a:solidFill>
                  <a:srgbClr val="212529"/>
                </a:solidFill>
                <a:latin typeface="Calibri" charset="0"/>
                <a:ea typeface="Calibri" charset="0"/>
                <a:cs typeface="Calibri" charset="0"/>
              </a:rPr>
              <a:t>natura, </a:t>
            </a:r>
            <a:r>
              <a:rPr lang="fr-FR" sz="2000" dirty="0" err="1">
                <a:solidFill>
                  <a:srgbClr val="212529"/>
                </a:solidFill>
                <a:latin typeface="Calibri" charset="0"/>
                <a:ea typeface="Calibri" charset="0"/>
                <a:cs typeface="Calibri" charset="0"/>
              </a:rPr>
              <a:t>si sentirono orgogliosi </a:t>
            </a:r>
            <a:r>
              <a:rPr lang="fr-FR" sz="2000" dirty="0">
                <a:solidFill>
                  <a:srgbClr val="212529"/>
                </a:solidFill>
                <a:latin typeface="Calibri" charset="0"/>
                <a:ea typeface="Calibri" charset="0"/>
                <a:cs typeface="Calibri" charset="0"/>
              </a:rPr>
              <a:t>di </a:t>
            </a:r>
            <a:r>
              <a:rPr lang="fr-FR" sz="2000" dirty="0" err="1">
                <a:solidFill>
                  <a:srgbClr val="212529"/>
                </a:solidFill>
                <a:latin typeface="Calibri" charset="0"/>
                <a:ea typeface="Calibri" charset="0"/>
                <a:cs typeface="Calibri" charset="0"/>
              </a:rPr>
              <a:t>aver creato </a:t>
            </a:r>
            <a:r>
              <a:rPr lang="fr-FR" sz="2000" dirty="0">
                <a:solidFill>
                  <a:srgbClr val="212529"/>
                </a:solidFill>
                <a:latin typeface="Calibri" charset="0"/>
                <a:ea typeface="Calibri" charset="0"/>
                <a:cs typeface="Calibri" charset="0"/>
              </a:rPr>
              <a:t>le </a:t>
            </a:r>
            <a:r>
              <a:rPr lang="fr-FR" sz="2000" dirty="0" err="1">
                <a:solidFill>
                  <a:srgbClr val="212529"/>
                </a:solidFill>
                <a:latin typeface="Calibri" charset="0"/>
                <a:ea typeface="Calibri" charset="0"/>
                <a:cs typeface="Calibri" charset="0"/>
              </a:rPr>
              <a:t>grandi dighe che </a:t>
            </a:r>
            <a:r>
              <a:rPr lang="fr-FR" sz="2000" dirty="0">
                <a:solidFill>
                  <a:srgbClr val="212529"/>
                </a:solidFill>
                <a:latin typeface="Calibri" charset="0"/>
                <a:ea typeface="Calibri" charset="0"/>
                <a:cs typeface="Calibri" charset="0"/>
              </a:rPr>
              <a:t>sono </a:t>
            </a:r>
            <a:r>
              <a:rPr lang="fr-FR" sz="2000" dirty="0" err="1">
                <a:solidFill>
                  <a:srgbClr val="212529"/>
                </a:solidFill>
                <a:latin typeface="Calibri" charset="0"/>
                <a:ea typeface="Calibri" charset="0"/>
                <a:cs typeface="Calibri" charset="0"/>
              </a:rPr>
              <a:t>portatrici </a:t>
            </a:r>
            <a:r>
              <a:rPr lang="fr-FR" sz="2000" dirty="0">
                <a:solidFill>
                  <a:srgbClr val="212529"/>
                </a:solidFill>
                <a:latin typeface="Calibri" charset="0"/>
                <a:ea typeface="Calibri" charset="0"/>
                <a:cs typeface="Calibri" charset="0"/>
              </a:rPr>
              <a:t>di </a:t>
            </a:r>
            <a:r>
              <a:rPr lang="fr-FR" sz="2000" dirty="0" err="1">
                <a:solidFill>
                  <a:srgbClr val="212529"/>
                </a:solidFill>
                <a:latin typeface="Calibri" charset="0"/>
                <a:ea typeface="Calibri" charset="0"/>
                <a:cs typeface="Calibri" charset="0"/>
              </a:rPr>
              <a:t>splendore fisico </a:t>
            </a:r>
            <a:r>
              <a:rPr lang="fr-FR" sz="2000" dirty="0">
                <a:solidFill>
                  <a:srgbClr val="212529"/>
                </a:solidFill>
                <a:latin typeface="Calibri" charset="0"/>
                <a:ea typeface="Calibri" charset="0"/>
                <a:cs typeface="Calibri" charset="0"/>
              </a:rPr>
              <a:t>e spirituale".</a:t>
            </a:r>
          </a:p>
          <a:p>
            <a:pPr algn="ctr"/>
            <a:endParaRPr lang="fr-FR" sz="2000" dirty="0">
              <a:solidFill>
                <a:srgbClr val="212529"/>
              </a:solidFill>
              <a:latin typeface="Calibri" charset="0"/>
              <a:ea typeface="Calibri" charset="0"/>
              <a:cs typeface="Calibri" charset="0"/>
            </a:endParaRPr>
          </a:p>
          <a:p>
            <a:pPr algn="ctr"/>
            <a:r>
              <a:rPr lang="fr-FR" sz="2000" dirty="0">
                <a:solidFill>
                  <a:srgbClr val="212529"/>
                </a:solidFill>
                <a:latin typeface="Calibri" charset="0"/>
                <a:ea typeface="Calibri" charset="0"/>
                <a:cs typeface="Calibri" charset="0"/>
              </a:rPr>
              <a:t>(Le Corbusier)</a:t>
            </a:r>
            <a:endParaRPr lang="en-US" sz="2000" dirty="0">
              <a:latin typeface="Calibri" charset="0"/>
              <a:ea typeface="Calibri" charset="0"/>
              <a:cs typeface="Calibri" charset="0"/>
            </a:endParaRPr>
          </a:p>
        </p:txBody>
      </p:sp>
      <p:pic>
        <p:nvPicPr>
          <p:cNvPr id="1026" name="Picture 2" descr="he Architectural Work of Le Corbusier - SciHi BlogSciHi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04" y="600076"/>
            <a:ext cx="3972557" cy="5324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218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19</a:t>
            </a:fld>
            <a:endParaRPr lang="fr-FR"/>
          </a:p>
        </p:txBody>
      </p:sp>
      <p:pic>
        <p:nvPicPr>
          <p:cNvPr id="3074" name="Picture 2" descr="20130427_WBM9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 y="411192"/>
            <a:ext cx="7925932" cy="5684810"/>
          </a:xfrm>
          <a:prstGeom prst="rect">
            <a:avLst/>
          </a:prstGeom>
          <a:noFill/>
          <a:ln>
            <a:solidFill>
              <a:srgbClr val="72A0A9"/>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1" name="Encre 10"/>
              <p14:cNvContentPartPr/>
              <p14:nvPr/>
            </p14:nvContentPartPr>
            <p14:xfrm>
              <a:off x="5465367" y="1773240"/>
              <a:ext cx="595080" cy="444240"/>
            </p14:xfrm>
          </p:contentPart>
        </mc:Choice>
        <mc:Fallback xmlns:a14="http://schemas.microsoft.com/office/drawing/2010/main" xmlns="">
          <p:pic>
            <p:nvPicPr>
              <p:cNvPr id="11" name="Encre 10"/>
              <p:cNvPicPr/>
              <p:nvPr/>
            </p:nvPicPr>
            <p:blipFill>
              <a:blip r:embed="rId4"/>
              <a:stretch>
                <a:fillRect/>
              </a:stretch>
            </p:blipFill>
            <p:spPr>
              <a:xfrm>
                <a:off x="5453487" y="1761360"/>
                <a:ext cx="618840" cy="46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Encre 12"/>
              <p14:cNvContentPartPr/>
              <p14:nvPr/>
            </p14:nvContentPartPr>
            <p14:xfrm>
              <a:off x="2992527" y="3019200"/>
              <a:ext cx="473040" cy="343440"/>
            </p14:xfrm>
          </p:contentPart>
        </mc:Choice>
        <mc:Fallback xmlns:a14="http://schemas.microsoft.com/office/drawing/2010/main" xmlns="">
          <p:pic>
            <p:nvPicPr>
              <p:cNvPr id="13" name="Encre 12"/>
              <p:cNvPicPr/>
              <p:nvPr/>
            </p:nvPicPr>
            <p:blipFill>
              <a:blip r:embed="rId6"/>
              <a:stretch>
                <a:fillRect/>
              </a:stretch>
            </p:blipFill>
            <p:spPr>
              <a:xfrm>
                <a:off x="2980647" y="3007320"/>
                <a:ext cx="496800" cy="367200"/>
              </a:xfrm>
              <a:prstGeom prst="rect">
                <a:avLst/>
              </a:prstGeom>
            </p:spPr>
          </p:pic>
        </mc:Fallback>
      </mc:AlternateContent>
    </p:spTree>
    <p:extLst>
      <p:ext uri="{BB962C8B-B14F-4D97-AF65-F5344CB8AC3E}">
        <p14:creationId xmlns:p14="http://schemas.microsoft.com/office/powerpoint/2010/main" val="2689797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
          <p:cNvSpPr txBox="1">
            <a:spLocks noGrp="1"/>
          </p:cNvSpPr>
          <p:nvPr>
            <p:ph type="title"/>
          </p:nvPr>
        </p:nvSpPr>
        <p:spPr>
          <a:xfrm>
            <a:off x="457200" y="152400"/>
            <a:ext cx="8229600" cy="990600"/>
          </a:xfrm>
        </p:spPr>
        <p:txBody>
          <a:bodyPr spcFirstLastPara="1" lIns="91425" tIns="45700" rIns="91425" bIns="45700" anchor="t" anchorCtr="0">
            <a:normAutofit/>
          </a:bodyPr>
          <a:lstStyle/>
          <a:p>
            <a:pPr marL="0" lvl="0" indent="0" rtl="0">
              <a:spcBef>
                <a:spcPts val="0"/>
              </a:spcBef>
              <a:spcAft>
                <a:spcPts val="0"/>
              </a:spcAft>
              <a:buClr>
                <a:schemeClr val="dk2"/>
              </a:buClr>
              <a:buSzPts val="4000"/>
              <a:buFont typeface="Calibri"/>
              <a:buNone/>
            </a:pPr>
            <a:r>
              <a:rPr lang="fr-FR" b="1" err="1"/>
              <a:t>Struttura</a:t>
            </a:r>
            <a:endParaRPr lang="fr-FR" b="1"/>
          </a:p>
        </p:txBody>
      </p:sp>
      <p:sp>
        <p:nvSpPr>
          <p:cNvPr id="118" name="Google Shape;118;p2"/>
          <p:cNvSpPr txBox="1">
            <a:spLocks noGrp="1"/>
          </p:cNvSpPr>
          <p:nvPr>
            <p:ph type="sldNum" idx="12"/>
          </p:nvPr>
        </p:nvSpPr>
        <p:spPr>
          <a:xfrm>
            <a:off x="612648" y="6356350"/>
            <a:ext cx="1981200" cy="365760"/>
          </a:xfrm>
        </p:spPr>
        <p:txBody>
          <a:bodyPr spcFirstLastPara="1" wrap="square" lIns="91425" tIns="45700" rIns="91425" bIns="45700" anchor="t" anchorCtr="0">
            <a:normAutofit/>
          </a:bodyPr>
          <a:lstStyle/>
          <a:p>
            <a:pPr marL="0" lvl="0" indent="0" rtl="0">
              <a:lnSpc>
                <a:spcPct val="90000"/>
              </a:lnSpc>
              <a:spcBef>
                <a:spcPts val="0"/>
              </a:spcBef>
              <a:spcAft>
                <a:spcPts val="600"/>
              </a:spcAft>
              <a:buNone/>
            </a:pPr>
            <a:fld id="{00000000-1234-1234-1234-123412341234}" type="slidenum">
              <a:rPr lang="fr-FR"/>
              <a:pPr marL="0" lvl="0" indent="0" rtl="0">
                <a:lnSpc>
                  <a:spcPct val="90000"/>
                </a:lnSpc>
                <a:spcBef>
                  <a:spcPts val="0"/>
                </a:spcBef>
                <a:spcAft>
                  <a:spcPts val="600"/>
                </a:spcAft>
                <a:buNone/>
              </a:pPr>
              <a:t>2</a:t>
            </a:fld>
            <a:endParaRPr lang="en-IT"/>
          </a:p>
        </p:txBody>
      </p:sp>
      <p:sp>
        <p:nvSpPr>
          <p:cNvPr id="117" name="Google Shape;117;p2"/>
          <p:cNvSpPr txBox="1">
            <a:spLocks noGrp="1"/>
          </p:cNvSpPr>
          <p:nvPr>
            <p:ph type="body" idx="4294967295"/>
          </p:nvPr>
        </p:nvSpPr>
        <p:spPr>
          <a:xfrm>
            <a:off x="326571" y="1219200"/>
            <a:ext cx="8229600" cy="4937125"/>
          </a:xfrm>
          <a:prstGeom prst="rect">
            <a:avLst/>
          </a:prstGeom>
          <a:noFill/>
          <a:ln>
            <a:noFill/>
          </a:ln>
        </p:spPr>
        <p:txBody>
          <a:bodyPr spcFirstLastPara="1" wrap="square" lIns="91425" tIns="45700" rIns="91425" bIns="45700" anchor="t" anchorCtr="0">
            <a:normAutofit/>
          </a:bodyPr>
          <a:lstStyle/>
          <a:p>
            <a:pPr marL="582676" indent="-457200">
              <a:lnSpc>
                <a:spcPct val="90000"/>
              </a:lnSpc>
              <a:spcBef>
                <a:spcPts val="0"/>
              </a:spcBef>
            </a:pPr>
            <a:endParaRPr lang="en-IT" dirty="0"/>
          </a:p>
          <a:p>
            <a:pPr marL="0" lvl="0" indent="0" algn="l" rtl="0">
              <a:lnSpc>
                <a:spcPct val="90000"/>
              </a:lnSpc>
              <a:spcBef>
                <a:spcPts val="600"/>
              </a:spcBef>
              <a:spcAft>
                <a:spcPts val="0"/>
              </a:spcAft>
              <a:buSzPts val="2052"/>
              <a:buNone/>
            </a:pPr>
            <a:r>
              <a:rPr lang="fr-FR" sz="2700" dirty="0" err="1">
                <a:latin typeface="Calibri"/>
                <a:ea typeface="Calibri"/>
                <a:cs typeface="Calibri"/>
                <a:sym typeface="Calibri"/>
              </a:rPr>
              <a:t>Stabilizzazione </a:t>
            </a:r>
            <a:r>
              <a:rPr lang="fr-FR" sz="2700" dirty="0">
                <a:latin typeface="Calibri"/>
                <a:ea typeface="Calibri"/>
                <a:cs typeface="Calibri"/>
                <a:sym typeface="Calibri"/>
              </a:rPr>
              <a:t>della </a:t>
            </a:r>
            <a:r>
              <a:rPr lang="fr-FR" sz="2700" dirty="0" err="1">
                <a:latin typeface="Calibri"/>
                <a:ea typeface="Calibri"/>
                <a:cs typeface="Calibri"/>
                <a:sym typeface="Calibri"/>
              </a:rPr>
              <a:t>Guerra </a:t>
            </a:r>
            <a:r>
              <a:rPr lang="fr-FR" sz="2700" dirty="0">
                <a:latin typeface="Calibri"/>
                <a:ea typeface="Calibri"/>
                <a:cs typeface="Calibri"/>
                <a:sym typeface="Calibri"/>
              </a:rPr>
              <a:t>Fredda nel </a:t>
            </a:r>
            <a:r>
              <a:rPr lang="fr-FR" sz="2700" dirty="0" err="1">
                <a:latin typeface="Calibri"/>
                <a:ea typeface="Calibri"/>
                <a:cs typeface="Calibri"/>
                <a:sym typeface="Calibri"/>
              </a:rPr>
              <a:t>cuore dell'Europa</a:t>
            </a:r>
            <a:endParaRPr lang="en-IT" dirty="0"/>
          </a:p>
          <a:p>
            <a:pPr marL="0" lvl="0" indent="0" algn="l" rtl="0">
              <a:lnSpc>
                <a:spcPct val="90000"/>
              </a:lnSpc>
              <a:spcBef>
                <a:spcPts val="600"/>
              </a:spcBef>
              <a:spcAft>
                <a:spcPts val="0"/>
              </a:spcAft>
              <a:buSzPts val="2052"/>
              <a:buNone/>
            </a:pPr>
            <a:endParaRPr lang="en-IT" sz="2700" dirty="0">
              <a:latin typeface="Calibri"/>
              <a:ea typeface="Calibri"/>
              <a:cs typeface="Calibri"/>
              <a:sym typeface="Calibri"/>
            </a:endParaRPr>
          </a:p>
          <a:p>
            <a:pPr marL="0" lvl="0" indent="0" algn="l" rtl="0">
              <a:lnSpc>
                <a:spcPct val="90000"/>
              </a:lnSpc>
              <a:spcBef>
                <a:spcPts val="600"/>
              </a:spcBef>
              <a:spcAft>
                <a:spcPts val="0"/>
              </a:spcAft>
              <a:buSzPts val="2052"/>
              <a:buNone/>
            </a:pPr>
            <a:r>
              <a:rPr lang="fr-FR" sz="2700" dirty="0" err="1">
                <a:latin typeface="Calibri"/>
                <a:ea typeface="Calibri"/>
                <a:cs typeface="Calibri"/>
                <a:sym typeface="Calibri"/>
              </a:rPr>
              <a:t>Globalizzazione</a:t>
            </a:r>
            <a:r>
              <a:rPr lang="fr-FR" sz="2700" dirty="0">
                <a:latin typeface="Calibri"/>
                <a:ea typeface="Calibri"/>
                <a:cs typeface="Calibri"/>
                <a:sym typeface="Calibri"/>
              </a:rPr>
              <a:t> </a:t>
            </a:r>
            <a:r>
              <a:rPr lang="fr-FR" sz="2700" dirty="0" err="1">
                <a:latin typeface="Calibri"/>
                <a:ea typeface="Calibri"/>
                <a:cs typeface="Calibri"/>
                <a:sym typeface="Calibri"/>
              </a:rPr>
              <a:t>della</a:t>
            </a:r>
            <a:r>
              <a:rPr lang="fr-FR" sz="2700" dirty="0">
                <a:latin typeface="Calibri"/>
                <a:ea typeface="Calibri"/>
                <a:cs typeface="Calibri"/>
                <a:sym typeface="Calibri"/>
              </a:rPr>
              <a:t> </a:t>
            </a:r>
            <a:r>
              <a:rPr lang="fr-FR" sz="2700" dirty="0" err="1">
                <a:latin typeface="Calibri"/>
                <a:ea typeface="Calibri"/>
                <a:cs typeface="Calibri"/>
                <a:sym typeface="Calibri"/>
              </a:rPr>
              <a:t>competizione</a:t>
            </a:r>
            <a:r>
              <a:rPr lang="fr-FR" sz="2700" dirty="0">
                <a:latin typeface="Calibri"/>
                <a:ea typeface="Calibri"/>
                <a:cs typeface="Calibri"/>
                <a:sym typeface="Calibri"/>
              </a:rPr>
              <a:t> </a:t>
            </a:r>
            <a:r>
              <a:rPr lang="fr-FR" sz="2700" dirty="0" err="1">
                <a:latin typeface="Calibri"/>
                <a:ea typeface="Calibri"/>
                <a:cs typeface="Calibri"/>
                <a:sym typeface="Calibri"/>
              </a:rPr>
              <a:t>della</a:t>
            </a:r>
            <a:r>
              <a:rPr lang="fr-FR" sz="2700" dirty="0">
                <a:latin typeface="Calibri"/>
                <a:ea typeface="Calibri"/>
                <a:cs typeface="Calibri"/>
                <a:sym typeface="Calibri"/>
              </a:rPr>
              <a:t> Guerra Fredda: cause e fattori principali </a:t>
            </a:r>
            <a:endParaRPr lang="en-IT" dirty="0"/>
          </a:p>
          <a:p>
            <a:pPr marL="0" lvl="0" indent="0" algn="l" rtl="0">
              <a:lnSpc>
                <a:spcPct val="90000"/>
              </a:lnSpc>
              <a:spcBef>
                <a:spcPts val="600"/>
              </a:spcBef>
              <a:spcAft>
                <a:spcPts val="0"/>
              </a:spcAft>
              <a:buSzPts val="2052"/>
              <a:buNone/>
            </a:pPr>
            <a:endParaRPr lang="en-IT" sz="2700" dirty="0">
              <a:latin typeface="Calibri"/>
              <a:ea typeface="Calibri"/>
              <a:cs typeface="Calibri"/>
              <a:sym typeface="Calibri"/>
            </a:endParaRPr>
          </a:p>
          <a:p>
            <a:pPr marL="0" lvl="0" indent="0" algn="l" rtl="0">
              <a:lnSpc>
                <a:spcPct val="90000"/>
              </a:lnSpc>
              <a:spcBef>
                <a:spcPts val="600"/>
              </a:spcBef>
              <a:spcAft>
                <a:spcPts val="0"/>
              </a:spcAft>
              <a:buSzPts val="2052"/>
              <a:buNone/>
            </a:pPr>
            <a:r>
              <a:rPr lang="fr-FR" sz="2700" dirty="0" err="1">
                <a:latin typeface="Calibri"/>
                <a:ea typeface="Calibri"/>
                <a:cs typeface="Calibri"/>
                <a:sym typeface="Calibri"/>
              </a:rPr>
              <a:t>Strategie</a:t>
            </a:r>
            <a:r>
              <a:rPr lang="fr-FR" sz="2700" dirty="0">
                <a:latin typeface="Calibri"/>
                <a:ea typeface="Calibri"/>
                <a:cs typeface="Calibri"/>
                <a:sym typeface="Calibri"/>
              </a:rPr>
              <a:t> di </a:t>
            </a:r>
            <a:r>
              <a:rPr lang="fr-FR" sz="2700" dirty="0" err="1">
                <a:latin typeface="Calibri"/>
                <a:ea typeface="Calibri"/>
                <a:cs typeface="Calibri"/>
                <a:sym typeface="Calibri"/>
              </a:rPr>
              <a:t>modernizzazione</a:t>
            </a:r>
            <a:r>
              <a:rPr lang="fr-FR" sz="2700" dirty="0">
                <a:latin typeface="Calibri"/>
                <a:ea typeface="Calibri"/>
                <a:cs typeface="Calibri"/>
                <a:sym typeface="Calibri"/>
              </a:rPr>
              <a:t> e "</a:t>
            </a:r>
            <a:r>
              <a:rPr lang="fr-FR" sz="2700" dirty="0" err="1">
                <a:latin typeface="Calibri"/>
                <a:ea typeface="Calibri"/>
                <a:cs typeface="Calibri"/>
                <a:sym typeface="Calibri"/>
              </a:rPr>
              <a:t>globalismo</a:t>
            </a:r>
            <a:r>
              <a:rPr lang="fr-FR" sz="2700" dirty="0">
                <a:latin typeface="Calibri"/>
                <a:ea typeface="Calibri"/>
                <a:cs typeface="Calibri"/>
                <a:sym typeface="Calibri"/>
              </a:rPr>
              <a:t> delle </a:t>
            </a:r>
            <a:r>
              <a:rPr lang="fr-FR" sz="2700" dirty="0" err="1">
                <a:latin typeface="Calibri"/>
                <a:ea typeface="Calibri"/>
                <a:cs typeface="Calibri"/>
                <a:sym typeface="Calibri"/>
              </a:rPr>
              <a:t>possibilità</a:t>
            </a:r>
            <a:r>
              <a:rPr lang="fr-FR" sz="2700" dirty="0">
                <a:latin typeface="Calibri"/>
                <a:ea typeface="Calibri"/>
                <a:cs typeface="Calibri"/>
                <a:sym typeface="Calibri"/>
              </a:rPr>
              <a:t>".</a:t>
            </a:r>
            <a:endParaRPr lang="en-IT" dirty="0"/>
          </a:p>
          <a:p>
            <a:pPr marL="0" lvl="0" indent="0" algn="l" rtl="0">
              <a:lnSpc>
                <a:spcPct val="90000"/>
              </a:lnSpc>
              <a:spcBef>
                <a:spcPts val="600"/>
              </a:spcBef>
              <a:spcAft>
                <a:spcPts val="0"/>
              </a:spcAft>
              <a:buSzPts val="2052"/>
              <a:buNone/>
            </a:pPr>
            <a:endParaRPr lang="en-IT" sz="2700" dirty="0">
              <a:latin typeface="Calibri"/>
              <a:ea typeface="Calibri"/>
              <a:cs typeface="Calibri"/>
              <a:sym typeface="Calibri"/>
            </a:endParaRPr>
          </a:p>
          <a:p>
            <a:pPr marL="0" lvl="0" indent="0" algn="l" rtl="0">
              <a:lnSpc>
                <a:spcPct val="90000"/>
              </a:lnSpc>
              <a:spcBef>
                <a:spcPts val="600"/>
              </a:spcBef>
              <a:spcAft>
                <a:spcPts val="0"/>
              </a:spcAft>
              <a:buSzPts val="2052"/>
              <a:buNone/>
            </a:pPr>
            <a:r>
              <a:rPr lang="fr-FR" sz="2700" dirty="0" err="1">
                <a:latin typeface="Calibri"/>
                <a:ea typeface="Calibri"/>
                <a:cs typeface="Calibri"/>
                <a:sym typeface="Calibri"/>
              </a:rPr>
              <a:t>Azioni</a:t>
            </a:r>
            <a:r>
              <a:rPr lang="fr-FR" sz="2700" dirty="0">
                <a:latin typeface="Calibri"/>
                <a:ea typeface="Calibri"/>
                <a:cs typeface="Calibri"/>
                <a:sym typeface="Calibri"/>
              </a:rPr>
              <a:t> e </a:t>
            </a:r>
            <a:r>
              <a:rPr lang="fr-FR" sz="2700" dirty="0" err="1">
                <a:latin typeface="Calibri"/>
                <a:ea typeface="Calibri"/>
                <a:cs typeface="Calibri"/>
                <a:sym typeface="Calibri"/>
              </a:rPr>
              <a:t>fallimenti</a:t>
            </a:r>
            <a:endParaRPr lang="en-IT" dirty="0"/>
          </a:p>
          <a:p>
            <a:pPr marL="582676" indent="-457200">
              <a:lnSpc>
                <a:spcPct val="90000"/>
              </a:lnSpc>
            </a:pPr>
            <a:endParaRPr lang="en-IT" dirty="0"/>
          </a:p>
          <a:p>
            <a:pPr marL="582676" indent="-457200">
              <a:lnSpc>
                <a:spcPct val="90000"/>
              </a:lnSpc>
            </a:pPr>
            <a:endParaRPr lang="en-IT" dirty="0"/>
          </a:p>
          <a:p>
            <a:pPr marL="582676" indent="-457200">
              <a:lnSpc>
                <a:spcPct val="90000"/>
              </a:lnSpc>
            </a:pPr>
            <a:endParaRPr lang="en-I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251"/>
        <p:cNvGrpSpPr/>
        <p:nvPr/>
      </p:nvGrpSpPr>
      <p:grpSpPr>
        <a:xfrm>
          <a:off x="0" y="0"/>
          <a:ext cx="0" cy="0"/>
          <a:chOff x="0" y="0"/>
          <a:chExt cx="0" cy="0"/>
        </a:xfrm>
      </p:grpSpPr>
      <p:sp>
        <p:nvSpPr>
          <p:cNvPr id="252" name="Google Shape;252;p21"/>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2"/>
              </a:buClr>
              <a:buSzPts val="4000"/>
              <a:buFont typeface="Calibri"/>
              <a:buNone/>
            </a:pPr>
            <a:r>
              <a:rPr lang="fr-FR" sz="4000" b="1" i="1">
                <a:latin typeface="Calibri"/>
                <a:ea typeface="Calibri"/>
                <a:cs typeface="Calibri"/>
                <a:sym typeface="Calibri"/>
              </a:rPr>
              <a:t>Domanda</a:t>
            </a:r>
            <a:endParaRPr sz="4000" b="1" i="1">
              <a:latin typeface="Calibri"/>
              <a:ea typeface="Calibri"/>
              <a:cs typeface="Calibri"/>
              <a:sym typeface="Calibri"/>
            </a:endParaRPr>
          </a:p>
        </p:txBody>
      </p:sp>
      <p:sp>
        <p:nvSpPr>
          <p:cNvPr id="253" name="Google Shape;253;p21"/>
          <p:cNvSpPr txBox="1">
            <a:spLocks noGrp="1"/>
          </p:cNvSpPr>
          <p:nvPr>
            <p:ph type="body" idx="1"/>
          </p:nvPr>
        </p:nvSpPr>
        <p:spPr>
          <a:xfrm>
            <a:off x="457200" y="1219200"/>
            <a:ext cx="8229600" cy="493776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1976"/>
              <a:buNone/>
            </a:pPr>
            <a:endParaRPr dirty="0"/>
          </a:p>
          <a:p>
            <a:pPr marL="274320" lvl="0" indent="-274320" algn="ctr" rtl="0">
              <a:spcBef>
                <a:spcPts val="600"/>
              </a:spcBef>
              <a:spcAft>
                <a:spcPts val="0"/>
              </a:spcAft>
              <a:buSzPts val="2280"/>
              <a:buNone/>
            </a:pPr>
            <a:endParaRPr sz="3000" b="1" dirty="0"/>
          </a:p>
          <a:p>
            <a:pPr marL="274320" lvl="0" indent="-274320" algn="ctr" rtl="0">
              <a:spcBef>
                <a:spcPts val="600"/>
              </a:spcBef>
              <a:spcAft>
                <a:spcPts val="0"/>
              </a:spcAft>
              <a:buSzPts val="2432"/>
              <a:buNone/>
            </a:pPr>
            <a:r>
              <a:rPr lang="fr-FR" sz="3200" b="1" i="1" dirty="0" err="1">
                <a:latin typeface="Calibri"/>
                <a:ea typeface="Calibri"/>
                <a:cs typeface="Calibri"/>
                <a:sym typeface="Calibri"/>
              </a:rPr>
              <a:t>Quali erano i </a:t>
            </a:r>
            <a:r>
              <a:rPr lang="fr-FR" sz="3200" b="1" i="1" dirty="0">
                <a:latin typeface="Calibri"/>
                <a:ea typeface="Calibri"/>
                <a:cs typeface="Calibri"/>
                <a:sym typeface="Calibri"/>
              </a:rPr>
              <a:t>principali </a:t>
            </a:r>
            <a:r>
              <a:rPr lang="fr-FR" sz="3200" b="1" i="1" dirty="0" err="1">
                <a:latin typeface="Calibri"/>
                <a:ea typeface="Calibri"/>
                <a:cs typeface="Calibri"/>
                <a:sym typeface="Calibri"/>
              </a:rPr>
              <a:t>presupposti della strategia di </a:t>
            </a:r>
            <a:r>
              <a:rPr lang="fr-FR" sz="3200" b="1" i="1" dirty="0">
                <a:latin typeface="Calibri"/>
                <a:ea typeface="Calibri"/>
                <a:cs typeface="Calibri"/>
                <a:sym typeface="Calibri"/>
              </a:rPr>
              <a:t>"</a:t>
            </a:r>
            <a:r>
              <a:rPr lang="fr-FR" sz="3200" b="1" i="1" dirty="0" err="1">
                <a:latin typeface="Calibri"/>
                <a:ea typeface="Calibri"/>
                <a:cs typeface="Calibri"/>
                <a:sym typeface="Calibri"/>
              </a:rPr>
              <a:t>modernizzazione</a:t>
            </a:r>
            <a:r>
              <a:rPr lang="fr-FR" sz="3200" b="1" i="1" dirty="0">
                <a:latin typeface="Calibri"/>
                <a:ea typeface="Calibri"/>
                <a:cs typeface="Calibri"/>
                <a:sym typeface="Calibri"/>
              </a:rPr>
              <a:t>" </a:t>
            </a:r>
            <a:r>
              <a:rPr lang="fr-FR" sz="3200" b="1" i="1" dirty="0" err="1">
                <a:latin typeface="Calibri"/>
                <a:ea typeface="Calibri"/>
                <a:cs typeface="Calibri"/>
                <a:sym typeface="Calibri"/>
              </a:rPr>
              <a:t>di Kennedy</a:t>
            </a:r>
            <a:r>
              <a:rPr lang="fr-FR" sz="3200" b="1" i="1" dirty="0">
                <a:latin typeface="Calibri"/>
                <a:ea typeface="Calibri"/>
                <a:cs typeface="Calibri"/>
                <a:sym typeface="Calibri"/>
              </a:rPr>
              <a:t>?</a:t>
            </a:r>
            <a:endParaRPr sz="3200" b="1" i="1" dirty="0">
              <a:latin typeface="Calibri"/>
              <a:ea typeface="Calibri"/>
              <a:cs typeface="Calibri"/>
              <a:sym typeface="Calibri"/>
            </a:endParaRPr>
          </a:p>
        </p:txBody>
      </p:sp>
      <p:sp>
        <p:nvSpPr>
          <p:cNvPr id="254" name="Google Shape;254;p21"/>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258"/>
        <p:cNvGrpSpPr/>
        <p:nvPr/>
      </p:nvGrpSpPr>
      <p:grpSpPr>
        <a:xfrm>
          <a:off x="0" y="0"/>
          <a:ext cx="0" cy="0"/>
          <a:chOff x="0" y="0"/>
          <a:chExt cx="0" cy="0"/>
        </a:xfrm>
      </p:grpSpPr>
      <p:sp>
        <p:nvSpPr>
          <p:cNvPr id="259" name="Google Shape;259;p22"/>
          <p:cNvSpPr txBox="1">
            <a:spLocks noGrp="1"/>
          </p:cNvSpPr>
          <p:nvPr>
            <p:ph type="title"/>
          </p:nvPr>
        </p:nvSpPr>
        <p:spPr>
          <a:xfrm>
            <a:off x="457200" y="274638"/>
            <a:ext cx="8229600" cy="706090"/>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dk2"/>
              </a:buClr>
              <a:buSzPts val="3200"/>
              <a:buFont typeface="Calibri"/>
              <a:buNone/>
            </a:pPr>
            <a:r>
              <a:rPr lang="fr-FR" b="1" i="1" dirty="0" err="1">
                <a:latin typeface="Calibri"/>
                <a:ea typeface="Calibri"/>
                <a:cs typeface="Calibri"/>
                <a:sym typeface="Calibri"/>
              </a:rPr>
              <a:t>Presupposti </a:t>
            </a:r>
            <a:r>
              <a:rPr lang="fr-FR" b="1" i="1" dirty="0">
                <a:latin typeface="Calibri"/>
                <a:ea typeface="Calibri"/>
                <a:cs typeface="Calibri"/>
                <a:sym typeface="Calibri"/>
              </a:rPr>
              <a:t>I "</a:t>
            </a:r>
            <a:r>
              <a:rPr lang="fr-FR" b="1" i="1" dirty="0" err="1">
                <a:latin typeface="Calibri"/>
                <a:ea typeface="Calibri"/>
                <a:cs typeface="Calibri"/>
                <a:sym typeface="Calibri"/>
              </a:rPr>
              <a:t>modernizzatori</a:t>
            </a:r>
            <a:r>
              <a:rPr lang="fr-FR" b="1" i="1" dirty="0">
                <a:latin typeface="Calibri"/>
                <a:ea typeface="Calibri"/>
                <a:cs typeface="Calibri"/>
                <a:sym typeface="Calibri"/>
              </a:rPr>
              <a:t>" </a:t>
            </a:r>
            <a:r>
              <a:rPr lang="fr-FR" b="1" i="1" dirty="0" err="1">
                <a:latin typeface="Calibri"/>
                <a:ea typeface="Calibri"/>
                <a:cs typeface="Calibri"/>
                <a:sym typeface="Calibri"/>
              </a:rPr>
              <a:t>liberali </a:t>
            </a:r>
            <a:r>
              <a:rPr lang="fr-FR" b="1" i="1" dirty="0">
                <a:latin typeface="Calibri"/>
                <a:ea typeface="Calibri"/>
                <a:cs typeface="Calibri"/>
                <a:sym typeface="Calibri"/>
              </a:rPr>
              <a:t>statunitensi</a:t>
            </a:r>
            <a:endParaRPr b="1" dirty="0"/>
          </a:p>
        </p:txBody>
      </p:sp>
      <p:sp>
        <p:nvSpPr>
          <p:cNvPr id="260" name="Google Shape;260;p22"/>
          <p:cNvSpPr txBox="1">
            <a:spLocks noGrp="1"/>
          </p:cNvSpPr>
          <p:nvPr>
            <p:ph type="body" idx="1"/>
          </p:nvPr>
        </p:nvSpPr>
        <p:spPr>
          <a:xfrm>
            <a:off x="251520" y="1196752"/>
            <a:ext cx="8640960" cy="5112568"/>
          </a:xfrm>
          <a:prstGeom prst="rect">
            <a:avLst/>
          </a:prstGeom>
          <a:noFill/>
          <a:ln>
            <a:noFill/>
          </a:ln>
        </p:spPr>
        <p:txBody>
          <a:bodyPr spcFirstLastPara="1" wrap="square" lIns="91425" tIns="45700" rIns="91425" bIns="45700" anchor="t" anchorCtr="0">
            <a:normAutofit lnSpcReduction="10000"/>
          </a:bodyPr>
          <a:lstStyle/>
          <a:p>
            <a:pPr marL="458966" lvl="0" indent="-342900" algn="l" rtl="0">
              <a:lnSpc>
                <a:spcPct val="90000"/>
              </a:lnSpc>
              <a:spcBef>
                <a:spcPts val="0"/>
              </a:spcBef>
              <a:spcAft>
                <a:spcPts val="0"/>
              </a:spcAft>
              <a:buSzPts val="1828"/>
              <a:buFont typeface="Wingdings" pitchFamily="2" charset="2"/>
              <a:buChar char="v"/>
            </a:pPr>
            <a:endParaRPr sz="2405" dirty="0"/>
          </a:p>
          <a:p>
            <a:pPr marL="342900" lvl="0" indent="-342900" algn="l" rtl="0">
              <a:lnSpc>
                <a:spcPct val="90000"/>
              </a:lnSpc>
              <a:spcBef>
                <a:spcPts val="600"/>
              </a:spcBef>
              <a:spcAft>
                <a:spcPts val="0"/>
              </a:spcAft>
              <a:buSzPts val="1898"/>
              <a:buFont typeface="Wingdings" pitchFamily="2" charset="2"/>
              <a:buChar char="v"/>
            </a:pPr>
            <a:r>
              <a:rPr lang="fr-FR" sz="2497" dirty="0" err="1">
                <a:latin typeface="Calibri"/>
                <a:ea typeface="Calibri"/>
                <a:cs typeface="Calibri"/>
                <a:sym typeface="Calibri"/>
              </a:rPr>
              <a:t>Percorso </a:t>
            </a:r>
            <a:r>
              <a:rPr lang="fr-FR" sz="2497" dirty="0">
                <a:latin typeface="Calibri"/>
                <a:ea typeface="Calibri"/>
                <a:cs typeface="Calibri"/>
                <a:sym typeface="Calibri"/>
              </a:rPr>
              <a:t>universale e </a:t>
            </a:r>
            <a:r>
              <a:rPr lang="fr-FR" sz="2497" dirty="0" err="1">
                <a:latin typeface="Calibri"/>
                <a:ea typeface="Calibri"/>
                <a:cs typeface="Calibri"/>
                <a:sym typeface="Calibri"/>
              </a:rPr>
              <a:t>lineare </a:t>
            </a:r>
            <a:r>
              <a:rPr lang="fr-FR" sz="2497" dirty="0">
                <a:latin typeface="Calibri"/>
                <a:ea typeface="Calibri"/>
                <a:cs typeface="Calibri"/>
                <a:sym typeface="Calibri"/>
              </a:rPr>
              <a:t>verso la </a:t>
            </a:r>
            <a:r>
              <a:rPr lang="fr-FR" sz="2497" dirty="0" err="1">
                <a:latin typeface="Calibri"/>
                <a:ea typeface="Calibri"/>
                <a:cs typeface="Calibri"/>
                <a:sym typeface="Calibri"/>
              </a:rPr>
              <a:t>Modernità</a:t>
            </a:r>
            <a:r>
              <a:rPr lang="fr-FR" sz="2497" dirty="0">
                <a:latin typeface="Calibri"/>
                <a:ea typeface="Calibri"/>
                <a:cs typeface="Calibri"/>
                <a:sym typeface="Calibri"/>
              </a:rPr>
              <a:t>: </a:t>
            </a:r>
            <a:r>
              <a:rPr lang="fr-FR" sz="2497" dirty="0" err="1">
                <a:latin typeface="Calibri"/>
                <a:ea typeface="Calibri"/>
                <a:cs typeface="Calibri"/>
                <a:sym typeface="Calibri"/>
              </a:rPr>
              <a:t>determinismo </a:t>
            </a:r>
            <a:r>
              <a:rPr lang="fr-FR" sz="2497" dirty="0">
                <a:latin typeface="Calibri"/>
                <a:ea typeface="Calibri"/>
                <a:cs typeface="Calibri"/>
                <a:sym typeface="Calibri"/>
              </a:rPr>
              <a:t>progressivo (</a:t>
            </a:r>
            <a:r>
              <a:rPr lang="fr-FR" sz="2497" dirty="0" err="1">
                <a:latin typeface="Calibri"/>
                <a:ea typeface="Calibri"/>
                <a:cs typeface="Calibri"/>
                <a:sym typeface="Calibri"/>
              </a:rPr>
              <a:t>evoluzionismo gradualistico</a:t>
            </a:r>
            <a:r>
              <a:rPr lang="fr-FR" sz="2497" dirty="0">
                <a:latin typeface="Calibri"/>
                <a:ea typeface="Calibri"/>
                <a:cs typeface="Calibri"/>
                <a:sym typeface="Calibri"/>
              </a:rPr>
              <a:t>)</a:t>
            </a:r>
            <a:endParaRPr dirty="0"/>
          </a:p>
          <a:p>
            <a:pPr marL="463406" lvl="0" indent="-342900" algn="l" rtl="0">
              <a:lnSpc>
                <a:spcPct val="90000"/>
              </a:lnSpc>
              <a:spcBef>
                <a:spcPts val="600"/>
              </a:spcBef>
              <a:spcAft>
                <a:spcPts val="0"/>
              </a:spcAft>
              <a:buSzPts val="1898"/>
              <a:buFont typeface="Wingdings" pitchFamily="2" charset="2"/>
              <a:buChar char="v"/>
            </a:pPr>
            <a:endParaRPr sz="2497" dirty="0">
              <a:latin typeface="Calibri"/>
              <a:ea typeface="Calibri"/>
              <a:cs typeface="Calibri"/>
              <a:sym typeface="Calibri"/>
            </a:endParaRPr>
          </a:p>
          <a:p>
            <a:pPr marL="342900" lvl="0" indent="-342900" algn="l" rtl="0">
              <a:lnSpc>
                <a:spcPct val="90000"/>
              </a:lnSpc>
              <a:spcBef>
                <a:spcPts val="600"/>
              </a:spcBef>
              <a:spcAft>
                <a:spcPts val="0"/>
              </a:spcAft>
              <a:buSzPts val="1898"/>
              <a:buFont typeface="Wingdings" pitchFamily="2" charset="2"/>
              <a:buChar char="v"/>
            </a:pPr>
            <a:r>
              <a:rPr lang="fr-FR" sz="2497" dirty="0">
                <a:latin typeface="Calibri"/>
                <a:ea typeface="Calibri"/>
                <a:cs typeface="Calibri"/>
                <a:sym typeface="Calibri"/>
              </a:rPr>
              <a:t>Potere </a:t>
            </a:r>
            <a:r>
              <a:rPr lang="fr-FR" sz="2497" dirty="0" err="1">
                <a:latin typeface="Calibri"/>
                <a:ea typeface="Calibri"/>
                <a:cs typeface="Calibri"/>
                <a:sym typeface="Calibri"/>
              </a:rPr>
              <a:t>analitico</a:t>
            </a:r>
            <a:r>
              <a:rPr lang="fr-FR" sz="2497" dirty="0">
                <a:latin typeface="Calibri"/>
                <a:ea typeface="Calibri"/>
                <a:cs typeface="Calibri"/>
                <a:sym typeface="Calibri"/>
              </a:rPr>
              <a:t>, prescrittivo e politico delle Scienze Sociali e </a:t>
            </a:r>
            <a:r>
              <a:rPr lang="fr-FR" sz="2497" dirty="0" err="1">
                <a:latin typeface="Calibri"/>
                <a:ea typeface="Calibri"/>
                <a:cs typeface="Calibri"/>
                <a:sym typeface="Calibri"/>
              </a:rPr>
              <a:t>Politiche</a:t>
            </a:r>
            <a:endParaRPr dirty="0"/>
          </a:p>
          <a:p>
            <a:pPr marL="463406" lvl="0" indent="-342900" algn="l" rtl="0">
              <a:lnSpc>
                <a:spcPct val="90000"/>
              </a:lnSpc>
              <a:spcBef>
                <a:spcPts val="600"/>
              </a:spcBef>
              <a:spcAft>
                <a:spcPts val="0"/>
              </a:spcAft>
              <a:buSzPts val="1898"/>
              <a:buFont typeface="Wingdings" pitchFamily="2" charset="2"/>
              <a:buChar char="v"/>
            </a:pPr>
            <a:endParaRPr sz="2497" dirty="0">
              <a:latin typeface="Calibri"/>
              <a:ea typeface="Calibri"/>
              <a:cs typeface="Calibri"/>
              <a:sym typeface="Calibri"/>
            </a:endParaRPr>
          </a:p>
          <a:p>
            <a:pPr marL="342900" lvl="0" indent="-342900" algn="l" rtl="0">
              <a:lnSpc>
                <a:spcPct val="90000"/>
              </a:lnSpc>
              <a:spcBef>
                <a:spcPts val="600"/>
              </a:spcBef>
              <a:spcAft>
                <a:spcPts val="0"/>
              </a:spcAft>
              <a:buSzPts val="1898"/>
              <a:buFont typeface="Wingdings" pitchFamily="2" charset="2"/>
              <a:buChar char="v"/>
            </a:pPr>
            <a:r>
              <a:rPr lang="fr-FR" sz="2497" dirty="0" err="1">
                <a:latin typeface="Calibri"/>
                <a:ea typeface="Calibri"/>
                <a:cs typeface="Calibri"/>
                <a:sym typeface="Calibri"/>
              </a:rPr>
              <a:t>Radicalismo politico </a:t>
            </a:r>
            <a:r>
              <a:rPr lang="fr-FR" sz="2497" dirty="0">
                <a:latin typeface="Calibri"/>
                <a:ea typeface="Calibri"/>
                <a:cs typeface="Calibri"/>
                <a:sym typeface="Calibri"/>
              </a:rPr>
              <a:t>= </a:t>
            </a:r>
            <a:r>
              <a:rPr lang="fr-FR" sz="2497" dirty="0" err="1">
                <a:latin typeface="Calibri"/>
                <a:ea typeface="Calibri"/>
                <a:cs typeface="Calibri"/>
                <a:sym typeface="Calibri"/>
              </a:rPr>
              <a:t>Povertà </a:t>
            </a:r>
            <a:r>
              <a:rPr lang="fr-FR" sz="2497" dirty="0">
                <a:latin typeface="Calibri"/>
                <a:ea typeface="Calibri"/>
                <a:cs typeface="Calibri"/>
                <a:sym typeface="Calibri"/>
              </a:rPr>
              <a:t>e ingiustizia sociale (</a:t>
            </a:r>
            <a:r>
              <a:rPr lang="fr-FR" sz="2497" dirty="0" err="1">
                <a:latin typeface="Calibri"/>
                <a:ea typeface="Calibri"/>
                <a:cs typeface="Calibri"/>
                <a:sym typeface="Calibri"/>
              </a:rPr>
              <a:t>equazione liberale</a:t>
            </a:r>
            <a:r>
              <a:rPr lang="fr-FR" sz="2497" dirty="0">
                <a:latin typeface="Calibri"/>
                <a:ea typeface="Calibri"/>
                <a:cs typeface="Calibri"/>
                <a:sym typeface="Calibri"/>
              </a:rPr>
              <a:t>)</a:t>
            </a:r>
            <a:endParaRPr dirty="0"/>
          </a:p>
          <a:p>
            <a:pPr marL="463406" lvl="0" indent="-342900" algn="l" rtl="0">
              <a:lnSpc>
                <a:spcPct val="90000"/>
              </a:lnSpc>
              <a:spcBef>
                <a:spcPts val="600"/>
              </a:spcBef>
              <a:spcAft>
                <a:spcPts val="0"/>
              </a:spcAft>
              <a:buSzPts val="1898"/>
              <a:buFont typeface="Wingdings" pitchFamily="2" charset="2"/>
              <a:buChar char="v"/>
            </a:pPr>
            <a:endParaRPr sz="2497" dirty="0">
              <a:latin typeface="Calibri"/>
              <a:ea typeface="Calibri"/>
              <a:cs typeface="Calibri"/>
              <a:sym typeface="Calibri"/>
            </a:endParaRPr>
          </a:p>
          <a:p>
            <a:pPr marL="342900" lvl="0" indent="-342900" algn="l" rtl="0">
              <a:lnSpc>
                <a:spcPct val="90000"/>
              </a:lnSpc>
              <a:spcBef>
                <a:spcPts val="600"/>
              </a:spcBef>
              <a:spcAft>
                <a:spcPts val="0"/>
              </a:spcAft>
              <a:buSzPts val="1898"/>
              <a:buFont typeface="Wingdings" pitchFamily="2" charset="2"/>
              <a:buChar char="v"/>
            </a:pPr>
            <a:r>
              <a:rPr lang="fr-FR" sz="2497" dirty="0">
                <a:latin typeface="Calibri"/>
                <a:ea typeface="Calibri"/>
                <a:cs typeface="Calibri"/>
                <a:sym typeface="Calibri"/>
              </a:rPr>
              <a:t>Stati Uniti come modello "</a:t>
            </a:r>
            <a:r>
              <a:rPr lang="fr-FR" sz="2497" dirty="0" err="1">
                <a:latin typeface="Calibri"/>
                <a:ea typeface="Calibri"/>
                <a:cs typeface="Calibri"/>
                <a:sym typeface="Calibri"/>
              </a:rPr>
              <a:t>universalmente riproducibile</a:t>
            </a:r>
            <a:r>
              <a:rPr lang="fr-FR" sz="2497" dirty="0">
                <a:latin typeface="Calibri"/>
                <a:ea typeface="Calibri"/>
                <a:cs typeface="Calibri"/>
                <a:sym typeface="Calibri"/>
              </a:rPr>
              <a:t>" + convergenza</a:t>
            </a:r>
            <a:endParaRPr dirty="0"/>
          </a:p>
          <a:p>
            <a:pPr marL="463406" lvl="0" indent="-342900" algn="l" rtl="0">
              <a:lnSpc>
                <a:spcPct val="90000"/>
              </a:lnSpc>
              <a:spcBef>
                <a:spcPts val="600"/>
              </a:spcBef>
              <a:spcAft>
                <a:spcPts val="0"/>
              </a:spcAft>
              <a:buSzPts val="1898"/>
              <a:buFont typeface="Wingdings" pitchFamily="2" charset="2"/>
              <a:buChar char="v"/>
            </a:pPr>
            <a:endParaRPr sz="2497" dirty="0">
              <a:latin typeface="Calibri"/>
              <a:ea typeface="Calibri"/>
              <a:cs typeface="Calibri"/>
              <a:sym typeface="Calibri"/>
            </a:endParaRPr>
          </a:p>
          <a:p>
            <a:pPr marL="342900" lvl="0" indent="-342900" algn="l" rtl="0">
              <a:lnSpc>
                <a:spcPct val="70000"/>
              </a:lnSpc>
              <a:spcBef>
                <a:spcPts val="600"/>
              </a:spcBef>
              <a:spcAft>
                <a:spcPts val="0"/>
              </a:spcAft>
              <a:buSzPts val="1898"/>
              <a:buFont typeface="Wingdings" pitchFamily="2" charset="2"/>
              <a:buChar char="v"/>
            </a:pPr>
            <a:r>
              <a:rPr lang="fr-FR" sz="2497" dirty="0">
                <a:latin typeface="Calibri"/>
                <a:ea typeface="Calibri"/>
                <a:cs typeface="Calibri"/>
                <a:sym typeface="Calibri"/>
              </a:rPr>
              <a:t>Alternativa al </a:t>
            </a:r>
            <a:r>
              <a:rPr lang="fr-FR" sz="2497" dirty="0" err="1">
                <a:latin typeface="Calibri"/>
                <a:ea typeface="Calibri"/>
                <a:cs typeface="Calibri"/>
                <a:sym typeface="Calibri"/>
              </a:rPr>
              <a:t>marxismo </a:t>
            </a:r>
            <a:r>
              <a:rPr lang="fr-FR" sz="2497" dirty="0">
                <a:latin typeface="Calibri"/>
                <a:ea typeface="Calibri"/>
                <a:cs typeface="Calibri"/>
                <a:sym typeface="Calibri"/>
              </a:rPr>
              <a:t>e al </a:t>
            </a:r>
            <a:r>
              <a:rPr lang="fr-FR" sz="2497" dirty="0" err="1">
                <a:latin typeface="Calibri"/>
                <a:ea typeface="Calibri"/>
                <a:cs typeface="Calibri"/>
                <a:sym typeface="Calibri"/>
              </a:rPr>
              <a:t>nazionalismo rivoluzionario</a:t>
            </a:r>
            <a:endParaRPr sz="2497" dirty="0">
              <a:latin typeface="Calibri"/>
              <a:ea typeface="Calibri"/>
              <a:cs typeface="Calibri"/>
              <a:sym typeface="Calibri"/>
            </a:endParaRPr>
          </a:p>
          <a:p>
            <a:pPr marL="458966" lvl="0" indent="-342900" algn="l" rtl="0">
              <a:lnSpc>
                <a:spcPct val="90000"/>
              </a:lnSpc>
              <a:spcBef>
                <a:spcPts val="600"/>
              </a:spcBef>
              <a:spcAft>
                <a:spcPts val="0"/>
              </a:spcAft>
              <a:buSzPts val="1828"/>
              <a:buFont typeface="Wingdings" pitchFamily="2" charset="2"/>
              <a:buChar char="v"/>
            </a:pPr>
            <a:endParaRPr sz="2405" dirty="0"/>
          </a:p>
          <a:p>
            <a:pPr marL="342900" lvl="0" indent="-342900" algn="l" rtl="0">
              <a:lnSpc>
                <a:spcPct val="90000"/>
              </a:lnSpc>
              <a:spcBef>
                <a:spcPts val="600"/>
              </a:spcBef>
              <a:spcAft>
                <a:spcPts val="0"/>
              </a:spcAft>
              <a:buSzPts val="1828"/>
              <a:buFont typeface="Wingdings" pitchFamily="2" charset="2"/>
              <a:buChar char="v"/>
            </a:pPr>
            <a:endParaRPr sz="2405" dirty="0"/>
          </a:p>
        </p:txBody>
      </p:sp>
      <p:sp>
        <p:nvSpPr>
          <p:cNvPr id="261" name="Google Shape;261;p22"/>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265"/>
        <p:cNvGrpSpPr/>
        <p:nvPr/>
      </p:nvGrpSpPr>
      <p:grpSpPr>
        <a:xfrm>
          <a:off x="0" y="0"/>
          <a:ext cx="0" cy="0"/>
          <a:chOff x="0" y="0"/>
          <a:chExt cx="0" cy="0"/>
        </a:xfrm>
      </p:grpSpPr>
      <p:pic>
        <p:nvPicPr>
          <p:cNvPr id="266" name="Google Shape;266;p23" descr="8268d69754f85067c4510042ea258255_1M.png.jpg"/>
          <p:cNvPicPr preferRelativeResize="0">
            <a:picLocks noGrp="1"/>
          </p:cNvPicPr>
          <p:nvPr>
            <p:ph type="body" idx="4294967295"/>
          </p:nvPr>
        </p:nvPicPr>
        <p:blipFill rotWithShape="1">
          <a:blip r:embed="rId3">
            <a:alphaModFix/>
          </a:blip>
          <a:srcRect/>
          <a:stretch/>
        </p:blipFill>
        <p:spPr>
          <a:xfrm>
            <a:off x="755576" y="588781"/>
            <a:ext cx="3600400" cy="5489583"/>
          </a:xfrm>
          <a:prstGeom prst="rect">
            <a:avLst/>
          </a:prstGeom>
          <a:noFill/>
          <a:ln>
            <a:noFill/>
          </a:ln>
        </p:spPr>
      </p:pic>
      <p:pic>
        <p:nvPicPr>
          <p:cNvPr id="267" name="Google Shape;267;p23" descr="index.jpg"/>
          <p:cNvPicPr preferRelativeResize="0"/>
          <p:nvPr/>
        </p:nvPicPr>
        <p:blipFill rotWithShape="1">
          <a:blip r:embed="rId4">
            <a:alphaModFix/>
          </a:blip>
          <a:srcRect/>
          <a:stretch/>
        </p:blipFill>
        <p:spPr>
          <a:xfrm>
            <a:off x="5148064" y="404813"/>
            <a:ext cx="3441673" cy="5857520"/>
          </a:xfrm>
          <a:prstGeom prst="rect">
            <a:avLst/>
          </a:prstGeom>
          <a:noFill/>
          <a:ln>
            <a:noFill/>
          </a:ln>
        </p:spPr>
      </p:pic>
      <p:sp>
        <p:nvSpPr>
          <p:cNvPr id="268" name="Google Shape;268;p23"/>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272"/>
        <p:cNvGrpSpPr/>
        <p:nvPr/>
      </p:nvGrpSpPr>
      <p:grpSpPr>
        <a:xfrm>
          <a:off x="0" y="0"/>
          <a:ext cx="0" cy="0"/>
          <a:chOff x="0" y="0"/>
          <a:chExt cx="0" cy="0"/>
        </a:xfrm>
      </p:grpSpPr>
      <p:pic>
        <p:nvPicPr>
          <p:cNvPr id="273" name="Google Shape;273;p24" descr="fig9.gif"/>
          <p:cNvPicPr preferRelativeResize="0">
            <a:picLocks noGrp="1"/>
          </p:cNvPicPr>
          <p:nvPr>
            <p:ph type="body" idx="4294967295"/>
          </p:nvPr>
        </p:nvPicPr>
        <p:blipFill rotWithShape="1">
          <a:blip r:embed="rId3">
            <a:alphaModFix/>
          </a:blip>
          <a:srcRect/>
          <a:stretch/>
        </p:blipFill>
        <p:spPr>
          <a:xfrm>
            <a:off x="3923928" y="319708"/>
            <a:ext cx="5091543" cy="6023694"/>
          </a:xfrm>
          <a:prstGeom prst="rect">
            <a:avLst/>
          </a:prstGeom>
          <a:noFill/>
          <a:ln>
            <a:noFill/>
          </a:ln>
        </p:spPr>
      </p:pic>
      <p:sp>
        <p:nvSpPr>
          <p:cNvPr id="274" name="Google Shape;274;p24"/>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23</a:t>
            </a:fld>
            <a:endParaRPr/>
          </a:p>
        </p:txBody>
      </p:sp>
      <p:sp>
        <p:nvSpPr>
          <p:cNvPr id="275" name="Google Shape;275;p24"/>
          <p:cNvSpPr txBox="1"/>
          <p:nvPr/>
        </p:nvSpPr>
        <p:spPr>
          <a:xfrm>
            <a:off x="0" y="1971675"/>
            <a:ext cx="3923928" cy="13387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700" dirty="0" err="1">
                <a:solidFill>
                  <a:schemeClr val="dk1"/>
                </a:solidFill>
                <a:latin typeface="Calibri"/>
                <a:ea typeface="Calibri"/>
                <a:cs typeface="Calibri"/>
                <a:sym typeface="Calibri"/>
              </a:rPr>
              <a:t>Verso la </a:t>
            </a:r>
            <a:r>
              <a:rPr lang="fr-FR" sz="2700" dirty="0">
                <a:solidFill>
                  <a:schemeClr val="dk1"/>
                </a:solidFill>
                <a:latin typeface="Calibri"/>
                <a:ea typeface="Calibri"/>
                <a:cs typeface="Calibri"/>
                <a:sym typeface="Calibri"/>
              </a:rPr>
              <a:t>fine della </a:t>
            </a:r>
            <a:r>
              <a:rPr lang="fr-FR" sz="2700" dirty="0" err="1">
                <a:solidFill>
                  <a:schemeClr val="dk1"/>
                </a:solidFill>
                <a:latin typeface="Calibri"/>
                <a:ea typeface="Calibri"/>
                <a:cs typeface="Calibri"/>
                <a:sym typeface="Calibri"/>
              </a:rPr>
              <a:t>storia</a:t>
            </a:r>
            <a:endParaRPr dirty="0"/>
          </a:p>
          <a:p>
            <a:pPr marL="0" marR="0" lvl="0" indent="0" algn="ctr" rtl="0">
              <a:spcBef>
                <a:spcPts val="0"/>
              </a:spcBef>
              <a:spcAft>
                <a:spcPts val="0"/>
              </a:spcAft>
              <a:buNone/>
            </a:pPr>
            <a:r>
              <a:rPr lang="fr-FR" sz="2700" dirty="0">
                <a:solidFill>
                  <a:schemeClr val="dk1"/>
                </a:solidFill>
                <a:latin typeface="Calibri"/>
                <a:ea typeface="Calibri"/>
                <a:cs typeface="Calibri"/>
                <a:sym typeface="Calibri"/>
              </a:rPr>
              <a:t>e la fase </a:t>
            </a:r>
            <a:r>
              <a:rPr lang="fr-FR" sz="2700" dirty="0" err="1">
                <a:solidFill>
                  <a:schemeClr val="dk1"/>
                </a:solidFill>
                <a:latin typeface="Calibri"/>
                <a:ea typeface="Calibri"/>
                <a:cs typeface="Calibri"/>
                <a:sym typeface="Calibri"/>
              </a:rPr>
              <a:t>edenica</a:t>
            </a:r>
            <a:r>
              <a:rPr lang="fr-FR" sz="2700" dirty="0">
                <a:solidFill>
                  <a:schemeClr val="dk1"/>
                </a:solidFill>
                <a:latin typeface="Calibri"/>
                <a:ea typeface="Calibri"/>
                <a:cs typeface="Calibri"/>
                <a:sym typeface="Calibri"/>
              </a:rPr>
              <a:t> </a:t>
            </a:r>
            <a:r>
              <a:rPr lang="fr-FR" sz="2700" dirty="0" err="1">
                <a:solidFill>
                  <a:schemeClr val="dk1"/>
                </a:solidFill>
                <a:latin typeface="Calibri"/>
                <a:ea typeface="Calibri"/>
                <a:cs typeface="Calibri"/>
                <a:sym typeface="Calibri"/>
              </a:rPr>
              <a:t>del</a:t>
            </a:r>
            <a:r>
              <a:rPr lang="fr-FR" sz="2700" dirty="0">
                <a:solidFill>
                  <a:schemeClr val="dk1"/>
                </a:solidFill>
                <a:latin typeface="Calibri"/>
                <a:ea typeface="Calibri"/>
                <a:cs typeface="Calibri"/>
                <a:sym typeface="Calibri"/>
              </a:rPr>
              <a:t> "</a:t>
            </a:r>
            <a:r>
              <a:rPr lang="fr-FR" sz="2700" dirty="0" err="1">
                <a:solidFill>
                  <a:schemeClr val="dk1"/>
                </a:solidFill>
                <a:latin typeface="Calibri"/>
                <a:ea typeface="Calibri"/>
                <a:cs typeface="Calibri"/>
                <a:sym typeface="Calibri"/>
              </a:rPr>
              <a:t>Consumo</a:t>
            </a:r>
            <a:r>
              <a:rPr lang="fr-FR" sz="2700" dirty="0">
                <a:solidFill>
                  <a:schemeClr val="dk1"/>
                </a:solidFill>
                <a:latin typeface="Calibri"/>
                <a:ea typeface="Calibri"/>
                <a:cs typeface="Calibri"/>
                <a:sym typeface="Calibri"/>
              </a:rPr>
              <a:t> di massa" </a:t>
            </a:r>
            <a:endParaRPr sz="2700" dirty="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279"/>
        <p:cNvGrpSpPr/>
        <p:nvPr/>
      </p:nvGrpSpPr>
      <p:grpSpPr>
        <a:xfrm>
          <a:off x="0" y="0"/>
          <a:ext cx="0" cy="0"/>
          <a:chOff x="0" y="0"/>
          <a:chExt cx="0" cy="0"/>
        </a:xfrm>
      </p:grpSpPr>
      <p:pic>
        <p:nvPicPr>
          <p:cNvPr id="280" name="Google Shape;280;p25" descr="development_fig3.jpg"/>
          <p:cNvPicPr preferRelativeResize="0">
            <a:picLocks noGrp="1"/>
          </p:cNvPicPr>
          <p:nvPr>
            <p:ph type="body" idx="4294967295"/>
          </p:nvPr>
        </p:nvPicPr>
        <p:blipFill rotWithShape="1">
          <a:blip r:embed="rId3">
            <a:alphaModFix/>
          </a:blip>
          <a:srcRect/>
          <a:stretch/>
        </p:blipFill>
        <p:spPr>
          <a:xfrm>
            <a:off x="432475" y="-82410"/>
            <a:ext cx="9363300" cy="7022700"/>
          </a:xfrm>
          <a:prstGeom prst="rect">
            <a:avLst/>
          </a:prstGeom>
          <a:noFill/>
          <a:ln>
            <a:noFill/>
          </a:ln>
        </p:spPr>
      </p:pic>
      <p:sp>
        <p:nvSpPr>
          <p:cNvPr id="281" name="Google Shape;281;p25"/>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24</a:t>
            </a:fld>
            <a:endParaRPr/>
          </a:p>
        </p:txBody>
      </p:sp>
      <p:sp>
        <p:nvSpPr>
          <p:cNvPr id="282" name="Google Shape;282;p25"/>
          <p:cNvSpPr/>
          <p:nvPr/>
        </p:nvSpPr>
        <p:spPr>
          <a:xfrm>
            <a:off x="539552" y="692696"/>
            <a:ext cx="331236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b="1">
                <a:solidFill>
                  <a:schemeClr val="dk1"/>
                </a:solidFill>
                <a:latin typeface="Calibri"/>
                <a:ea typeface="Calibri"/>
                <a:cs typeface="Calibri"/>
                <a:sym typeface="Calibri"/>
              </a:rPr>
              <a:t>Le fasi di Rostow</a:t>
            </a:r>
            <a:endParaRPr sz="3200" b="1">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286"/>
        <p:cNvGrpSpPr/>
        <p:nvPr/>
      </p:nvGrpSpPr>
      <p:grpSpPr>
        <a:xfrm>
          <a:off x="0" y="0"/>
          <a:ext cx="0" cy="0"/>
          <a:chOff x="0" y="0"/>
          <a:chExt cx="0" cy="0"/>
        </a:xfrm>
      </p:grpSpPr>
      <p:sp>
        <p:nvSpPr>
          <p:cNvPr id="287" name="Google Shape;287;p26"/>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2"/>
              </a:buClr>
              <a:buSzPts val="4000"/>
              <a:buFont typeface="Calibri"/>
              <a:buNone/>
            </a:pPr>
            <a:r>
              <a:rPr lang="fr-FR" sz="4000" b="1">
                <a:latin typeface="Calibri"/>
                <a:ea typeface="Calibri"/>
                <a:cs typeface="Calibri"/>
                <a:sym typeface="Calibri"/>
              </a:rPr>
              <a:t>Domanda</a:t>
            </a:r>
            <a:endParaRPr sz="4000" b="1">
              <a:latin typeface="Calibri"/>
              <a:ea typeface="Calibri"/>
              <a:cs typeface="Calibri"/>
              <a:sym typeface="Calibri"/>
            </a:endParaRPr>
          </a:p>
        </p:txBody>
      </p:sp>
      <p:sp>
        <p:nvSpPr>
          <p:cNvPr id="288" name="Google Shape;288;p26"/>
          <p:cNvSpPr txBox="1">
            <a:spLocks noGrp="1"/>
          </p:cNvSpPr>
          <p:nvPr>
            <p:ph type="body" idx="1"/>
          </p:nvPr>
        </p:nvSpPr>
        <p:spPr>
          <a:xfrm>
            <a:off x="457200" y="1219200"/>
            <a:ext cx="8229600" cy="493776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976"/>
              <a:buNone/>
            </a:pPr>
            <a:endParaRPr/>
          </a:p>
          <a:p>
            <a:pPr marL="0" lvl="0" indent="0" algn="l" rtl="0">
              <a:spcBef>
                <a:spcPts val="600"/>
              </a:spcBef>
              <a:spcAft>
                <a:spcPts val="0"/>
              </a:spcAft>
              <a:buSzPts val="2280"/>
              <a:buNone/>
            </a:pPr>
            <a:endParaRPr sz="3000"/>
          </a:p>
          <a:p>
            <a:pPr marL="0" lvl="0" indent="0" algn="ctr" rtl="0">
              <a:spcBef>
                <a:spcPts val="600"/>
              </a:spcBef>
              <a:spcAft>
                <a:spcPts val="0"/>
              </a:spcAft>
              <a:buSzPts val="2432"/>
              <a:buNone/>
            </a:pPr>
            <a:r>
              <a:rPr lang="fr-FR" sz="3200" b="1" i="1">
                <a:latin typeface="Calibri"/>
                <a:ea typeface="Calibri"/>
                <a:cs typeface="Calibri"/>
                <a:sym typeface="Calibri"/>
              </a:rPr>
              <a:t>Come si proietta il proprio modello di modernità? Come si modernizza un altro soggetto? </a:t>
            </a:r>
            <a:endParaRPr sz="3200" b="1" i="1">
              <a:latin typeface="Calibri"/>
              <a:ea typeface="Calibri"/>
              <a:cs typeface="Calibri"/>
              <a:sym typeface="Calibri"/>
            </a:endParaRPr>
          </a:p>
          <a:p>
            <a:pPr marL="0" lvl="0" indent="0" algn="ctr" rtl="0">
              <a:spcBef>
                <a:spcPts val="600"/>
              </a:spcBef>
              <a:spcAft>
                <a:spcPts val="0"/>
              </a:spcAft>
              <a:buSzPts val="2432"/>
              <a:buNone/>
            </a:pPr>
            <a:r>
              <a:rPr lang="fr-FR" sz="3200" b="1" i="1">
                <a:latin typeface="Calibri"/>
                <a:ea typeface="Calibri"/>
                <a:cs typeface="Calibri"/>
                <a:sym typeface="Calibri"/>
              </a:rPr>
              <a:t>Quali sono le riforme da attuare? </a:t>
            </a:r>
            <a:endParaRPr sz="3200" b="1" i="1">
              <a:latin typeface="Calibri"/>
              <a:ea typeface="Calibri"/>
              <a:cs typeface="Calibri"/>
              <a:sym typeface="Calibri"/>
            </a:endParaRPr>
          </a:p>
        </p:txBody>
      </p:sp>
      <p:sp>
        <p:nvSpPr>
          <p:cNvPr id="289" name="Google Shape;289;p26"/>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293"/>
        <p:cNvGrpSpPr/>
        <p:nvPr/>
      </p:nvGrpSpPr>
      <p:grpSpPr>
        <a:xfrm>
          <a:off x="0" y="0"/>
          <a:ext cx="0" cy="0"/>
          <a:chOff x="0" y="0"/>
          <a:chExt cx="0" cy="0"/>
        </a:xfrm>
      </p:grpSpPr>
      <p:sp>
        <p:nvSpPr>
          <p:cNvPr id="294" name="Google Shape;294;p27"/>
          <p:cNvSpPr txBox="1">
            <a:spLocks noGrp="1"/>
          </p:cNvSpPr>
          <p:nvPr>
            <p:ph type="title"/>
          </p:nvPr>
        </p:nvSpPr>
        <p:spPr>
          <a:xfrm>
            <a:off x="457200" y="188641"/>
            <a:ext cx="8229600" cy="72008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3600"/>
              <a:buFont typeface="Calibri"/>
              <a:buNone/>
            </a:pPr>
            <a:r>
              <a:rPr lang="fr-FR" sz="3600" b="1">
                <a:solidFill>
                  <a:schemeClr val="dk1"/>
                </a:solidFill>
                <a:latin typeface="Calibri"/>
                <a:ea typeface="Calibri"/>
                <a:cs typeface="Calibri"/>
                <a:sym typeface="Calibri"/>
              </a:rPr>
              <a:t>Quali riforme?</a:t>
            </a:r>
            <a:endParaRPr/>
          </a:p>
        </p:txBody>
      </p:sp>
      <p:sp>
        <p:nvSpPr>
          <p:cNvPr id="295" name="Google Shape;295;p27"/>
          <p:cNvSpPr txBox="1">
            <a:spLocks noGrp="1"/>
          </p:cNvSpPr>
          <p:nvPr>
            <p:ph type="body" idx="1"/>
          </p:nvPr>
        </p:nvSpPr>
        <p:spPr>
          <a:xfrm>
            <a:off x="179512" y="1196752"/>
            <a:ext cx="8784976" cy="5184576"/>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1976"/>
              <a:buFont typeface="Wingdings" pitchFamily="2" charset="2"/>
              <a:buChar char="v"/>
            </a:pPr>
            <a:endParaRPr dirty="0">
              <a:latin typeface="Calibri"/>
              <a:ea typeface="Calibri"/>
              <a:cs typeface="Calibri"/>
              <a:sym typeface="Calibri"/>
            </a:endParaRPr>
          </a:p>
          <a:p>
            <a:pPr marL="342900" lvl="0" indent="-342900" algn="l" rtl="0">
              <a:spcBef>
                <a:spcPts val="600"/>
              </a:spcBef>
              <a:spcAft>
                <a:spcPts val="0"/>
              </a:spcAft>
              <a:buSzPts val="1900"/>
              <a:buFont typeface="Wingdings" pitchFamily="2" charset="2"/>
              <a:buChar char="v"/>
            </a:pPr>
            <a:r>
              <a:rPr lang="fr-FR" sz="2500" dirty="0" err="1">
                <a:latin typeface="Calibri"/>
                <a:ea typeface="Calibri"/>
                <a:cs typeface="Calibri"/>
                <a:sym typeface="Calibri"/>
              </a:rPr>
              <a:t>Crescita</a:t>
            </a:r>
            <a:r>
              <a:rPr lang="fr-FR" sz="2500" dirty="0">
                <a:latin typeface="Calibri"/>
                <a:ea typeface="Calibri"/>
                <a:cs typeface="Calibri"/>
                <a:sym typeface="Calibri"/>
              </a:rPr>
              <a:t> </a:t>
            </a:r>
            <a:r>
              <a:rPr lang="fr-FR" sz="2500" dirty="0" err="1">
                <a:latin typeface="Calibri"/>
                <a:ea typeface="Calibri"/>
                <a:cs typeface="Calibri"/>
                <a:sym typeface="Calibri"/>
              </a:rPr>
              <a:t>economica</a:t>
            </a:r>
            <a:r>
              <a:rPr lang="fr-FR" sz="2500" dirty="0">
                <a:latin typeface="Calibri"/>
                <a:ea typeface="Calibri"/>
                <a:cs typeface="Calibri"/>
                <a:sym typeface="Calibri"/>
              </a:rPr>
              <a:t> (PIL)</a:t>
            </a:r>
            <a:endParaRPr dirty="0"/>
          </a:p>
          <a:p>
            <a:pPr marL="463550" lvl="0" indent="-342900" algn="l" rtl="0">
              <a:spcBef>
                <a:spcPts val="600"/>
              </a:spcBef>
              <a:spcAft>
                <a:spcPts val="0"/>
              </a:spcAft>
              <a:buSzPts val="1900"/>
              <a:buFont typeface="Wingdings" pitchFamily="2" charset="2"/>
              <a:buChar char="v"/>
            </a:pPr>
            <a:endParaRPr sz="2500" dirty="0">
              <a:latin typeface="Calibri"/>
              <a:ea typeface="Calibri"/>
              <a:cs typeface="Calibri"/>
              <a:sym typeface="Calibri"/>
            </a:endParaRPr>
          </a:p>
          <a:p>
            <a:pPr marL="342900" lvl="0" indent="-342900" algn="l" rtl="0">
              <a:spcBef>
                <a:spcPts val="600"/>
              </a:spcBef>
              <a:spcAft>
                <a:spcPts val="0"/>
              </a:spcAft>
              <a:buSzPts val="1900"/>
              <a:buFont typeface="Wingdings" pitchFamily="2" charset="2"/>
              <a:buChar char="v"/>
            </a:pPr>
            <a:r>
              <a:rPr lang="fr-FR" sz="2500" dirty="0" err="1">
                <a:latin typeface="Calibri"/>
                <a:ea typeface="Calibri"/>
                <a:cs typeface="Calibri"/>
                <a:sym typeface="Calibri"/>
              </a:rPr>
              <a:t>Riforma</a:t>
            </a:r>
            <a:r>
              <a:rPr lang="fr-FR" sz="2500" dirty="0">
                <a:latin typeface="Calibri"/>
                <a:ea typeface="Calibri"/>
                <a:cs typeface="Calibri"/>
                <a:sym typeface="Calibri"/>
              </a:rPr>
              <a:t> </a:t>
            </a:r>
            <a:r>
              <a:rPr lang="fr-FR" sz="2500" dirty="0" err="1">
                <a:latin typeface="Calibri"/>
                <a:ea typeface="Calibri"/>
                <a:cs typeface="Calibri"/>
                <a:sym typeface="Calibri"/>
              </a:rPr>
              <a:t>fondiaria</a:t>
            </a:r>
            <a:r>
              <a:rPr lang="fr-FR" sz="2500" dirty="0">
                <a:latin typeface="Calibri"/>
                <a:ea typeface="Calibri"/>
                <a:cs typeface="Calibri"/>
                <a:sym typeface="Calibri"/>
              </a:rPr>
              <a:t> + </a:t>
            </a:r>
            <a:r>
              <a:rPr lang="fr-FR" sz="2500" dirty="0" err="1">
                <a:latin typeface="Calibri"/>
                <a:ea typeface="Calibri"/>
                <a:cs typeface="Calibri"/>
                <a:sym typeface="Calibri"/>
              </a:rPr>
              <a:t>produttività</a:t>
            </a:r>
            <a:r>
              <a:rPr lang="fr-FR" sz="2500" dirty="0">
                <a:latin typeface="Calibri"/>
                <a:ea typeface="Calibri"/>
                <a:cs typeface="Calibri"/>
                <a:sym typeface="Calibri"/>
              </a:rPr>
              <a:t> + capitale in </a:t>
            </a:r>
            <a:r>
              <a:rPr lang="fr-FR" sz="2500" dirty="0" err="1">
                <a:latin typeface="Calibri"/>
                <a:ea typeface="Calibri"/>
                <a:cs typeface="Calibri"/>
                <a:sym typeface="Calibri"/>
              </a:rPr>
              <a:t>eccesso</a:t>
            </a:r>
            <a:r>
              <a:rPr lang="fr-FR" sz="2500" dirty="0">
                <a:latin typeface="Calibri"/>
                <a:ea typeface="Calibri"/>
                <a:cs typeface="Calibri"/>
                <a:sym typeface="Calibri"/>
              </a:rPr>
              <a:t> + </a:t>
            </a:r>
            <a:r>
              <a:rPr lang="fr-FR" sz="2500" dirty="0" err="1">
                <a:latin typeface="Calibri"/>
                <a:ea typeface="Calibri"/>
                <a:cs typeface="Calibri"/>
                <a:sym typeface="Calibri"/>
              </a:rPr>
              <a:t>protoindustrializzazione</a:t>
            </a:r>
            <a:endParaRPr dirty="0"/>
          </a:p>
          <a:p>
            <a:pPr marL="463550" lvl="0" indent="-342900" algn="l" rtl="0">
              <a:spcBef>
                <a:spcPts val="600"/>
              </a:spcBef>
              <a:spcAft>
                <a:spcPts val="0"/>
              </a:spcAft>
              <a:buSzPts val="1900"/>
              <a:buFont typeface="Wingdings" pitchFamily="2" charset="2"/>
              <a:buChar char="v"/>
            </a:pPr>
            <a:endParaRPr sz="2500" dirty="0">
              <a:latin typeface="Calibri"/>
              <a:ea typeface="Calibri"/>
              <a:cs typeface="Calibri"/>
              <a:sym typeface="Calibri"/>
            </a:endParaRPr>
          </a:p>
          <a:p>
            <a:pPr marL="342900" lvl="0" indent="-342900" algn="l" rtl="0">
              <a:spcBef>
                <a:spcPts val="600"/>
              </a:spcBef>
              <a:spcAft>
                <a:spcPts val="0"/>
              </a:spcAft>
              <a:buSzPts val="1900"/>
              <a:buFont typeface="Wingdings" pitchFamily="2" charset="2"/>
              <a:buChar char="v"/>
            </a:pPr>
            <a:r>
              <a:rPr lang="fr-FR" sz="2500" dirty="0" err="1">
                <a:latin typeface="Calibri"/>
                <a:ea typeface="Calibri"/>
                <a:cs typeface="Calibri"/>
                <a:sym typeface="Calibri"/>
              </a:rPr>
              <a:t>Consumi</a:t>
            </a:r>
            <a:r>
              <a:rPr lang="fr-FR" sz="2500" dirty="0">
                <a:latin typeface="Calibri"/>
                <a:ea typeface="Calibri"/>
                <a:cs typeface="Calibri"/>
                <a:sym typeface="Calibri"/>
              </a:rPr>
              <a:t> e </a:t>
            </a:r>
            <a:r>
              <a:rPr lang="fr-FR" sz="2500" dirty="0" err="1">
                <a:latin typeface="Calibri"/>
                <a:ea typeface="Calibri"/>
                <a:cs typeface="Calibri"/>
                <a:sym typeface="Calibri"/>
              </a:rPr>
              <a:t>stipendi</a:t>
            </a:r>
            <a:r>
              <a:rPr lang="fr-FR" sz="2500" dirty="0">
                <a:latin typeface="Calibri"/>
                <a:ea typeface="Calibri"/>
                <a:cs typeface="Calibri"/>
                <a:sym typeface="Calibri"/>
              </a:rPr>
              <a:t> </a:t>
            </a:r>
            <a:r>
              <a:rPr lang="fr-FR" sz="2500" dirty="0" err="1">
                <a:latin typeface="Calibri"/>
                <a:ea typeface="Calibri"/>
                <a:cs typeface="Calibri"/>
                <a:sym typeface="Calibri"/>
              </a:rPr>
              <a:t>elevati</a:t>
            </a:r>
            <a:endParaRPr dirty="0"/>
          </a:p>
          <a:p>
            <a:pPr marL="463550" lvl="0" indent="-342900" algn="l" rtl="0">
              <a:spcBef>
                <a:spcPts val="600"/>
              </a:spcBef>
              <a:spcAft>
                <a:spcPts val="0"/>
              </a:spcAft>
              <a:buSzPts val="1900"/>
              <a:buFont typeface="Wingdings" pitchFamily="2" charset="2"/>
              <a:buChar char="v"/>
            </a:pPr>
            <a:endParaRPr sz="2500" dirty="0">
              <a:latin typeface="Calibri"/>
              <a:ea typeface="Calibri"/>
              <a:cs typeface="Calibri"/>
              <a:sym typeface="Calibri"/>
            </a:endParaRPr>
          </a:p>
          <a:p>
            <a:pPr marL="342900" lvl="0" indent="-342900" algn="l" rtl="0">
              <a:spcBef>
                <a:spcPts val="600"/>
              </a:spcBef>
              <a:spcAft>
                <a:spcPts val="0"/>
              </a:spcAft>
              <a:buSzPts val="1900"/>
              <a:buFont typeface="Wingdings" pitchFamily="2" charset="2"/>
              <a:buChar char="v"/>
            </a:pPr>
            <a:r>
              <a:rPr lang="fr-FR" sz="2500" dirty="0" err="1">
                <a:latin typeface="Calibri"/>
                <a:ea typeface="Calibri"/>
                <a:cs typeface="Calibri"/>
                <a:sym typeface="Calibri"/>
              </a:rPr>
              <a:t>Istruzione</a:t>
            </a:r>
            <a:r>
              <a:rPr lang="fr-FR" sz="2500" dirty="0">
                <a:latin typeface="Calibri"/>
                <a:ea typeface="Calibri"/>
                <a:cs typeface="Calibri"/>
                <a:sym typeface="Calibri"/>
              </a:rPr>
              <a:t> e </a:t>
            </a:r>
            <a:r>
              <a:rPr lang="fr-FR" sz="2500" dirty="0" err="1">
                <a:latin typeface="Calibri"/>
                <a:ea typeface="Calibri"/>
                <a:cs typeface="Calibri"/>
                <a:sym typeface="Calibri"/>
              </a:rPr>
              <a:t>alfabetizzazione</a:t>
            </a:r>
            <a:endParaRPr dirty="0"/>
          </a:p>
          <a:p>
            <a:pPr marL="463550" lvl="0" indent="-342900" algn="l" rtl="0">
              <a:spcBef>
                <a:spcPts val="600"/>
              </a:spcBef>
              <a:spcAft>
                <a:spcPts val="0"/>
              </a:spcAft>
              <a:buSzPts val="1900"/>
              <a:buFont typeface="Wingdings" pitchFamily="2" charset="2"/>
              <a:buChar char="v"/>
            </a:pPr>
            <a:endParaRPr sz="2500" dirty="0">
              <a:latin typeface="Calibri"/>
              <a:ea typeface="Calibri"/>
              <a:cs typeface="Calibri"/>
              <a:sym typeface="Calibri"/>
            </a:endParaRPr>
          </a:p>
          <a:p>
            <a:pPr marL="342900" lvl="0" indent="-342900" algn="l" rtl="0">
              <a:spcBef>
                <a:spcPts val="600"/>
              </a:spcBef>
              <a:spcAft>
                <a:spcPts val="0"/>
              </a:spcAft>
              <a:buSzPts val="1900"/>
              <a:buFont typeface="Wingdings" pitchFamily="2" charset="2"/>
              <a:buChar char="v"/>
            </a:pPr>
            <a:r>
              <a:rPr lang="fr-FR" sz="2500" dirty="0" err="1">
                <a:latin typeface="Calibri"/>
                <a:ea typeface="Calibri"/>
                <a:cs typeface="Calibri"/>
                <a:sym typeface="Calibri"/>
              </a:rPr>
              <a:t>Controllo</a:t>
            </a:r>
            <a:r>
              <a:rPr lang="fr-FR" sz="2500" dirty="0">
                <a:latin typeface="Calibri"/>
                <a:ea typeface="Calibri"/>
                <a:cs typeface="Calibri"/>
                <a:sym typeface="Calibri"/>
              </a:rPr>
              <a:t> </a:t>
            </a:r>
            <a:r>
              <a:rPr lang="fr-FR" sz="2500" dirty="0" err="1">
                <a:latin typeface="Calibri"/>
                <a:ea typeface="Calibri"/>
                <a:cs typeface="Calibri"/>
                <a:sym typeface="Calibri"/>
              </a:rPr>
              <a:t>demografico</a:t>
            </a:r>
            <a:endParaRPr dirty="0"/>
          </a:p>
        </p:txBody>
      </p:sp>
      <p:sp>
        <p:nvSpPr>
          <p:cNvPr id="296" name="Google Shape;296;p27"/>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300"/>
        <p:cNvGrpSpPr/>
        <p:nvPr/>
      </p:nvGrpSpPr>
      <p:grpSpPr>
        <a:xfrm>
          <a:off x="0" y="0"/>
          <a:ext cx="0" cy="0"/>
          <a:chOff x="0" y="0"/>
          <a:chExt cx="0" cy="0"/>
        </a:xfrm>
      </p:grpSpPr>
      <p:sp>
        <p:nvSpPr>
          <p:cNvPr id="2" name="Titre 1"/>
          <p:cNvSpPr>
            <a:spLocks noGrp="1"/>
          </p:cNvSpPr>
          <p:nvPr>
            <p:ph type="title"/>
          </p:nvPr>
        </p:nvSpPr>
        <p:spPr>
          <a:xfrm>
            <a:off x="457200" y="110836"/>
            <a:ext cx="8229600" cy="845128"/>
          </a:xfrm>
        </p:spPr>
        <p:txBody>
          <a:bodyPr>
            <a:normAutofit/>
          </a:bodyPr>
          <a:lstStyle/>
          <a:p>
            <a:pPr algn="ctr"/>
            <a:r>
              <a:rPr lang="fr-FR" b="1" dirty="0" err="1">
                <a:latin typeface="Calibri" panose="020F0502020204030204" pitchFamily="34" charset="0"/>
                <a:cs typeface="Calibri" panose="020F0502020204030204" pitchFamily="34" charset="0"/>
              </a:rPr>
              <a:t>Modernizzazione/Prosperità/Democrazia</a:t>
            </a:r>
            <a:endParaRPr lang="fr-FR" b="1" dirty="0">
              <a:latin typeface="Calibri" panose="020F0502020204030204" pitchFamily="34" charset="0"/>
              <a:cs typeface="Calibri" panose="020F0502020204030204" pitchFamily="34" charset="0"/>
            </a:endParaRPr>
          </a:p>
        </p:txBody>
      </p:sp>
      <p:sp>
        <p:nvSpPr>
          <p:cNvPr id="302" name="Google Shape;302;p28"/>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27</a:t>
            </a:fld>
            <a:endParaRPr/>
          </a:p>
        </p:txBody>
      </p:sp>
      <p:pic>
        <p:nvPicPr>
          <p:cNvPr id="301" name="Google Shape;301;p28" descr="4-94-1-PB.jpg"/>
          <p:cNvPicPr preferRelativeResize="0">
            <a:picLocks noGrp="1"/>
          </p:cNvPicPr>
          <p:nvPr>
            <p:ph type="body" idx="4294967295"/>
          </p:nvPr>
        </p:nvPicPr>
        <p:blipFill rotWithShape="1">
          <a:blip r:embed="rId3">
            <a:alphaModFix/>
          </a:blip>
          <a:srcRect/>
          <a:stretch/>
        </p:blipFill>
        <p:spPr>
          <a:xfrm>
            <a:off x="778903" y="1343169"/>
            <a:ext cx="7533825" cy="482210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306"/>
        <p:cNvGrpSpPr/>
        <p:nvPr/>
      </p:nvGrpSpPr>
      <p:grpSpPr>
        <a:xfrm>
          <a:off x="0" y="0"/>
          <a:ext cx="0" cy="0"/>
          <a:chOff x="0" y="0"/>
          <a:chExt cx="0" cy="0"/>
        </a:xfrm>
      </p:grpSpPr>
      <p:sp>
        <p:nvSpPr>
          <p:cNvPr id="307" name="Google Shape;307;p29"/>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2"/>
              </a:buClr>
              <a:buSzPts val="4000"/>
              <a:buFont typeface="Calibri"/>
              <a:buNone/>
            </a:pPr>
            <a:r>
              <a:rPr lang="fr-FR" sz="4000" b="1">
                <a:latin typeface="Calibri"/>
                <a:ea typeface="Calibri"/>
                <a:cs typeface="Calibri"/>
                <a:sym typeface="Calibri"/>
              </a:rPr>
              <a:t>Domanda</a:t>
            </a:r>
            <a:endParaRPr sz="4000" b="1">
              <a:latin typeface="Calibri"/>
              <a:ea typeface="Calibri"/>
              <a:cs typeface="Calibri"/>
              <a:sym typeface="Calibri"/>
            </a:endParaRPr>
          </a:p>
        </p:txBody>
      </p:sp>
      <p:sp>
        <p:nvSpPr>
          <p:cNvPr id="308" name="Google Shape;308;p29"/>
          <p:cNvSpPr txBox="1">
            <a:spLocks noGrp="1"/>
          </p:cNvSpPr>
          <p:nvPr>
            <p:ph type="body" idx="1"/>
          </p:nvPr>
        </p:nvSpPr>
        <p:spPr>
          <a:xfrm>
            <a:off x="457200" y="1219200"/>
            <a:ext cx="8229600" cy="493776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976"/>
              <a:buNone/>
            </a:pPr>
            <a:endParaRPr/>
          </a:p>
          <a:p>
            <a:pPr marL="0" lvl="0" indent="0" algn="l" rtl="0">
              <a:spcBef>
                <a:spcPts val="600"/>
              </a:spcBef>
              <a:spcAft>
                <a:spcPts val="0"/>
              </a:spcAft>
              <a:buSzPts val="1976"/>
              <a:buNone/>
            </a:pPr>
            <a:endParaRPr/>
          </a:p>
          <a:p>
            <a:pPr marL="0" lvl="0" indent="0" algn="ctr" rtl="0">
              <a:spcBef>
                <a:spcPts val="600"/>
              </a:spcBef>
              <a:spcAft>
                <a:spcPts val="0"/>
              </a:spcAft>
              <a:buSzPts val="2432"/>
              <a:buNone/>
            </a:pPr>
            <a:r>
              <a:rPr lang="fr-FR" sz="3200" b="1" i="1">
                <a:latin typeface="Calibri"/>
                <a:ea typeface="Calibri"/>
                <a:cs typeface="Calibri"/>
                <a:sym typeface="Calibri"/>
              </a:rPr>
              <a:t>Quali erano i teatri ideali per questo tipo di competizione? </a:t>
            </a:r>
            <a:endParaRPr sz="3200" b="1" i="1">
              <a:latin typeface="Calibri"/>
              <a:ea typeface="Calibri"/>
              <a:cs typeface="Calibri"/>
              <a:sym typeface="Calibri"/>
            </a:endParaRPr>
          </a:p>
        </p:txBody>
      </p:sp>
      <p:sp>
        <p:nvSpPr>
          <p:cNvPr id="309" name="Google Shape;309;p29"/>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313"/>
        <p:cNvGrpSpPr/>
        <p:nvPr/>
      </p:nvGrpSpPr>
      <p:grpSpPr>
        <a:xfrm>
          <a:off x="0" y="0"/>
          <a:ext cx="0" cy="0"/>
          <a:chOff x="0" y="0"/>
          <a:chExt cx="0" cy="0"/>
        </a:xfrm>
      </p:grpSpPr>
      <p:sp>
        <p:nvSpPr>
          <p:cNvPr id="314" name="Google Shape;314;p30"/>
          <p:cNvSpPr txBox="1">
            <a:spLocks noGrp="1"/>
          </p:cNvSpPr>
          <p:nvPr>
            <p:ph type="title"/>
          </p:nvPr>
        </p:nvSpPr>
        <p:spPr>
          <a:xfrm>
            <a:off x="462369" y="145807"/>
            <a:ext cx="8219400" cy="10263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3200"/>
              <a:buFont typeface="Calibri"/>
              <a:buNone/>
            </a:pPr>
            <a:r>
              <a:rPr lang="fr-FR" b="1">
                <a:latin typeface="Calibri"/>
                <a:ea typeface="Calibri"/>
                <a:cs typeface="Calibri"/>
                <a:sym typeface="Calibri"/>
              </a:rPr>
              <a:t>I teatri della Guerra Fredda come scontro di "modernità</a:t>
            </a:r>
            <a:r>
              <a:rPr lang="fr-FR" i="1">
                <a:latin typeface="Calibri"/>
                <a:ea typeface="Calibri"/>
                <a:cs typeface="Calibri"/>
                <a:sym typeface="Calibri"/>
              </a:rPr>
              <a:t>" </a:t>
            </a:r>
            <a:endParaRPr i="1">
              <a:latin typeface="Calibri"/>
              <a:ea typeface="Calibri"/>
              <a:cs typeface="Calibri"/>
              <a:sym typeface="Calibri"/>
            </a:endParaRPr>
          </a:p>
        </p:txBody>
      </p:sp>
      <p:sp>
        <p:nvSpPr>
          <p:cNvPr id="315" name="Google Shape;315;p30"/>
          <p:cNvSpPr txBox="1">
            <a:spLocks noGrp="1"/>
          </p:cNvSpPr>
          <p:nvPr>
            <p:ph type="body" idx="1"/>
          </p:nvPr>
        </p:nvSpPr>
        <p:spPr>
          <a:xfrm>
            <a:off x="323528" y="1219200"/>
            <a:ext cx="8820472" cy="5090120"/>
          </a:xfrm>
          <a:prstGeom prst="rect">
            <a:avLst/>
          </a:prstGeom>
          <a:noFill/>
          <a:ln>
            <a:noFill/>
          </a:ln>
        </p:spPr>
        <p:txBody>
          <a:bodyPr spcFirstLastPara="1" wrap="square" lIns="91425" tIns="45700" rIns="91425" bIns="45700" anchor="t" anchorCtr="0">
            <a:normAutofit/>
          </a:bodyPr>
          <a:lstStyle/>
          <a:p>
            <a:pPr marL="458966" lvl="0" indent="-342900" algn="l" rtl="0">
              <a:lnSpc>
                <a:spcPct val="90000"/>
              </a:lnSpc>
              <a:spcBef>
                <a:spcPts val="0"/>
              </a:spcBef>
              <a:spcAft>
                <a:spcPts val="0"/>
              </a:spcAft>
              <a:buSzPts val="1828"/>
              <a:buFont typeface="Wingdings" pitchFamily="2" charset="2"/>
              <a:buChar char="v"/>
            </a:pPr>
            <a:endParaRPr sz="2405" dirty="0"/>
          </a:p>
          <a:p>
            <a:pPr lvl="0" indent="-457200" algn="l" rtl="0">
              <a:lnSpc>
                <a:spcPct val="90000"/>
              </a:lnSpc>
              <a:spcBef>
                <a:spcPts val="600"/>
              </a:spcBef>
              <a:spcAft>
                <a:spcPts val="0"/>
              </a:spcAft>
              <a:buSzPts val="1968"/>
              <a:buFont typeface="Wingdings" pitchFamily="2" charset="2"/>
              <a:buChar char="v"/>
            </a:pPr>
            <a:r>
              <a:rPr lang="fr-FR" sz="2590" dirty="0">
                <a:latin typeface="Calibri"/>
                <a:ea typeface="Calibri"/>
                <a:cs typeface="Calibri"/>
                <a:sym typeface="Calibri"/>
              </a:rPr>
              <a:t>In </a:t>
            </a:r>
            <a:r>
              <a:rPr lang="fr-FR" sz="2590" dirty="0" err="1">
                <a:latin typeface="Calibri"/>
                <a:ea typeface="Calibri"/>
                <a:cs typeface="Calibri"/>
                <a:sym typeface="Calibri"/>
              </a:rPr>
              <a:t>palio</a:t>
            </a:r>
            <a:r>
              <a:rPr lang="fr-FR" sz="2590" dirty="0">
                <a:latin typeface="Calibri"/>
                <a:ea typeface="Calibri"/>
                <a:cs typeface="Calibri"/>
                <a:sym typeface="Calibri"/>
              </a:rPr>
              <a:t>: </a:t>
            </a:r>
            <a:r>
              <a:rPr lang="fr-FR" sz="2590" dirty="0" err="1">
                <a:latin typeface="Calibri"/>
                <a:ea typeface="Calibri"/>
                <a:cs typeface="Calibri"/>
                <a:sym typeface="Calibri"/>
              </a:rPr>
              <a:t>opportunità </a:t>
            </a:r>
            <a:r>
              <a:rPr lang="fr-FR" sz="2590" dirty="0">
                <a:latin typeface="Calibri"/>
                <a:ea typeface="Calibri"/>
                <a:cs typeface="Calibri"/>
                <a:sym typeface="Calibri"/>
              </a:rPr>
              <a:t>per la "</a:t>
            </a:r>
            <a:r>
              <a:rPr lang="fr-FR" sz="2590" dirty="0" err="1">
                <a:latin typeface="Calibri"/>
                <a:ea typeface="Calibri"/>
                <a:cs typeface="Calibri"/>
                <a:sym typeface="Calibri"/>
              </a:rPr>
              <a:t>modernità </a:t>
            </a:r>
            <a:r>
              <a:rPr lang="fr-FR" sz="2590" dirty="0">
                <a:latin typeface="Calibri"/>
                <a:ea typeface="Calibri"/>
                <a:cs typeface="Calibri"/>
                <a:sym typeface="Calibri"/>
              </a:rPr>
              <a:t>comunista/alternativa".</a:t>
            </a:r>
            <a:endParaRPr dirty="0"/>
          </a:p>
          <a:p>
            <a:pPr marL="582194" lvl="0" indent="-457200" algn="l" rtl="0">
              <a:lnSpc>
                <a:spcPct val="90000"/>
              </a:lnSpc>
              <a:spcBef>
                <a:spcPts val="600"/>
              </a:spcBef>
              <a:spcAft>
                <a:spcPts val="0"/>
              </a:spcAft>
              <a:buSzPts val="1968"/>
              <a:buFont typeface="Wingdings" pitchFamily="2" charset="2"/>
              <a:buChar char="v"/>
            </a:pPr>
            <a:endParaRPr sz="2590" dirty="0">
              <a:latin typeface="Calibri"/>
              <a:ea typeface="Calibri"/>
              <a:cs typeface="Calibri"/>
              <a:sym typeface="Calibri"/>
            </a:endParaRPr>
          </a:p>
          <a:p>
            <a:pPr lvl="0" indent="-457200" algn="l" rtl="0">
              <a:lnSpc>
                <a:spcPct val="90000"/>
              </a:lnSpc>
              <a:spcBef>
                <a:spcPts val="600"/>
              </a:spcBef>
              <a:spcAft>
                <a:spcPts val="0"/>
              </a:spcAft>
              <a:buSzPts val="1968"/>
              <a:buFont typeface="Wingdings" pitchFamily="2" charset="2"/>
              <a:buChar char="v"/>
            </a:pPr>
            <a:r>
              <a:rPr lang="fr-FR" sz="2590" dirty="0" err="1">
                <a:latin typeface="Calibri"/>
                <a:ea typeface="Calibri"/>
                <a:cs typeface="Calibri"/>
                <a:sym typeface="Calibri"/>
              </a:rPr>
              <a:t>Geopoliticamente </a:t>
            </a:r>
            <a:r>
              <a:rPr lang="fr-FR" sz="2590" dirty="0">
                <a:latin typeface="Calibri"/>
                <a:ea typeface="Calibri"/>
                <a:cs typeface="Calibri"/>
                <a:sym typeface="Calibri"/>
              </a:rPr>
              <a:t>centrale</a:t>
            </a:r>
            <a:endParaRPr dirty="0"/>
          </a:p>
          <a:p>
            <a:pPr marL="582194" lvl="0" indent="-457200" algn="l" rtl="0">
              <a:lnSpc>
                <a:spcPct val="90000"/>
              </a:lnSpc>
              <a:spcBef>
                <a:spcPts val="600"/>
              </a:spcBef>
              <a:spcAft>
                <a:spcPts val="0"/>
              </a:spcAft>
              <a:buSzPts val="1968"/>
              <a:buFont typeface="Wingdings" pitchFamily="2" charset="2"/>
              <a:buChar char="v"/>
            </a:pPr>
            <a:endParaRPr sz="2590" dirty="0">
              <a:latin typeface="Calibri"/>
              <a:ea typeface="Calibri"/>
              <a:cs typeface="Calibri"/>
              <a:sym typeface="Calibri"/>
            </a:endParaRPr>
          </a:p>
          <a:p>
            <a:pPr lvl="0" indent="-457200" algn="l" rtl="0">
              <a:lnSpc>
                <a:spcPct val="90000"/>
              </a:lnSpc>
              <a:spcBef>
                <a:spcPts val="600"/>
              </a:spcBef>
              <a:spcAft>
                <a:spcPts val="0"/>
              </a:spcAft>
              <a:buSzPts val="1968"/>
              <a:buFont typeface="Wingdings" pitchFamily="2" charset="2"/>
              <a:buChar char="v"/>
            </a:pPr>
            <a:r>
              <a:rPr lang="fr-FR" sz="2590" dirty="0">
                <a:latin typeface="Calibri"/>
                <a:ea typeface="Calibri"/>
                <a:cs typeface="Calibri"/>
                <a:sym typeface="Calibri"/>
              </a:rPr>
              <a:t>Non in uno stadio di </a:t>
            </a:r>
            <a:r>
              <a:rPr lang="fr-FR" sz="2590" dirty="0" err="1">
                <a:latin typeface="Calibri"/>
                <a:ea typeface="Calibri"/>
                <a:cs typeface="Calibri"/>
                <a:sym typeface="Calibri"/>
              </a:rPr>
              <a:t>sviluppo troppo precoce </a:t>
            </a:r>
            <a:r>
              <a:rPr lang="fr-FR" sz="2590" dirty="0">
                <a:latin typeface="Calibri"/>
                <a:ea typeface="Calibri"/>
                <a:cs typeface="Calibri"/>
                <a:sym typeface="Calibri"/>
              </a:rPr>
              <a:t>(</a:t>
            </a:r>
            <a:r>
              <a:rPr lang="fr-FR" sz="2590" dirty="0" err="1">
                <a:latin typeface="Calibri"/>
                <a:ea typeface="Calibri"/>
                <a:cs typeface="Calibri"/>
                <a:sym typeface="Calibri"/>
              </a:rPr>
              <a:t>paradosso</a:t>
            </a:r>
            <a:r>
              <a:rPr lang="fr-FR" sz="2590" dirty="0">
                <a:latin typeface="Calibri"/>
                <a:ea typeface="Calibri"/>
                <a:cs typeface="Calibri"/>
                <a:sym typeface="Calibri"/>
              </a:rPr>
              <a:t>)</a:t>
            </a:r>
            <a:endParaRPr dirty="0"/>
          </a:p>
          <a:p>
            <a:pPr marL="582194" lvl="0" indent="-457200" algn="l" rtl="0">
              <a:lnSpc>
                <a:spcPct val="90000"/>
              </a:lnSpc>
              <a:spcBef>
                <a:spcPts val="600"/>
              </a:spcBef>
              <a:spcAft>
                <a:spcPts val="0"/>
              </a:spcAft>
              <a:buSzPts val="1968"/>
              <a:buFont typeface="Wingdings" pitchFamily="2" charset="2"/>
              <a:buChar char="v"/>
            </a:pPr>
            <a:endParaRPr sz="2590" dirty="0">
              <a:latin typeface="Calibri"/>
              <a:ea typeface="Calibri"/>
              <a:cs typeface="Calibri"/>
              <a:sym typeface="Calibri"/>
            </a:endParaRPr>
          </a:p>
          <a:p>
            <a:pPr lvl="0" indent="-457200" algn="l" rtl="0">
              <a:lnSpc>
                <a:spcPct val="90000"/>
              </a:lnSpc>
              <a:spcBef>
                <a:spcPts val="600"/>
              </a:spcBef>
              <a:spcAft>
                <a:spcPts val="0"/>
              </a:spcAft>
              <a:buSzPts val="1968"/>
              <a:buFont typeface="Wingdings" pitchFamily="2" charset="2"/>
              <a:buChar char="v"/>
            </a:pPr>
            <a:r>
              <a:rPr lang="fr-FR" sz="2590" dirty="0" err="1">
                <a:latin typeface="Calibri"/>
                <a:ea typeface="Calibri"/>
                <a:cs typeface="Calibri"/>
                <a:sym typeface="Calibri"/>
              </a:rPr>
              <a:t>Governi </a:t>
            </a:r>
            <a:r>
              <a:rPr lang="fr-FR" sz="2590" dirty="0">
                <a:latin typeface="Calibri"/>
                <a:ea typeface="Calibri"/>
                <a:cs typeface="Calibri"/>
                <a:sym typeface="Calibri"/>
              </a:rPr>
              <a:t>non ostili</a:t>
            </a:r>
            <a:endParaRPr dirty="0"/>
          </a:p>
          <a:p>
            <a:pPr marL="582194" lvl="0" indent="-457200" algn="l" rtl="0">
              <a:lnSpc>
                <a:spcPct val="90000"/>
              </a:lnSpc>
              <a:spcBef>
                <a:spcPts val="600"/>
              </a:spcBef>
              <a:spcAft>
                <a:spcPts val="0"/>
              </a:spcAft>
              <a:buSzPts val="1968"/>
              <a:buFont typeface="Wingdings" pitchFamily="2" charset="2"/>
              <a:buChar char="v"/>
            </a:pPr>
            <a:endParaRPr sz="2590" dirty="0">
              <a:latin typeface="Calibri"/>
              <a:ea typeface="Calibri"/>
              <a:cs typeface="Calibri"/>
              <a:sym typeface="Calibri"/>
            </a:endParaRPr>
          </a:p>
          <a:p>
            <a:pPr lvl="0" indent="-457200" algn="l" rtl="0">
              <a:lnSpc>
                <a:spcPct val="90000"/>
              </a:lnSpc>
              <a:spcBef>
                <a:spcPts val="600"/>
              </a:spcBef>
              <a:spcAft>
                <a:spcPts val="0"/>
              </a:spcAft>
              <a:buSzPts val="1968"/>
              <a:buFont typeface="Wingdings" pitchFamily="2" charset="2"/>
              <a:buChar char="v"/>
            </a:pPr>
            <a:r>
              <a:rPr lang="fr-FR" sz="2590" dirty="0" err="1">
                <a:latin typeface="Calibri"/>
                <a:ea typeface="Calibri"/>
                <a:cs typeface="Calibri"/>
                <a:sym typeface="Calibri"/>
              </a:rPr>
              <a:t>Integrazione economica preesistente nella sfera </a:t>
            </a:r>
            <a:r>
              <a:rPr lang="fr-FR" sz="2590" dirty="0">
                <a:latin typeface="Calibri"/>
                <a:ea typeface="Calibri"/>
                <a:cs typeface="Calibri"/>
                <a:sym typeface="Calibri"/>
              </a:rPr>
              <a:t>della </a:t>
            </a:r>
            <a:r>
              <a:rPr lang="fr-FR" sz="2590" dirty="0" err="1">
                <a:latin typeface="Calibri"/>
                <a:ea typeface="Calibri"/>
                <a:cs typeface="Calibri"/>
                <a:sym typeface="Calibri"/>
              </a:rPr>
              <a:t>superpotenza</a:t>
            </a:r>
            <a:endParaRPr sz="2590" dirty="0">
              <a:latin typeface="Calibri"/>
              <a:ea typeface="Calibri"/>
              <a:cs typeface="Calibri"/>
              <a:sym typeface="Calibri"/>
            </a:endParaRPr>
          </a:p>
        </p:txBody>
      </p:sp>
      <p:sp>
        <p:nvSpPr>
          <p:cNvPr id="316" name="Google Shape;316;p30"/>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122"/>
        <p:cNvGrpSpPr/>
        <p:nvPr/>
      </p:nvGrpSpPr>
      <p:grpSpPr>
        <a:xfrm>
          <a:off x="0" y="0"/>
          <a:ext cx="0" cy="0"/>
          <a:chOff x="0" y="0"/>
          <a:chExt cx="0" cy="0"/>
        </a:xfrm>
      </p:grpSpPr>
      <p:sp>
        <p:nvSpPr>
          <p:cNvPr id="123" name="Google Shape;123;p3"/>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2"/>
              </a:buClr>
              <a:buSzPts val="3600"/>
              <a:buFont typeface="Calibri"/>
              <a:buNone/>
            </a:pPr>
            <a:r>
              <a:rPr lang="fr-FR" sz="3600" b="1">
                <a:latin typeface="Calibri"/>
                <a:ea typeface="Calibri"/>
                <a:cs typeface="Calibri"/>
                <a:sym typeface="Calibri"/>
              </a:rPr>
              <a:t>Domanda</a:t>
            </a:r>
            <a:endParaRPr sz="3600" b="1">
              <a:latin typeface="Calibri"/>
              <a:ea typeface="Calibri"/>
              <a:cs typeface="Calibri"/>
              <a:sym typeface="Calibri"/>
            </a:endParaRPr>
          </a:p>
        </p:txBody>
      </p:sp>
      <p:sp>
        <p:nvSpPr>
          <p:cNvPr id="124" name="Google Shape;124;p3"/>
          <p:cNvSpPr txBox="1">
            <a:spLocks noGrp="1"/>
          </p:cNvSpPr>
          <p:nvPr>
            <p:ph type="body" idx="1"/>
          </p:nvPr>
        </p:nvSpPr>
        <p:spPr>
          <a:xfrm>
            <a:off x="457200" y="1219200"/>
            <a:ext cx="8229600" cy="4937760"/>
          </a:xfrm>
          <a:prstGeom prst="rect">
            <a:avLst/>
          </a:prstGeom>
          <a:noFill/>
          <a:ln>
            <a:noFill/>
          </a:ln>
        </p:spPr>
        <p:txBody>
          <a:bodyPr spcFirstLastPara="1" wrap="square" lIns="91425" tIns="45700" rIns="91425" bIns="45700" anchor="t" anchorCtr="0">
            <a:normAutofit/>
          </a:bodyPr>
          <a:lstStyle/>
          <a:p>
            <a:pPr marL="274320" lvl="0" indent="-148844" algn="l" rtl="0">
              <a:spcBef>
                <a:spcPts val="0"/>
              </a:spcBef>
              <a:spcAft>
                <a:spcPts val="0"/>
              </a:spcAft>
              <a:buSzPts val="1976"/>
              <a:buNone/>
            </a:pPr>
            <a:endParaRPr dirty="0"/>
          </a:p>
          <a:p>
            <a:pPr marL="0" lvl="0" indent="0" algn="ctr" rtl="0">
              <a:spcBef>
                <a:spcPts val="600"/>
              </a:spcBef>
              <a:spcAft>
                <a:spcPts val="0"/>
              </a:spcAft>
              <a:buSzPts val="2432"/>
              <a:buNone/>
            </a:pPr>
            <a:endParaRPr sz="3200" dirty="0">
              <a:latin typeface="Calibri"/>
              <a:ea typeface="Calibri"/>
              <a:cs typeface="Calibri"/>
              <a:sym typeface="Calibri"/>
            </a:endParaRPr>
          </a:p>
          <a:p>
            <a:pPr marL="0" lvl="0" indent="0" algn="ctr" rtl="0">
              <a:spcBef>
                <a:spcPts val="600"/>
              </a:spcBef>
              <a:spcAft>
                <a:spcPts val="0"/>
              </a:spcAft>
              <a:buSzPts val="2432"/>
              <a:buNone/>
            </a:pPr>
            <a:r>
              <a:rPr lang="fr-FR" sz="3200" b="1" i="1" dirty="0" err="1">
                <a:latin typeface="Calibri"/>
                <a:ea typeface="Calibri"/>
                <a:cs typeface="Calibri"/>
                <a:sym typeface="Calibri"/>
              </a:rPr>
              <a:t>Perché durante </a:t>
            </a:r>
            <a:r>
              <a:rPr lang="fr-FR" sz="3200" b="1" i="1" dirty="0">
                <a:latin typeface="Calibri"/>
                <a:ea typeface="Calibri"/>
                <a:cs typeface="Calibri"/>
                <a:sym typeface="Calibri"/>
              </a:rPr>
              <a:t>la </a:t>
            </a:r>
            <a:r>
              <a:rPr lang="fr-FR" sz="3200" b="1" i="1" dirty="0" err="1">
                <a:latin typeface="Calibri"/>
                <a:ea typeface="Calibri"/>
                <a:cs typeface="Calibri"/>
                <a:sym typeface="Calibri"/>
              </a:rPr>
              <a:t>fine </a:t>
            </a:r>
            <a:r>
              <a:rPr lang="fr-FR" sz="3200" b="1" i="1" dirty="0">
                <a:latin typeface="Calibri"/>
                <a:ea typeface="Calibri"/>
                <a:cs typeface="Calibri"/>
                <a:sym typeface="Calibri"/>
              </a:rPr>
              <a:t>degli anni '40/inizio anni '50 la </a:t>
            </a:r>
            <a:r>
              <a:rPr lang="fr-FR" sz="3200" b="1" i="1" dirty="0" err="1">
                <a:latin typeface="Calibri"/>
                <a:ea typeface="Calibri"/>
                <a:cs typeface="Calibri"/>
                <a:sym typeface="Calibri"/>
              </a:rPr>
              <a:t>competizione bipolare </a:t>
            </a:r>
            <a:r>
              <a:rPr lang="fr-FR" sz="3200" b="1" i="1" dirty="0">
                <a:latin typeface="Calibri"/>
                <a:ea typeface="Calibri"/>
                <a:cs typeface="Calibri"/>
                <a:sym typeface="Calibri"/>
              </a:rPr>
              <a:t>non era </a:t>
            </a:r>
            <a:r>
              <a:rPr lang="fr-FR" sz="3200" b="1" i="1" dirty="0" err="1">
                <a:latin typeface="Calibri"/>
                <a:ea typeface="Calibri"/>
                <a:cs typeface="Calibri"/>
                <a:sym typeface="Calibri"/>
              </a:rPr>
              <a:t>ancora </a:t>
            </a:r>
            <a:r>
              <a:rPr lang="fr-FR" sz="3200" b="1" i="1" dirty="0">
                <a:latin typeface="Calibri"/>
                <a:ea typeface="Calibri"/>
                <a:cs typeface="Calibri"/>
                <a:sym typeface="Calibri"/>
              </a:rPr>
              <a:t>(o </a:t>
            </a:r>
            <a:r>
              <a:rPr lang="fr-FR" sz="3200" b="1" i="1" dirty="0" err="1">
                <a:latin typeface="Calibri"/>
                <a:ea typeface="Calibri"/>
                <a:cs typeface="Calibri"/>
                <a:sym typeface="Calibri"/>
              </a:rPr>
              <a:t>principalmente</a:t>
            </a:r>
            <a:r>
              <a:rPr lang="fr-FR" sz="3200" b="1" i="1" dirty="0">
                <a:latin typeface="Calibri"/>
                <a:ea typeface="Calibri"/>
                <a:cs typeface="Calibri"/>
                <a:sym typeface="Calibri"/>
              </a:rPr>
              <a:t>) una corsa alla </a:t>
            </a:r>
            <a:r>
              <a:rPr lang="fr-FR" sz="3200" b="1" i="1" dirty="0" err="1">
                <a:latin typeface="Calibri"/>
                <a:ea typeface="Calibri"/>
                <a:cs typeface="Calibri"/>
                <a:sym typeface="Calibri"/>
              </a:rPr>
              <a:t>modernità </a:t>
            </a:r>
            <a:r>
              <a:rPr lang="fr-FR" sz="3200" b="1" i="1" dirty="0">
                <a:latin typeface="Calibri"/>
                <a:ea typeface="Calibri"/>
                <a:cs typeface="Calibri"/>
                <a:sym typeface="Calibri"/>
              </a:rPr>
              <a:t>e alla </a:t>
            </a:r>
            <a:r>
              <a:rPr lang="fr-FR" sz="3200" b="1" i="1" dirty="0" err="1">
                <a:latin typeface="Calibri"/>
                <a:ea typeface="Calibri"/>
                <a:cs typeface="Calibri"/>
                <a:sym typeface="Calibri"/>
              </a:rPr>
              <a:t>modernizzazione</a:t>
            </a:r>
            <a:r>
              <a:rPr lang="fr-FR" sz="3200" b="1" i="1" dirty="0">
                <a:latin typeface="Calibri"/>
                <a:ea typeface="Calibri"/>
                <a:cs typeface="Calibri"/>
                <a:sym typeface="Calibri"/>
              </a:rPr>
              <a:t>?</a:t>
            </a:r>
            <a:endParaRPr sz="3200" b="1" i="1" dirty="0">
              <a:latin typeface="Calibri"/>
              <a:ea typeface="Calibri"/>
              <a:cs typeface="Calibri"/>
              <a:sym typeface="Calibri"/>
            </a:endParaRPr>
          </a:p>
        </p:txBody>
      </p:sp>
      <p:sp>
        <p:nvSpPr>
          <p:cNvPr id="125" name="Google Shape;125;p3"/>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320"/>
        <p:cNvGrpSpPr/>
        <p:nvPr/>
      </p:nvGrpSpPr>
      <p:grpSpPr>
        <a:xfrm>
          <a:off x="0" y="0"/>
          <a:ext cx="0" cy="0"/>
          <a:chOff x="0" y="0"/>
          <a:chExt cx="0" cy="0"/>
        </a:xfrm>
      </p:grpSpPr>
      <p:sp>
        <p:nvSpPr>
          <p:cNvPr id="321" name="Google Shape;321;p31"/>
          <p:cNvSpPr txBox="1">
            <a:spLocks noGrp="1"/>
          </p:cNvSpPr>
          <p:nvPr>
            <p:ph type="title"/>
          </p:nvPr>
        </p:nvSpPr>
        <p:spPr>
          <a:xfrm>
            <a:off x="457200" y="152400"/>
            <a:ext cx="8229600" cy="828328"/>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2"/>
              </a:buClr>
              <a:buSzPts val="3400"/>
              <a:buFont typeface="Calibri"/>
              <a:buNone/>
            </a:pPr>
            <a:r>
              <a:rPr lang="fr-FR" sz="3400" b="1">
                <a:latin typeface="Calibri"/>
                <a:ea typeface="Calibri"/>
                <a:cs typeface="Calibri"/>
                <a:sym typeface="Calibri"/>
              </a:rPr>
              <a:t>Due esempi classici</a:t>
            </a:r>
            <a:endParaRPr sz="3400" b="1">
              <a:latin typeface="Calibri"/>
              <a:ea typeface="Calibri"/>
              <a:cs typeface="Calibri"/>
              <a:sym typeface="Calibri"/>
            </a:endParaRPr>
          </a:p>
        </p:txBody>
      </p:sp>
      <p:sp>
        <p:nvSpPr>
          <p:cNvPr id="322" name="Google Shape;322;p31"/>
          <p:cNvSpPr txBox="1">
            <a:spLocks noGrp="1"/>
          </p:cNvSpPr>
          <p:nvPr>
            <p:ph type="body" idx="1"/>
          </p:nvPr>
        </p:nvSpPr>
        <p:spPr>
          <a:xfrm>
            <a:off x="457200" y="1219200"/>
            <a:ext cx="8229600" cy="4937760"/>
          </a:xfrm>
          <a:prstGeom prst="rect">
            <a:avLst/>
          </a:prstGeom>
          <a:noFill/>
          <a:ln>
            <a:noFill/>
          </a:ln>
        </p:spPr>
        <p:txBody>
          <a:bodyPr spcFirstLastPara="1" wrap="square" lIns="91425" tIns="45700" rIns="91425" bIns="45700" anchor="t" anchorCtr="0">
            <a:normAutofit/>
          </a:bodyPr>
          <a:lstStyle/>
          <a:p>
            <a:pPr marL="582676" lvl="0" indent="-457200" algn="l" rtl="0">
              <a:spcBef>
                <a:spcPts val="0"/>
              </a:spcBef>
              <a:spcAft>
                <a:spcPts val="0"/>
              </a:spcAft>
              <a:buSzPts val="1976"/>
              <a:buFont typeface="Wingdings" pitchFamily="2" charset="2"/>
              <a:buChar char="v"/>
            </a:pPr>
            <a:endParaRPr dirty="0"/>
          </a:p>
          <a:p>
            <a:pPr marL="611632" lvl="0" indent="-457200" algn="l" rtl="0">
              <a:spcBef>
                <a:spcPts val="600"/>
              </a:spcBef>
              <a:spcAft>
                <a:spcPts val="0"/>
              </a:spcAft>
              <a:buSzPts val="2432"/>
              <a:buFont typeface="Wingdings" pitchFamily="2" charset="2"/>
              <a:buChar char="v"/>
            </a:pPr>
            <a:endParaRPr sz="3200" dirty="0">
              <a:latin typeface="Calibri"/>
              <a:ea typeface="Calibri"/>
              <a:cs typeface="Calibri"/>
              <a:sym typeface="Calibri"/>
            </a:endParaRPr>
          </a:p>
          <a:p>
            <a:pPr lvl="0" indent="-457200" algn="l" rtl="0">
              <a:spcBef>
                <a:spcPts val="600"/>
              </a:spcBef>
              <a:spcAft>
                <a:spcPts val="0"/>
              </a:spcAft>
              <a:buSzPts val="2432"/>
              <a:buFont typeface="Wingdings" pitchFamily="2" charset="2"/>
              <a:buChar char="v"/>
            </a:pPr>
            <a:r>
              <a:rPr lang="fr-FR" sz="3200" dirty="0">
                <a:latin typeface="Calibri"/>
                <a:ea typeface="Calibri"/>
                <a:cs typeface="Calibri"/>
                <a:sym typeface="Calibri"/>
              </a:rPr>
              <a:t>America Latina</a:t>
            </a:r>
            <a:endParaRPr sz="3200" dirty="0">
              <a:latin typeface="Calibri"/>
              <a:ea typeface="Calibri"/>
              <a:cs typeface="Calibri"/>
              <a:sym typeface="Calibri"/>
            </a:endParaRPr>
          </a:p>
          <a:p>
            <a:pPr marL="611632" lvl="0" indent="-457200" algn="l" rtl="0">
              <a:spcBef>
                <a:spcPts val="600"/>
              </a:spcBef>
              <a:spcAft>
                <a:spcPts val="0"/>
              </a:spcAft>
              <a:buSzPts val="2432"/>
              <a:buFont typeface="Wingdings" pitchFamily="2" charset="2"/>
              <a:buChar char="v"/>
            </a:pPr>
            <a:endParaRPr sz="3200" dirty="0">
              <a:latin typeface="Calibri"/>
              <a:ea typeface="Calibri"/>
              <a:cs typeface="Calibri"/>
              <a:sym typeface="Calibri"/>
            </a:endParaRPr>
          </a:p>
          <a:p>
            <a:pPr marL="611632" lvl="0" indent="-457200" algn="l" rtl="0">
              <a:spcBef>
                <a:spcPts val="600"/>
              </a:spcBef>
              <a:spcAft>
                <a:spcPts val="0"/>
              </a:spcAft>
              <a:buSzPts val="2432"/>
              <a:buFont typeface="Wingdings" pitchFamily="2" charset="2"/>
              <a:buChar char="v"/>
            </a:pPr>
            <a:endParaRPr sz="3200" dirty="0">
              <a:latin typeface="Calibri"/>
              <a:ea typeface="Calibri"/>
              <a:cs typeface="Calibri"/>
              <a:sym typeface="Calibri"/>
            </a:endParaRPr>
          </a:p>
          <a:p>
            <a:pPr lvl="0" indent="-457200" algn="l" rtl="0">
              <a:spcBef>
                <a:spcPts val="600"/>
              </a:spcBef>
              <a:spcAft>
                <a:spcPts val="0"/>
              </a:spcAft>
              <a:buSzPts val="2432"/>
              <a:buFont typeface="Wingdings" pitchFamily="2" charset="2"/>
              <a:buChar char="v"/>
            </a:pPr>
            <a:r>
              <a:rPr lang="fr-FR" sz="3200" dirty="0" err="1">
                <a:latin typeface="Calibri"/>
                <a:ea typeface="Calibri"/>
                <a:cs typeface="Calibri"/>
                <a:sym typeface="Calibri"/>
              </a:rPr>
              <a:t>Indocina</a:t>
            </a:r>
            <a:r>
              <a:rPr lang="fr-FR" sz="3200" dirty="0">
                <a:latin typeface="Calibri"/>
                <a:ea typeface="Calibri"/>
                <a:cs typeface="Calibri"/>
                <a:sym typeface="Calibri"/>
              </a:rPr>
              <a:t> e Sud-Est asiatico</a:t>
            </a:r>
            <a:endParaRPr sz="3200" dirty="0">
              <a:latin typeface="Calibri"/>
              <a:ea typeface="Calibri"/>
              <a:cs typeface="Calibri"/>
              <a:sym typeface="Calibri"/>
            </a:endParaRPr>
          </a:p>
        </p:txBody>
      </p:sp>
      <p:sp>
        <p:nvSpPr>
          <p:cNvPr id="323" name="Google Shape;323;p31"/>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334"/>
        <p:cNvGrpSpPr/>
        <p:nvPr/>
      </p:nvGrpSpPr>
      <p:grpSpPr>
        <a:xfrm>
          <a:off x="0" y="0"/>
          <a:ext cx="0" cy="0"/>
          <a:chOff x="0" y="0"/>
          <a:chExt cx="0" cy="0"/>
        </a:xfrm>
      </p:grpSpPr>
      <p:sp>
        <p:nvSpPr>
          <p:cNvPr id="335" name="Google Shape;335;p33"/>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2"/>
              </a:buClr>
              <a:buSzPts val="3600"/>
              <a:buFont typeface="Calibri"/>
              <a:buNone/>
            </a:pPr>
            <a:r>
              <a:rPr lang="fr-FR" sz="3600" b="1" dirty="0">
                <a:latin typeface="Calibri"/>
                <a:ea typeface="Calibri"/>
                <a:cs typeface="Calibri"/>
                <a:sym typeface="Calibri"/>
              </a:rPr>
              <a:t>America Latina: perché?</a:t>
            </a:r>
            <a:endParaRPr sz="3600" b="1" dirty="0">
              <a:latin typeface="Calibri"/>
              <a:ea typeface="Calibri"/>
              <a:cs typeface="Calibri"/>
              <a:sym typeface="Calibri"/>
            </a:endParaRPr>
          </a:p>
        </p:txBody>
      </p:sp>
      <p:sp>
        <p:nvSpPr>
          <p:cNvPr id="336" name="Google Shape;336;p33"/>
          <p:cNvSpPr txBox="1">
            <a:spLocks noGrp="1"/>
          </p:cNvSpPr>
          <p:nvPr>
            <p:ph type="body" idx="1"/>
          </p:nvPr>
        </p:nvSpPr>
        <p:spPr>
          <a:xfrm>
            <a:off x="457200" y="1219200"/>
            <a:ext cx="8229600" cy="4937760"/>
          </a:xfrm>
          <a:prstGeom prst="rect">
            <a:avLst/>
          </a:prstGeom>
          <a:noFill/>
          <a:ln>
            <a:noFill/>
          </a:ln>
        </p:spPr>
        <p:txBody>
          <a:bodyPr spcFirstLastPara="1" wrap="square" lIns="91425" tIns="45700" rIns="91425" bIns="45700" anchor="t" anchorCtr="0">
            <a:normAutofit/>
          </a:bodyPr>
          <a:lstStyle/>
          <a:p>
            <a:pPr marL="587502" lvl="0" indent="-457200" algn="l" rtl="0">
              <a:spcBef>
                <a:spcPts val="0"/>
              </a:spcBef>
              <a:spcAft>
                <a:spcPts val="0"/>
              </a:spcAft>
              <a:buSzPts val="2052"/>
              <a:buFont typeface="Wingdings" pitchFamily="2" charset="2"/>
              <a:buChar char="v"/>
            </a:pPr>
            <a:endParaRPr sz="2700" dirty="0">
              <a:latin typeface="Calibri"/>
              <a:ea typeface="Calibri"/>
              <a:cs typeface="Calibri"/>
              <a:sym typeface="Calibri"/>
            </a:endParaRPr>
          </a:p>
          <a:p>
            <a:pPr lvl="0" indent="-457200" algn="l" rtl="0">
              <a:spcBef>
                <a:spcPts val="600"/>
              </a:spcBef>
              <a:spcAft>
                <a:spcPts val="0"/>
              </a:spcAft>
              <a:buSzPts val="2052"/>
              <a:buFont typeface="Wingdings" pitchFamily="2" charset="2"/>
              <a:buChar char="v"/>
            </a:pPr>
            <a:r>
              <a:rPr lang="fr-FR" sz="2700" dirty="0">
                <a:latin typeface="Calibri"/>
                <a:ea typeface="Calibri"/>
                <a:cs typeface="Calibri"/>
                <a:sym typeface="Calibri"/>
              </a:rPr>
              <a:t>Un </a:t>
            </a:r>
            <a:r>
              <a:rPr lang="fr-FR" sz="2700" dirty="0" err="1">
                <a:latin typeface="Calibri"/>
                <a:ea typeface="Calibri"/>
                <a:cs typeface="Calibri"/>
                <a:sym typeface="Calibri"/>
              </a:rPr>
              <a:t>bersaglio</a:t>
            </a:r>
            <a:r>
              <a:rPr lang="fr-FR" sz="2700" dirty="0">
                <a:latin typeface="Calibri"/>
                <a:ea typeface="Calibri"/>
                <a:cs typeface="Calibri"/>
                <a:sym typeface="Calibri"/>
              </a:rPr>
              <a:t> </a:t>
            </a:r>
            <a:r>
              <a:rPr lang="fr-FR" sz="2700" dirty="0" err="1">
                <a:latin typeface="Calibri"/>
                <a:ea typeface="Calibri"/>
                <a:cs typeface="Calibri"/>
                <a:sym typeface="Calibri"/>
              </a:rPr>
              <a:t>apparentemente</a:t>
            </a:r>
            <a:r>
              <a:rPr lang="fr-FR" sz="2700" dirty="0">
                <a:latin typeface="Calibri"/>
                <a:ea typeface="Calibri"/>
                <a:cs typeface="Calibri"/>
                <a:sym typeface="Calibri"/>
              </a:rPr>
              <a:t> facile: Il cortile d'America</a:t>
            </a:r>
            <a:endParaRPr sz="2700" dirty="0">
              <a:latin typeface="Calibri"/>
              <a:ea typeface="Calibri"/>
              <a:cs typeface="Calibri"/>
              <a:sym typeface="Calibri"/>
            </a:endParaRPr>
          </a:p>
          <a:p>
            <a:pPr marL="587502" lvl="0" indent="-457200" algn="l" rtl="0">
              <a:spcBef>
                <a:spcPts val="600"/>
              </a:spcBef>
              <a:spcAft>
                <a:spcPts val="0"/>
              </a:spcAft>
              <a:buSzPts val="2052"/>
              <a:buFont typeface="Wingdings" pitchFamily="2" charset="2"/>
              <a:buChar char="v"/>
            </a:pPr>
            <a:endParaRPr sz="2700" dirty="0">
              <a:latin typeface="Calibri"/>
              <a:ea typeface="Calibri"/>
              <a:cs typeface="Calibri"/>
              <a:sym typeface="Calibri"/>
            </a:endParaRPr>
          </a:p>
          <a:p>
            <a:pPr lvl="0" indent="-457200" algn="l" rtl="0">
              <a:spcBef>
                <a:spcPts val="600"/>
              </a:spcBef>
              <a:spcAft>
                <a:spcPts val="0"/>
              </a:spcAft>
              <a:buSzPts val="2052"/>
              <a:buFont typeface="Wingdings" pitchFamily="2" charset="2"/>
              <a:buChar char="v"/>
            </a:pPr>
            <a:r>
              <a:rPr lang="fr-FR" sz="2700" dirty="0" err="1">
                <a:latin typeface="Calibri"/>
                <a:ea typeface="Calibri"/>
                <a:cs typeface="Calibri"/>
                <a:sym typeface="Calibri"/>
              </a:rPr>
              <a:t>Integrazione</a:t>
            </a:r>
            <a:r>
              <a:rPr lang="fr-FR" sz="2700" dirty="0">
                <a:latin typeface="Calibri"/>
                <a:ea typeface="Calibri"/>
                <a:cs typeface="Calibri"/>
                <a:sym typeface="Calibri"/>
              </a:rPr>
              <a:t> </a:t>
            </a:r>
            <a:r>
              <a:rPr lang="fr-FR" sz="2700" dirty="0" err="1">
                <a:latin typeface="Calibri"/>
                <a:ea typeface="Calibri"/>
                <a:cs typeface="Calibri"/>
                <a:sym typeface="Calibri"/>
              </a:rPr>
              <a:t>economica</a:t>
            </a:r>
            <a:endParaRPr sz="2700" dirty="0">
              <a:latin typeface="Calibri"/>
              <a:ea typeface="Calibri"/>
              <a:cs typeface="Calibri"/>
              <a:sym typeface="Calibri"/>
            </a:endParaRPr>
          </a:p>
          <a:p>
            <a:pPr marL="587502" lvl="0" indent="-457200" algn="l" rtl="0">
              <a:spcBef>
                <a:spcPts val="600"/>
              </a:spcBef>
              <a:spcAft>
                <a:spcPts val="0"/>
              </a:spcAft>
              <a:buSzPts val="2052"/>
              <a:buFont typeface="Wingdings" pitchFamily="2" charset="2"/>
              <a:buChar char="v"/>
            </a:pPr>
            <a:endParaRPr sz="2700" dirty="0">
              <a:latin typeface="Calibri"/>
              <a:ea typeface="Calibri"/>
              <a:cs typeface="Calibri"/>
              <a:sym typeface="Calibri"/>
            </a:endParaRPr>
          </a:p>
          <a:p>
            <a:pPr lvl="0" indent="-457200" algn="l" rtl="0">
              <a:spcBef>
                <a:spcPts val="600"/>
              </a:spcBef>
              <a:spcAft>
                <a:spcPts val="0"/>
              </a:spcAft>
              <a:buSzPts val="2052"/>
              <a:buFont typeface="Wingdings" pitchFamily="2" charset="2"/>
              <a:buChar char="v"/>
            </a:pPr>
            <a:r>
              <a:rPr lang="fr-FR" sz="2700" dirty="0">
                <a:latin typeface="Calibri"/>
                <a:ea typeface="Calibri"/>
                <a:cs typeface="Calibri"/>
                <a:sym typeface="Calibri"/>
              </a:rPr>
              <a:t>Nuovo </a:t>
            </a:r>
            <a:r>
              <a:rPr lang="fr-FR" sz="2700" dirty="0" err="1">
                <a:latin typeface="Calibri"/>
                <a:ea typeface="Calibri"/>
                <a:cs typeface="Calibri"/>
                <a:sym typeface="Calibri"/>
              </a:rPr>
              <a:t>senso</a:t>
            </a:r>
            <a:r>
              <a:rPr lang="fr-FR" sz="2700" dirty="0">
                <a:latin typeface="Calibri"/>
                <a:ea typeface="Calibri"/>
                <a:cs typeface="Calibri"/>
                <a:sym typeface="Calibri"/>
              </a:rPr>
              <a:t> di </a:t>
            </a:r>
            <a:r>
              <a:rPr lang="fr-FR" sz="2700" dirty="0" err="1">
                <a:latin typeface="Calibri"/>
                <a:ea typeface="Calibri"/>
                <a:cs typeface="Calibri"/>
                <a:sym typeface="Calibri"/>
              </a:rPr>
              <a:t>urgenza</a:t>
            </a:r>
            <a:r>
              <a:rPr lang="fr-FR" sz="2700" dirty="0">
                <a:latin typeface="Calibri"/>
                <a:ea typeface="Calibri"/>
                <a:cs typeface="Calibri"/>
                <a:sym typeface="Calibri"/>
              </a:rPr>
              <a:t>: </a:t>
            </a:r>
            <a:r>
              <a:rPr lang="fr-FR" sz="2700" dirty="0" err="1">
                <a:latin typeface="Calibri"/>
                <a:ea typeface="Calibri"/>
                <a:cs typeface="Calibri"/>
                <a:sym typeface="Calibri"/>
              </a:rPr>
              <a:t>Rivoluzione</a:t>
            </a:r>
            <a:r>
              <a:rPr lang="fr-FR" sz="2700" dirty="0">
                <a:latin typeface="Calibri"/>
                <a:ea typeface="Calibri"/>
                <a:cs typeface="Calibri"/>
                <a:sym typeface="Calibri"/>
              </a:rPr>
              <a:t> </a:t>
            </a:r>
            <a:r>
              <a:rPr lang="fr-FR" sz="2700" dirty="0" err="1">
                <a:latin typeface="Calibri"/>
                <a:ea typeface="Calibri"/>
                <a:cs typeface="Calibri"/>
                <a:sym typeface="Calibri"/>
              </a:rPr>
              <a:t>cubana</a:t>
            </a:r>
            <a:r>
              <a:rPr lang="fr-FR" sz="2700" dirty="0">
                <a:latin typeface="Calibri"/>
                <a:ea typeface="Calibri"/>
                <a:cs typeface="Calibri"/>
                <a:sym typeface="Calibri"/>
              </a:rPr>
              <a:t> e "Fuoco </a:t>
            </a:r>
            <a:r>
              <a:rPr lang="fr-FR" sz="2700" dirty="0" err="1">
                <a:latin typeface="Calibri"/>
                <a:ea typeface="Calibri"/>
                <a:cs typeface="Calibri"/>
                <a:sym typeface="Calibri"/>
              </a:rPr>
              <a:t>rivoluzionario</a:t>
            </a:r>
            <a:r>
              <a:rPr lang="fr-FR" sz="2700" dirty="0">
                <a:latin typeface="Calibri"/>
                <a:ea typeface="Calibri"/>
                <a:cs typeface="Calibri"/>
                <a:sym typeface="Calibri"/>
              </a:rPr>
              <a:t>".</a:t>
            </a:r>
            <a:endParaRPr dirty="0"/>
          </a:p>
          <a:p>
            <a:pPr marL="587502" lvl="0" indent="-457200" algn="l" rtl="0">
              <a:spcBef>
                <a:spcPts val="600"/>
              </a:spcBef>
              <a:spcAft>
                <a:spcPts val="0"/>
              </a:spcAft>
              <a:buSzPts val="2052"/>
              <a:buFont typeface="Wingdings" pitchFamily="2" charset="2"/>
              <a:buChar char="v"/>
            </a:pPr>
            <a:endParaRPr sz="2700" dirty="0">
              <a:latin typeface="Calibri"/>
              <a:ea typeface="Calibri"/>
              <a:cs typeface="Calibri"/>
              <a:sym typeface="Calibri"/>
            </a:endParaRPr>
          </a:p>
          <a:p>
            <a:pPr lvl="0" indent="-457200" algn="l" rtl="0">
              <a:spcBef>
                <a:spcPts val="600"/>
              </a:spcBef>
              <a:spcAft>
                <a:spcPts val="0"/>
              </a:spcAft>
              <a:buSzPts val="2052"/>
              <a:buFont typeface="Wingdings" pitchFamily="2" charset="2"/>
              <a:buChar char="v"/>
            </a:pPr>
            <a:r>
              <a:rPr lang="fr-FR" sz="2700" dirty="0">
                <a:latin typeface="Calibri"/>
                <a:ea typeface="Calibri"/>
                <a:cs typeface="Calibri"/>
                <a:sym typeface="Calibri"/>
              </a:rPr>
              <a:t>Forte </a:t>
            </a:r>
            <a:r>
              <a:rPr lang="fr-FR" sz="2700" dirty="0" err="1">
                <a:latin typeface="Calibri"/>
                <a:ea typeface="Calibri"/>
                <a:cs typeface="Calibri"/>
                <a:sym typeface="Calibri"/>
              </a:rPr>
              <a:t>antiamericanismo</a:t>
            </a:r>
            <a:endParaRPr sz="2700" dirty="0">
              <a:latin typeface="Calibri"/>
              <a:ea typeface="Calibri"/>
              <a:cs typeface="Calibri"/>
              <a:sym typeface="Calibri"/>
            </a:endParaRPr>
          </a:p>
        </p:txBody>
      </p:sp>
      <p:sp>
        <p:nvSpPr>
          <p:cNvPr id="337" name="Google Shape;337;p33"/>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347"/>
        <p:cNvGrpSpPr/>
        <p:nvPr/>
      </p:nvGrpSpPr>
      <p:grpSpPr>
        <a:xfrm>
          <a:off x="0" y="0"/>
          <a:ext cx="0" cy="0"/>
          <a:chOff x="0" y="0"/>
          <a:chExt cx="0" cy="0"/>
        </a:xfrm>
      </p:grpSpPr>
      <p:sp>
        <p:nvSpPr>
          <p:cNvPr id="348" name="Google Shape;348;p35"/>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32</a:t>
            </a:fld>
            <a:endParaRPr/>
          </a:p>
        </p:txBody>
      </p:sp>
      <p:sp>
        <p:nvSpPr>
          <p:cNvPr id="349" name="Google Shape;349;p35"/>
          <p:cNvSpPr txBox="1"/>
          <p:nvPr/>
        </p:nvSpPr>
        <p:spPr>
          <a:xfrm>
            <a:off x="251520" y="980728"/>
            <a:ext cx="4320479"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3000" u="sng">
                <a:solidFill>
                  <a:schemeClr val="dk1"/>
                </a:solidFill>
                <a:latin typeface="Calibri"/>
                <a:ea typeface="Calibri"/>
                <a:cs typeface="Calibri"/>
                <a:sym typeface="Calibri"/>
                <a:hlinkClick r:id="rId3"/>
              </a:rPr>
              <a:t>https://www.youtube.com/watch?v=EHR1dBTJrRA</a:t>
            </a:r>
            <a:endParaRPr sz="3000">
              <a:solidFill>
                <a:schemeClr val="dk1"/>
              </a:solidFill>
              <a:latin typeface="Calibri"/>
              <a:ea typeface="Calibri"/>
              <a:cs typeface="Calibri"/>
              <a:sym typeface="Calibri"/>
            </a:endParaRPr>
          </a:p>
          <a:p>
            <a:pPr marL="0" marR="0" lvl="0" indent="0" algn="l" rtl="0">
              <a:spcBef>
                <a:spcPts val="0"/>
              </a:spcBef>
              <a:spcAft>
                <a:spcPts val="0"/>
              </a:spcAft>
              <a:buNone/>
            </a:pPr>
            <a:endParaRPr sz="3000">
              <a:solidFill>
                <a:schemeClr val="dk1"/>
              </a:solidFill>
              <a:latin typeface="Calibri"/>
              <a:ea typeface="Calibri"/>
              <a:cs typeface="Calibri"/>
              <a:sym typeface="Calibri"/>
            </a:endParaRPr>
          </a:p>
          <a:p>
            <a:pPr marL="0" marR="0" lvl="0" indent="0" algn="l" rtl="0">
              <a:spcBef>
                <a:spcPts val="0"/>
              </a:spcBef>
              <a:spcAft>
                <a:spcPts val="0"/>
              </a:spcAft>
              <a:buNone/>
            </a:pPr>
            <a:r>
              <a:rPr lang="fr-FR" sz="3000">
                <a:solidFill>
                  <a:schemeClr val="dk1"/>
                </a:solidFill>
                <a:latin typeface="Calibri"/>
                <a:ea typeface="Calibri"/>
                <a:cs typeface="Calibri"/>
                <a:sym typeface="Calibri"/>
              </a:rPr>
              <a:t>Nixon a Caracas (1958)</a:t>
            </a:r>
            <a:endParaRPr sz="3000">
              <a:solidFill>
                <a:schemeClr val="dk1"/>
              </a:solidFill>
              <a:latin typeface="Calibri"/>
              <a:ea typeface="Calibri"/>
              <a:cs typeface="Calibri"/>
              <a:sym typeface="Calibri"/>
            </a:endParaRPr>
          </a:p>
        </p:txBody>
      </p:sp>
      <p:pic>
        <p:nvPicPr>
          <p:cNvPr id="350" name="Google Shape;350;p35" descr="nixonstoned31.jpg"/>
          <p:cNvPicPr preferRelativeResize="0"/>
          <p:nvPr/>
        </p:nvPicPr>
        <p:blipFill rotWithShape="1">
          <a:blip r:embed="rId4">
            <a:alphaModFix/>
          </a:blip>
          <a:srcRect/>
          <a:stretch/>
        </p:blipFill>
        <p:spPr>
          <a:xfrm>
            <a:off x="4571999" y="476672"/>
            <a:ext cx="4520415" cy="565631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354"/>
        <p:cNvGrpSpPr/>
        <p:nvPr/>
      </p:nvGrpSpPr>
      <p:grpSpPr>
        <a:xfrm>
          <a:off x="0" y="0"/>
          <a:ext cx="0" cy="0"/>
          <a:chOff x="0" y="0"/>
          <a:chExt cx="0" cy="0"/>
        </a:xfrm>
      </p:grpSpPr>
      <p:sp>
        <p:nvSpPr>
          <p:cNvPr id="355" name="Google Shape;355;p36"/>
          <p:cNvSpPr txBox="1">
            <a:spLocks noGrp="1"/>
          </p:cNvSpPr>
          <p:nvPr>
            <p:ph type="body" idx="4294967295"/>
          </p:nvPr>
        </p:nvSpPr>
        <p:spPr>
          <a:xfrm>
            <a:off x="0" y="44624"/>
            <a:ext cx="9144000" cy="324036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596"/>
              <a:buNone/>
            </a:pPr>
            <a:r>
              <a:rPr lang="fr-FR" sz="2100">
                <a:latin typeface="Calibri"/>
                <a:ea typeface="Calibri"/>
                <a:cs typeface="Calibri"/>
                <a:sym typeface="Calibri"/>
              </a:rPr>
              <a:t>"L'America Latina è irrevocabilmente impegnata nella ricerca della modernizzazione. Questo processo di modernizzazione non può avvenire senza una drastica revisione della struttura agraria semi-feudale della società che ancora prevale in gran parte del subcontinente. Tale revisione può avvenire in due modi: attraverso una </a:t>
            </a:r>
            <a:r>
              <a:rPr lang="fr-FR" sz="2100" u="sng">
                <a:latin typeface="Calibri"/>
                <a:ea typeface="Calibri"/>
                <a:cs typeface="Calibri"/>
                <a:sym typeface="Calibri"/>
              </a:rPr>
              <a:t>rivoluzione borghese </a:t>
            </a:r>
            <a:r>
              <a:rPr lang="fr-FR" sz="2100">
                <a:latin typeface="Calibri"/>
                <a:ea typeface="Calibri"/>
                <a:cs typeface="Calibri"/>
                <a:sym typeface="Calibri"/>
              </a:rPr>
              <a:t>o attraverso una rivoluzione "operaia e contadina" (cioè comunista o peronista). È ovviamente interesse degli Stati Uniti promuovere la rivoluzione borghese. Purtroppo l'oligarchia terriera dell'America Latina non comprende la gravità della propria situazione. Essa costituisce il principale ostacolo alla rivoluzione borghese e, ostacolando la rivoluzione borghese, potrebbe portare alla rivoluzione proletaria.</a:t>
            </a:r>
            <a:endParaRPr sz="2100">
              <a:latin typeface="Calibri"/>
              <a:ea typeface="Calibri"/>
              <a:cs typeface="Calibri"/>
              <a:sym typeface="Calibri"/>
            </a:endParaRPr>
          </a:p>
        </p:txBody>
      </p:sp>
      <p:pic>
        <p:nvPicPr>
          <p:cNvPr id="356" name="Google Shape;356;p36"/>
          <p:cNvPicPr preferRelativeResize="0"/>
          <p:nvPr/>
        </p:nvPicPr>
        <p:blipFill rotWithShape="1">
          <a:blip r:embed="rId3">
            <a:alphaModFix/>
          </a:blip>
          <a:srcRect/>
          <a:stretch/>
        </p:blipFill>
        <p:spPr>
          <a:xfrm>
            <a:off x="683568" y="3332771"/>
            <a:ext cx="4536503" cy="3023579"/>
          </a:xfrm>
          <a:prstGeom prst="rect">
            <a:avLst/>
          </a:prstGeom>
          <a:noFill/>
          <a:ln>
            <a:noFill/>
          </a:ln>
        </p:spPr>
      </p:pic>
      <p:sp>
        <p:nvSpPr>
          <p:cNvPr id="357" name="Google Shape;357;p36"/>
          <p:cNvSpPr txBox="1"/>
          <p:nvPr/>
        </p:nvSpPr>
        <p:spPr>
          <a:xfrm>
            <a:off x="5580112" y="4149080"/>
            <a:ext cx="3240360" cy="8925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600" b="1">
                <a:solidFill>
                  <a:schemeClr val="dk1"/>
                </a:solidFill>
                <a:latin typeface="Calibri"/>
                <a:ea typeface="Calibri"/>
                <a:cs typeface="Calibri"/>
                <a:sym typeface="Calibri"/>
              </a:rPr>
              <a:t>Arthur Schlesinger Jr., 1961</a:t>
            </a:r>
            <a:endParaRPr sz="2600" b="1">
              <a:solidFill>
                <a:schemeClr val="dk1"/>
              </a:solidFill>
              <a:latin typeface="Calibri"/>
              <a:ea typeface="Calibri"/>
              <a:cs typeface="Calibri"/>
              <a:sym typeface="Calibri"/>
            </a:endParaRPr>
          </a:p>
        </p:txBody>
      </p:sp>
      <p:sp>
        <p:nvSpPr>
          <p:cNvPr id="358" name="Google Shape;358;p36"/>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362"/>
        <p:cNvGrpSpPr/>
        <p:nvPr/>
      </p:nvGrpSpPr>
      <p:grpSpPr>
        <a:xfrm>
          <a:off x="0" y="0"/>
          <a:ext cx="0" cy="0"/>
          <a:chOff x="0" y="0"/>
          <a:chExt cx="0" cy="0"/>
        </a:xfrm>
      </p:grpSpPr>
      <p:pic>
        <p:nvPicPr>
          <p:cNvPr id="363" name="Google Shape;363;p37"/>
          <p:cNvPicPr preferRelativeResize="0">
            <a:picLocks noGrp="1"/>
          </p:cNvPicPr>
          <p:nvPr>
            <p:ph type="body" idx="4294967295"/>
          </p:nvPr>
        </p:nvPicPr>
        <p:blipFill rotWithShape="1">
          <a:blip r:embed="rId3">
            <a:alphaModFix/>
          </a:blip>
          <a:srcRect/>
          <a:stretch/>
        </p:blipFill>
        <p:spPr>
          <a:xfrm>
            <a:off x="899592" y="145792"/>
            <a:ext cx="3600400" cy="2485117"/>
          </a:xfrm>
          <a:prstGeom prst="rect">
            <a:avLst/>
          </a:prstGeom>
          <a:noFill/>
          <a:ln>
            <a:noFill/>
          </a:ln>
        </p:spPr>
      </p:pic>
      <p:pic>
        <p:nvPicPr>
          <p:cNvPr id="364" name="Google Shape;364;p37"/>
          <p:cNvPicPr preferRelativeResize="0"/>
          <p:nvPr/>
        </p:nvPicPr>
        <p:blipFill rotWithShape="1">
          <a:blip r:embed="rId4">
            <a:alphaModFix/>
          </a:blip>
          <a:srcRect/>
          <a:stretch/>
        </p:blipFill>
        <p:spPr>
          <a:xfrm>
            <a:off x="4788024" y="1340768"/>
            <a:ext cx="4193185" cy="3312368"/>
          </a:xfrm>
          <a:prstGeom prst="rect">
            <a:avLst/>
          </a:prstGeom>
          <a:noFill/>
          <a:ln>
            <a:noFill/>
          </a:ln>
        </p:spPr>
      </p:pic>
      <p:pic>
        <p:nvPicPr>
          <p:cNvPr id="365" name="Google Shape;365;p37"/>
          <p:cNvPicPr preferRelativeResize="0"/>
          <p:nvPr/>
        </p:nvPicPr>
        <p:blipFill rotWithShape="1">
          <a:blip r:embed="rId5">
            <a:alphaModFix/>
          </a:blip>
          <a:srcRect/>
          <a:stretch/>
        </p:blipFill>
        <p:spPr>
          <a:xfrm>
            <a:off x="475184" y="2756926"/>
            <a:ext cx="4096816" cy="3414014"/>
          </a:xfrm>
          <a:prstGeom prst="rect">
            <a:avLst/>
          </a:prstGeom>
          <a:noFill/>
          <a:ln>
            <a:noFill/>
          </a:ln>
        </p:spPr>
      </p:pic>
      <p:sp>
        <p:nvSpPr>
          <p:cNvPr id="366" name="Google Shape;366;p37"/>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370"/>
        <p:cNvGrpSpPr/>
        <p:nvPr/>
      </p:nvGrpSpPr>
      <p:grpSpPr>
        <a:xfrm>
          <a:off x="0" y="0"/>
          <a:ext cx="0" cy="0"/>
          <a:chOff x="0" y="0"/>
          <a:chExt cx="0" cy="0"/>
        </a:xfrm>
      </p:grpSpPr>
      <p:pic>
        <p:nvPicPr>
          <p:cNvPr id="371" name="Google Shape;371;p38"/>
          <p:cNvPicPr preferRelativeResize="0"/>
          <p:nvPr/>
        </p:nvPicPr>
        <p:blipFill rotWithShape="1">
          <a:blip r:embed="rId3">
            <a:alphaModFix/>
          </a:blip>
          <a:srcRect/>
          <a:stretch/>
        </p:blipFill>
        <p:spPr>
          <a:xfrm>
            <a:off x="827584" y="116632"/>
            <a:ext cx="3744416" cy="3145310"/>
          </a:xfrm>
          <a:prstGeom prst="rect">
            <a:avLst/>
          </a:prstGeom>
          <a:noFill/>
          <a:ln>
            <a:noFill/>
          </a:ln>
        </p:spPr>
      </p:pic>
      <p:pic>
        <p:nvPicPr>
          <p:cNvPr id="372" name="Google Shape;372;p38"/>
          <p:cNvPicPr preferRelativeResize="0"/>
          <p:nvPr/>
        </p:nvPicPr>
        <p:blipFill rotWithShape="1">
          <a:blip r:embed="rId4">
            <a:alphaModFix/>
          </a:blip>
          <a:srcRect/>
          <a:stretch/>
        </p:blipFill>
        <p:spPr>
          <a:xfrm>
            <a:off x="5076056" y="116632"/>
            <a:ext cx="3816424" cy="3053139"/>
          </a:xfrm>
          <a:prstGeom prst="rect">
            <a:avLst/>
          </a:prstGeom>
          <a:noFill/>
          <a:ln>
            <a:noFill/>
          </a:ln>
        </p:spPr>
      </p:pic>
      <p:pic>
        <p:nvPicPr>
          <p:cNvPr id="373" name="Google Shape;373;p38"/>
          <p:cNvPicPr preferRelativeResize="0"/>
          <p:nvPr/>
        </p:nvPicPr>
        <p:blipFill rotWithShape="1">
          <a:blip r:embed="rId5">
            <a:alphaModFix/>
          </a:blip>
          <a:srcRect/>
          <a:stretch/>
        </p:blipFill>
        <p:spPr>
          <a:xfrm>
            <a:off x="539552" y="3356992"/>
            <a:ext cx="4032448" cy="2953552"/>
          </a:xfrm>
          <a:prstGeom prst="rect">
            <a:avLst/>
          </a:prstGeom>
          <a:noFill/>
          <a:ln>
            <a:noFill/>
          </a:ln>
        </p:spPr>
      </p:pic>
      <p:pic>
        <p:nvPicPr>
          <p:cNvPr id="374" name="Google Shape;374;p38"/>
          <p:cNvPicPr preferRelativeResize="0"/>
          <p:nvPr/>
        </p:nvPicPr>
        <p:blipFill rotWithShape="1">
          <a:blip r:embed="rId6">
            <a:alphaModFix/>
          </a:blip>
          <a:srcRect/>
          <a:stretch/>
        </p:blipFill>
        <p:spPr>
          <a:xfrm>
            <a:off x="5055976" y="3717032"/>
            <a:ext cx="3892844" cy="2448272"/>
          </a:xfrm>
          <a:prstGeom prst="rect">
            <a:avLst/>
          </a:prstGeom>
          <a:noFill/>
          <a:ln>
            <a:noFill/>
          </a:ln>
        </p:spPr>
      </p:pic>
      <p:sp>
        <p:nvSpPr>
          <p:cNvPr id="375" name="Google Shape;375;p38"/>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379"/>
        <p:cNvGrpSpPr/>
        <p:nvPr/>
      </p:nvGrpSpPr>
      <p:grpSpPr>
        <a:xfrm>
          <a:off x="0" y="0"/>
          <a:ext cx="0" cy="0"/>
          <a:chOff x="0" y="0"/>
          <a:chExt cx="0" cy="0"/>
        </a:xfrm>
      </p:grpSpPr>
      <p:pic>
        <p:nvPicPr>
          <p:cNvPr id="380" name="Google Shape;380;p39"/>
          <p:cNvPicPr preferRelativeResize="0">
            <a:picLocks noGrp="1"/>
          </p:cNvPicPr>
          <p:nvPr>
            <p:ph type="body" idx="4294967295"/>
          </p:nvPr>
        </p:nvPicPr>
        <p:blipFill rotWithShape="1">
          <a:blip r:embed="rId3">
            <a:alphaModFix/>
          </a:blip>
          <a:srcRect/>
          <a:stretch/>
        </p:blipFill>
        <p:spPr>
          <a:xfrm>
            <a:off x="539552" y="404664"/>
            <a:ext cx="8097268" cy="5552870"/>
          </a:xfrm>
          <a:prstGeom prst="rect">
            <a:avLst/>
          </a:prstGeom>
          <a:noFill/>
          <a:ln>
            <a:noFill/>
          </a:ln>
        </p:spPr>
      </p:pic>
      <p:sp>
        <p:nvSpPr>
          <p:cNvPr id="381" name="Google Shape;381;p39"/>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385"/>
        <p:cNvGrpSpPr/>
        <p:nvPr/>
      </p:nvGrpSpPr>
      <p:grpSpPr>
        <a:xfrm>
          <a:off x="0" y="0"/>
          <a:ext cx="0" cy="0"/>
          <a:chOff x="0" y="0"/>
          <a:chExt cx="0" cy="0"/>
        </a:xfrm>
      </p:grpSpPr>
      <p:pic>
        <p:nvPicPr>
          <p:cNvPr id="386" name="Google Shape;386;p40"/>
          <p:cNvPicPr preferRelativeResize="0"/>
          <p:nvPr/>
        </p:nvPicPr>
        <p:blipFill rotWithShape="1">
          <a:blip r:embed="rId3">
            <a:alphaModFix/>
          </a:blip>
          <a:srcRect/>
          <a:stretch/>
        </p:blipFill>
        <p:spPr>
          <a:xfrm>
            <a:off x="323528" y="332656"/>
            <a:ext cx="8424936" cy="6259728"/>
          </a:xfrm>
          <a:prstGeom prst="rect">
            <a:avLst/>
          </a:prstGeom>
          <a:noFill/>
          <a:ln>
            <a:noFill/>
          </a:ln>
        </p:spPr>
      </p:pic>
      <p:sp>
        <p:nvSpPr>
          <p:cNvPr id="387" name="Google Shape;387;p40"/>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391"/>
        <p:cNvGrpSpPr/>
        <p:nvPr/>
      </p:nvGrpSpPr>
      <p:grpSpPr>
        <a:xfrm>
          <a:off x="0" y="0"/>
          <a:ext cx="0" cy="0"/>
          <a:chOff x="0" y="0"/>
          <a:chExt cx="0" cy="0"/>
        </a:xfrm>
      </p:grpSpPr>
      <p:sp>
        <p:nvSpPr>
          <p:cNvPr id="392" name="Google Shape;392;p41"/>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38</a:t>
            </a:fld>
            <a:endParaRPr/>
          </a:p>
        </p:txBody>
      </p:sp>
      <p:sp>
        <p:nvSpPr>
          <p:cNvPr id="393" name="Google Shape;393;p41"/>
          <p:cNvSpPr txBox="1">
            <a:spLocks noGrp="1"/>
          </p:cNvSpPr>
          <p:nvPr>
            <p:ph type="body" idx="4294967295"/>
          </p:nvPr>
        </p:nvSpPr>
        <p:spPr>
          <a:xfrm>
            <a:off x="395536" y="4365104"/>
            <a:ext cx="8352928" cy="179122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976"/>
              <a:buNone/>
            </a:pPr>
            <a:endParaRPr u="sng">
              <a:solidFill>
                <a:schemeClr val="hlink"/>
              </a:solidFill>
              <a:hlinkClick r:id="rId3"/>
            </a:endParaRPr>
          </a:p>
          <a:p>
            <a:pPr marL="0" lvl="0" indent="0" algn="ctr" rtl="0">
              <a:spcBef>
                <a:spcPts val="600"/>
              </a:spcBef>
              <a:spcAft>
                <a:spcPts val="0"/>
              </a:spcAft>
              <a:buSzPts val="2280"/>
              <a:buNone/>
            </a:pPr>
            <a:r>
              <a:rPr lang="fr-FR" sz="3000" u="sng">
                <a:solidFill>
                  <a:schemeClr val="hlink"/>
                </a:solidFill>
                <a:latin typeface="Calibri"/>
                <a:ea typeface="Calibri"/>
                <a:cs typeface="Calibri"/>
                <a:sym typeface="Calibri"/>
                <a:hlinkClick r:id="rId3"/>
              </a:rPr>
              <a:t>https://www.youtube.com/watch?v=KlOFbLLaOtg</a:t>
            </a:r>
            <a:endParaRPr sz="3000">
              <a:latin typeface="Calibri"/>
              <a:ea typeface="Calibri"/>
              <a:cs typeface="Calibri"/>
              <a:sym typeface="Calibri"/>
            </a:endParaRPr>
          </a:p>
          <a:p>
            <a:pPr marL="0" lvl="0" indent="0" algn="ctr" rtl="0">
              <a:spcBef>
                <a:spcPts val="600"/>
              </a:spcBef>
              <a:spcAft>
                <a:spcPts val="0"/>
              </a:spcAft>
              <a:buSzPts val="2280"/>
              <a:buNone/>
            </a:pPr>
            <a:r>
              <a:rPr lang="fr-FR" sz="3000">
                <a:latin typeface="Calibri"/>
                <a:ea typeface="Calibri"/>
                <a:cs typeface="Calibri"/>
                <a:sym typeface="Calibri"/>
              </a:rPr>
              <a:t>Castro a Face the Nation, gennaio 1959</a:t>
            </a:r>
            <a:endParaRPr/>
          </a:p>
          <a:p>
            <a:pPr marL="0" lvl="0" indent="0" algn="l" rtl="0">
              <a:spcBef>
                <a:spcPts val="600"/>
              </a:spcBef>
              <a:spcAft>
                <a:spcPts val="0"/>
              </a:spcAft>
              <a:buSzPts val="1976"/>
              <a:buNone/>
            </a:pPr>
            <a:endParaRPr/>
          </a:p>
        </p:txBody>
      </p:sp>
      <p:pic>
        <p:nvPicPr>
          <p:cNvPr id="394" name="Google Shape;394;p41" descr="CSTRO.jpg"/>
          <p:cNvPicPr preferRelativeResize="0"/>
          <p:nvPr/>
        </p:nvPicPr>
        <p:blipFill rotWithShape="1">
          <a:blip r:embed="rId4">
            <a:alphaModFix/>
          </a:blip>
          <a:srcRect/>
          <a:stretch/>
        </p:blipFill>
        <p:spPr>
          <a:xfrm>
            <a:off x="755575" y="260648"/>
            <a:ext cx="7406537" cy="388843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398"/>
        <p:cNvGrpSpPr/>
        <p:nvPr/>
      </p:nvGrpSpPr>
      <p:grpSpPr>
        <a:xfrm>
          <a:off x="0" y="0"/>
          <a:ext cx="0" cy="0"/>
          <a:chOff x="0" y="0"/>
          <a:chExt cx="0" cy="0"/>
        </a:xfrm>
      </p:grpSpPr>
      <p:sp>
        <p:nvSpPr>
          <p:cNvPr id="399" name="Google Shape;399;p42"/>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2"/>
              </a:buClr>
              <a:buSzPts val="4000"/>
              <a:buFont typeface="Calibri"/>
              <a:buNone/>
            </a:pPr>
            <a:r>
              <a:rPr lang="fr-FR" sz="4000" b="1">
                <a:latin typeface="Calibri"/>
                <a:ea typeface="Calibri"/>
                <a:cs typeface="Calibri"/>
                <a:sym typeface="Calibri"/>
              </a:rPr>
              <a:t>Domanda</a:t>
            </a:r>
            <a:endParaRPr sz="4000" b="1">
              <a:latin typeface="Calibri"/>
              <a:ea typeface="Calibri"/>
              <a:cs typeface="Calibri"/>
              <a:sym typeface="Calibri"/>
            </a:endParaRPr>
          </a:p>
        </p:txBody>
      </p:sp>
      <p:sp>
        <p:nvSpPr>
          <p:cNvPr id="400" name="Google Shape;400;p42"/>
          <p:cNvSpPr txBox="1">
            <a:spLocks noGrp="1"/>
          </p:cNvSpPr>
          <p:nvPr>
            <p:ph type="body" idx="1"/>
          </p:nvPr>
        </p:nvSpPr>
        <p:spPr>
          <a:xfrm>
            <a:off x="457200" y="1219200"/>
            <a:ext cx="8229600" cy="493776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976"/>
              <a:buNone/>
            </a:pPr>
            <a:endParaRPr/>
          </a:p>
          <a:p>
            <a:pPr marL="0" lvl="0" indent="0" algn="l" rtl="0">
              <a:spcBef>
                <a:spcPts val="600"/>
              </a:spcBef>
              <a:spcAft>
                <a:spcPts val="0"/>
              </a:spcAft>
              <a:buSzPts val="1976"/>
              <a:buNone/>
            </a:pPr>
            <a:endParaRPr/>
          </a:p>
          <a:p>
            <a:pPr marL="0" lvl="0" indent="0" algn="ctr" rtl="0">
              <a:spcBef>
                <a:spcPts val="600"/>
              </a:spcBef>
              <a:spcAft>
                <a:spcPts val="0"/>
              </a:spcAft>
              <a:buSzPts val="2432"/>
              <a:buNone/>
            </a:pPr>
            <a:r>
              <a:rPr lang="fr-FR" sz="3200" b="1">
                <a:latin typeface="Calibri"/>
                <a:ea typeface="Calibri"/>
                <a:cs typeface="Calibri"/>
                <a:sym typeface="Calibri"/>
              </a:rPr>
              <a:t>Perché l'Indocina? </a:t>
            </a:r>
            <a:endParaRPr sz="3200" b="1">
              <a:latin typeface="Calibri"/>
              <a:ea typeface="Calibri"/>
              <a:cs typeface="Calibri"/>
              <a:sym typeface="Calibri"/>
            </a:endParaRPr>
          </a:p>
        </p:txBody>
      </p:sp>
      <p:sp>
        <p:nvSpPr>
          <p:cNvPr id="401" name="Google Shape;401;p42"/>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129"/>
        <p:cNvGrpSpPr/>
        <p:nvPr/>
      </p:nvGrpSpPr>
      <p:grpSpPr>
        <a:xfrm>
          <a:off x="0" y="0"/>
          <a:ext cx="0" cy="0"/>
          <a:chOff x="0" y="0"/>
          <a:chExt cx="0" cy="0"/>
        </a:xfrm>
      </p:grpSpPr>
      <p:sp>
        <p:nvSpPr>
          <p:cNvPr id="130" name="Google Shape;130;p4"/>
          <p:cNvSpPr txBox="1">
            <a:spLocks noGrp="1"/>
          </p:cNvSpPr>
          <p:nvPr>
            <p:ph type="title"/>
          </p:nvPr>
        </p:nvSpPr>
        <p:spPr>
          <a:xfrm>
            <a:off x="457200" y="152400"/>
            <a:ext cx="8229600" cy="828328"/>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2"/>
              </a:buClr>
              <a:buSzPts val="3400"/>
              <a:buFont typeface="Calibri"/>
              <a:buNone/>
            </a:pPr>
            <a:r>
              <a:rPr lang="fr-FR" sz="3400" b="1">
                <a:latin typeface="Calibri"/>
                <a:ea typeface="Calibri"/>
                <a:cs typeface="Calibri"/>
                <a:sym typeface="Calibri"/>
              </a:rPr>
              <a:t>La guerra fredda non era ancora globale</a:t>
            </a:r>
            <a:endParaRPr sz="3400" b="1">
              <a:latin typeface="Calibri"/>
              <a:ea typeface="Calibri"/>
              <a:cs typeface="Calibri"/>
              <a:sym typeface="Calibri"/>
            </a:endParaRPr>
          </a:p>
        </p:txBody>
      </p:sp>
      <p:sp>
        <p:nvSpPr>
          <p:cNvPr id="131" name="Google Shape;131;p4"/>
          <p:cNvSpPr txBox="1">
            <a:spLocks noGrp="1"/>
          </p:cNvSpPr>
          <p:nvPr>
            <p:ph type="body" idx="1"/>
          </p:nvPr>
        </p:nvSpPr>
        <p:spPr>
          <a:xfrm>
            <a:off x="457200" y="1219200"/>
            <a:ext cx="8229600" cy="4937760"/>
          </a:xfrm>
          <a:prstGeom prst="rect">
            <a:avLst/>
          </a:prstGeom>
          <a:noFill/>
          <a:ln>
            <a:noFill/>
          </a:ln>
        </p:spPr>
        <p:txBody>
          <a:bodyPr spcFirstLastPara="1" wrap="square" lIns="91425" tIns="45700" rIns="91425" bIns="45700" anchor="t" anchorCtr="0">
            <a:normAutofit fontScale="92500" lnSpcReduction="10000"/>
          </a:bodyPr>
          <a:lstStyle/>
          <a:p>
            <a:pPr marL="449555" indent="-342900">
              <a:lnSpc>
                <a:spcPct val="90000"/>
              </a:lnSpc>
              <a:spcBef>
                <a:spcPts val="0"/>
              </a:spcBef>
              <a:buSzPts val="1680"/>
              <a:buFont typeface="Wingdings" pitchFamily="2" charset="2"/>
              <a:buChar char="v"/>
            </a:pPr>
            <a:endParaRPr sz="2210" dirty="0">
              <a:latin typeface="Calibri"/>
              <a:ea typeface="Calibri"/>
              <a:cs typeface="Calibri"/>
              <a:sym typeface="Calibri"/>
            </a:endParaRPr>
          </a:p>
          <a:p>
            <a:pPr indent="-457200">
              <a:lnSpc>
                <a:spcPct val="90000"/>
              </a:lnSpc>
              <a:buSzPts val="2132"/>
              <a:buFont typeface="Wingdings" pitchFamily="2" charset="2"/>
              <a:buChar char="v"/>
            </a:pPr>
            <a:r>
              <a:rPr lang="fr-FR" sz="2805" dirty="0">
                <a:latin typeface="Calibri"/>
                <a:ea typeface="Calibri"/>
                <a:cs typeface="Calibri"/>
                <a:sym typeface="Calibri"/>
              </a:rPr>
              <a:t>Guerra </a:t>
            </a:r>
            <a:r>
              <a:rPr lang="fr-FR" sz="2805" dirty="0" err="1">
                <a:latin typeface="Calibri"/>
                <a:ea typeface="Calibri"/>
                <a:cs typeface="Calibri"/>
                <a:sym typeface="Calibri"/>
              </a:rPr>
              <a:t>Fredda</a:t>
            </a:r>
            <a:r>
              <a:rPr lang="fr-FR" sz="2805" dirty="0">
                <a:latin typeface="Calibri"/>
                <a:ea typeface="Calibri"/>
                <a:cs typeface="Calibri"/>
                <a:sym typeface="Calibri"/>
              </a:rPr>
              <a:t> come </a:t>
            </a:r>
            <a:r>
              <a:rPr lang="fr-FR" sz="2805" dirty="0" err="1">
                <a:latin typeface="Calibri"/>
                <a:ea typeface="Calibri"/>
                <a:cs typeface="Calibri"/>
                <a:sym typeface="Calibri"/>
              </a:rPr>
              <a:t>ancora</a:t>
            </a:r>
            <a:r>
              <a:rPr lang="fr-FR" sz="2805" dirty="0">
                <a:latin typeface="Calibri"/>
                <a:ea typeface="Calibri"/>
                <a:cs typeface="Calibri"/>
                <a:sym typeface="Calibri"/>
              </a:rPr>
              <a:t> </a:t>
            </a:r>
            <a:r>
              <a:rPr lang="fr-FR" sz="2805" dirty="0" err="1">
                <a:latin typeface="Calibri"/>
                <a:ea typeface="Calibri"/>
                <a:cs typeface="Calibri"/>
                <a:sym typeface="Calibri"/>
              </a:rPr>
              <a:t>principalmente</a:t>
            </a:r>
            <a:r>
              <a:rPr lang="fr-FR" sz="2805" dirty="0">
                <a:latin typeface="Calibri"/>
                <a:ea typeface="Calibri"/>
                <a:cs typeface="Calibri"/>
                <a:sym typeface="Calibri"/>
              </a:rPr>
              <a:t> </a:t>
            </a:r>
            <a:r>
              <a:rPr lang="fr-FR" sz="2805" dirty="0" err="1">
                <a:latin typeface="Calibri"/>
                <a:ea typeface="Calibri"/>
                <a:cs typeface="Calibri"/>
                <a:sym typeface="Calibri"/>
              </a:rPr>
              <a:t>eurocentrica</a:t>
            </a:r>
            <a:r>
              <a:rPr lang="fr-FR" sz="2805" dirty="0">
                <a:latin typeface="Calibri"/>
                <a:ea typeface="Calibri"/>
                <a:cs typeface="Calibri"/>
                <a:sym typeface="Calibri"/>
              </a:rPr>
              <a:t> (e non </a:t>
            </a:r>
            <a:r>
              <a:rPr lang="fr-FR" sz="2805" dirty="0" err="1">
                <a:latin typeface="Calibri"/>
                <a:ea typeface="Calibri"/>
                <a:cs typeface="Calibri"/>
                <a:sym typeface="Calibri"/>
              </a:rPr>
              <a:t>completamente</a:t>
            </a:r>
            <a:r>
              <a:rPr lang="fr-FR" sz="2805" dirty="0">
                <a:latin typeface="Calibri"/>
                <a:ea typeface="Calibri"/>
                <a:cs typeface="Calibri"/>
                <a:sym typeface="Calibri"/>
              </a:rPr>
              <a:t> </a:t>
            </a:r>
            <a:r>
              <a:rPr lang="fr-FR" sz="2805" dirty="0" err="1">
                <a:latin typeface="Calibri"/>
                <a:ea typeface="Calibri"/>
                <a:cs typeface="Calibri"/>
                <a:sym typeface="Calibri"/>
              </a:rPr>
              <a:t>stabilizzata</a:t>
            </a:r>
            <a:r>
              <a:rPr lang="fr-FR" sz="2805" dirty="0">
                <a:latin typeface="Calibri"/>
                <a:ea typeface="Calibri"/>
                <a:cs typeface="Calibri"/>
                <a:sym typeface="Calibri"/>
              </a:rPr>
              <a:t> </a:t>
            </a:r>
            <a:r>
              <a:rPr lang="fr-FR" sz="2805" dirty="0" err="1">
                <a:latin typeface="Calibri"/>
                <a:ea typeface="Calibri"/>
                <a:cs typeface="Calibri"/>
                <a:sym typeface="Calibri"/>
              </a:rPr>
              <a:t>nel</a:t>
            </a:r>
            <a:r>
              <a:rPr lang="fr-FR" sz="2805" dirty="0">
                <a:latin typeface="Calibri"/>
                <a:ea typeface="Calibri"/>
                <a:cs typeface="Calibri"/>
                <a:sym typeface="Calibri"/>
              </a:rPr>
              <a:t> </a:t>
            </a:r>
            <a:r>
              <a:rPr lang="fr-FR" sz="2805" dirty="0" err="1">
                <a:latin typeface="Calibri"/>
                <a:ea typeface="Calibri"/>
                <a:cs typeface="Calibri"/>
                <a:sym typeface="Calibri"/>
              </a:rPr>
              <a:t>suo</a:t>
            </a:r>
            <a:r>
              <a:rPr lang="fr-FR" sz="2805" dirty="0">
                <a:latin typeface="Calibri"/>
                <a:ea typeface="Calibri"/>
                <a:cs typeface="Calibri"/>
                <a:sym typeface="Calibri"/>
              </a:rPr>
              <a:t> </a:t>
            </a:r>
            <a:r>
              <a:rPr lang="fr-FR" sz="2805" dirty="0" err="1">
                <a:latin typeface="Calibri"/>
                <a:ea typeface="Calibri"/>
                <a:cs typeface="Calibri"/>
                <a:sym typeface="Calibri"/>
              </a:rPr>
              <a:t>nucleo</a:t>
            </a:r>
            <a:r>
              <a:rPr lang="fr-FR" sz="2805" dirty="0">
                <a:latin typeface="Calibri"/>
                <a:ea typeface="Calibri"/>
                <a:cs typeface="Calibri"/>
                <a:sym typeface="Calibri"/>
              </a:rPr>
              <a:t> </a:t>
            </a:r>
            <a:r>
              <a:rPr lang="fr-FR" sz="2805" dirty="0" err="1">
                <a:latin typeface="Calibri"/>
                <a:ea typeface="Calibri"/>
                <a:cs typeface="Calibri"/>
                <a:sym typeface="Calibri"/>
              </a:rPr>
              <a:t>europeo</a:t>
            </a:r>
            <a:r>
              <a:rPr lang="fr-FR" sz="2805" dirty="0">
                <a:latin typeface="Calibri"/>
                <a:ea typeface="Calibri"/>
                <a:cs typeface="Calibri"/>
                <a:sym typeface="Calibri"/>
              </a:rPr>
              <a:t>)</a:t>
            </a:r>
            <a:endParaRPr dirty="0"/>
          </a:p>
          <a:p>
            <a:pPr marL="592570" indent="-457200">
              <a:lnSpc>
                <a:spcPct val="90000"/>
              </a:lnSpc>
              <a:buSzPts val="2132"/>
              <a:buFont typeface="Wingdings" pitchFamily="2" charset="2"/>
              <a:buChar char="v"/>
            </a:pPr>
            <a:endParaRPr sz="2805" dirty="0">
              <a:latin typeface="Calibri"/>
              <a:ea typeface="Calibri"/>
              <a:cs typeface="Calibri"/>
              <a:sym typeface="Calibri"/>
            </a:endParaRPr>
          </a:p>
          <a:p>
            <a:pPr indent="-457200">
              <a:lnSpc>
                <a:spcPct val="90000"/>
              </a:lnSpc>
              <a:buSzPts val="2132"/>
              <a:buFont typeface="Wingdings" pitchFamily="2" charset="2"/>
              <a:buChar char="v"/>
            </a:pPr>
            <a:r>
              <a:rPr lang="fr-FR" sz="2805" dirty="0" err="1">
                <a:latin typeface="Calibri"/>
                <a:ea typeface="Calibri"/>
                <a:cs typeface="Calibri"/>
                <a:sym typeface="Calibri"/>
              </a:rPr>
              <a:t>Conservatorismo</a:t>
            </a:r>
            <a:r>
              <a:rPr lang="fr-FR" sz="2805" dirty="0">
                <a:latin typeface="Calibri"/>
                <a:ea typeface="Calibri"/>
                <a:cs typeface="Calibri"/>
                <a:sym typeface="Calibri"/>
              </a:rPr>
              <a:t> di </a:t>
            </a:r>
            <a:r>
              <a:rPr lang="fr-FR" sz="2805" dirty="0" err="1">
                <a:latin typeface="Calibri"/>
                <a:ea typeface="Calibri"/>
                <a:cs typeface="Calibri"/>
                <a:sym typeface="Calibri"/>
              </a:rPr>
              <a:t>entrambe</a:t>
            </a:r>
            <a:r>
              <a:rPr lang="fr-FR" sz="2805" dirty="0">
                <a:latin typeface="Calibri"/>
                <a:ea typeface="Calibri"/>
                <a:cs typeface="Calibri"/>
                <a:sym typeface="Calibri"/>
              </a:rPr>
              <a:t> le parti (fiscale, USA e </a:t>
            </a:r>
            <a:r>
              <a:rPr lang="fr-FR" sz="2805" dirty="0" err="1">
                <a:latin typeface="Calibri"/>
                <a:ea typeface="Calibri"/>
                <a:cs typeface="Calibri"/>
                <a:sym typeface="Calibri"/>
              </a:rPr>
              <a:t>geopolitico</a:t>
            </a:r>
            <a:r>
              <a:rPr lang="fr-FR" sz="2805" dirty="0">
                <a:latin typeface="Calibri"/>
                <a:ea typeface="Calibri"/>
                <a:cs typeface="Calibri"/>
                <a:sym typeface="Calibri"/>
              </a:rPr>
              <a:t>, URSS)</a:t>
            </a:r>
            <a:endParaRPr dirty="0"/>
          </a:p>
          <a:p>
            <a:pPr marL="592570" indent="-457200">
              <a:lnSpc>
                <a:spcPct val="90000"/>
              </a:lnSpc>
              <a:buSzPts val="2132"/>
              <a:buFont typeface="Wingdings" pitchFamily="2" charset="2"/>
              <a:buChar char="v"/>
            </a:pPr>
            <a:endParaRPr sz="2805" dirty="0">
              <a:latin typeface="Calibri"/>
              <a:ea typeface="Calibri"/>
              <a:cs typeface="Calibri"/>
              <a:sym typeface="Calibri"/>
            </a:endParaRPr>
          </a:p>
          <a:p>
            <a:pPr indent="-457200">
              <a:lnSpc>
                <a:spcPct val="90000"/>
              </a:lnSpc>
              <a:buSzPts val="2132"/>
              <a:buFont typeface="Wingdings" pitchFamily="2" charset="2"/>
              <a:buChar char="v"/>
            </a:pPr>
            <a:r>
              <a:rPr lang="fr-FR" sz="2805" dirty="0" err="1">
                <a:latin typeface="Calibri"/>
                <a:ea typeface="Calibri"/>
                <a:cs typeface="Calibri"/>
                <a:sym typeface="Calibri"/>
              </a:rPr>
              <a:t>Processo</a:t>
            </a:r>
            <a:r>
              <a:rPr lang="fr-FR" sz="2805" dirty="0">
                <a:latin typeface="Calibri"/>
                <a:ea typeface="Calibri"/>
                <a:cs typeface="Calibri"/>
                <a:sym typeface="Calibri"/>
              </a:rPr>
              <a:t> di </a:t>
            </a:r>
            <a:r>
              <a:rPr lang="fr-FR" sz="2805" dirty="0" err="1">
                <a:latin typeface="Calibri"/>
                <a:ea typeface="Calibri"/>
                <a:cs typeface="Calibri"/>
                <a:sym typeface="Calibri"/>
              </a:rPr>
              <a:t>consolidamento</a:t>
            </a:r>
            <a:r>
              <a:rPr lang="fr-FR" sz="2805" dirty="0">
                <a:latin typeface="Calibri"/>
                <a:ea typeface="Calibri"/>
                <a:cs typeface="Calibri"/>
                <a:sym typeface="Calibri"/>
              </a:rPr>
              <a:t> dei </a:t>
            </a:r>
            <a:r>
              <a:rPr lang="fr-FR" sz="2805" dirty="0" err="1">
                <a:latin typeface="Calibri"/>
                <a:ea typeface="Calibri"/>
                <a:cs typeface="Calibri"/>
                <a:sym typeface="Calibri"/>
              </a:rPr>
              <a:t>rispettivi</a:t>
            </a:r>
            <a:r>
              <a:rPr lang="fr-FR" sz="2805" dirty="0">
                <a:latin typeface="Calibri"/>
                <a:ea typeface="Calibri"/>
                <a:cs typeface="Calibri"/>
                <a:sym typeface="Calibri"/>
              </a:rPr>
              <a:t> </a:t>
            </a:r>
            <a:r>
              <a:rPr lang="fr-FR" sz="2805" dirty="0" err="1">
                <a:latin typeface="Calibri"/>
                <a:ea typeface="Calibri"/>
                <a:cs typeface="Calibri"/>
                <a:sym typeface="Calibri"/>
              </a:rPr>
              <a:t>blocchi</a:t>
            </a:r>
            <a:r>
              <a:rPr lang="fr-FR" sz="2805" dirty="0">
                <a:latin typeface="Calibri"/>
                <a:ea typeface="Calibri"/>
                <a:cs typeface="Calibri"/>
                <a:sym typeface="Calibri"/>
              </a:rPr>
              <a:t>/</a:t>
            </a:r>
            <a:r>
              <a:rPr lang="fr-FR" sz="2805" dirty="0" err="1">
                <a:latin typeface="Calibri"/>
                <a:ea typeface="Calibri"/>
                <a:cs typeface="Calibri"/>
                <a:sym typeface="Calibri"/>
              </a:rPr>
              <a:t>imperatori</a:t>
            </a:r>
            <a:endParaRPr dirty="0"/>
          </a:p>
          <a:p>
            <a:pPr marL="592570" indent="-457200">
              <a:lnSpc>
                <a:spcPct val="90000"/>
              </a:lnSpc>
              <a:buSzPts val="2132"/>
              <a:buFont typeface="Wingdings" pitchFamily="2" charset="2"/>
              <a:buChar char="v"/>
            </a:pPr>
            <a:endParaRPr sz="2805" dirty="0">
              <a:latin typeface="Calibri"/>
              <a:ea typeface="Calibri"/>
              <a:cs typeface="Calibri"/>
              <a:sym typeface="Calibri"/>
            </a:endParaRPr>
          </a:p>
          <a:p>
            <a:pPr indent="-457200">
              <a:lnSpc>
                <a:spcPct val="90000"/>
              </a:lnSpc>
              <a:buSzPts val="2132"/>
              <a:buFont typeface="Wingdings" pitchFamily="2" charset="2"/>
              <a:buChar char="v"/>
            </a:pPr>
            <a:r>
              <a:rPr lang="fr-FR" sz="2805" dirty="0">
                <a:latin typeface="Calibri"/>
                <a:ea typeface="Calibri"/>
                <a:cs typeface="Calibri"/>
                <a:sym typeface="Calibri"/>
              </a:rPr>
              <a:t>La </a:t>
            </a:r>
            <a:r>
              <a:rPr lang="fr-FR" sz="2805" dirty="0" err="1">
                <a:latin typeface="Calibri"/>
                <a:ea typeface="Calibri"/>
                <a:cs typeface="Calibri"/>
                <a:sym typeface="Calibri"/>
              </a:rPr>
              <a:t>sfida</a:t>
            </a:r>
            <a:r>
              <a:rPr lang="fr-FR" sz="2805" dirty="0">
                <a:latin typeface="Calibri"/>
                <a:ea typeface="Calibri"/>
                <a:cs typeface="Calibri"/>
                <a:sym typeface="Calibri"/>
              </a:rPr>
              <a:t> </a:t>
            </a:r>
            <a:r>
              <a:rPr lang="fr-FR" sz="2805" dirty="0" err="1">
                <a:latin typeface="Calibri"/>
                <a:ea typeface="Calibri"/>
                <a:cs typeface="Calibri"/>
                <a:sym typeface="Calibri"/>
              </a:rPr>
              <a:t>piena</a:t>
            </a:r>
            <a:r>
              <a:rPr lang="fr-FR" sz="2805" dirty="0">
                <a:latin typeface="Calibri"/>
                <a:ea typeface="Calibri"/>
                <a:cs typeface="Calibri"/>
                <a:sym typeface="Calibri"/>
              </a:rPr>
              <a:t> </a:t>
            </a:r>
            <a:r>
              <a:rPr lang="fr-FR" sz="2805" dirty="0" err="1">
                <a:latin typeface="Calibri"/>
                <a:ea typeface="Calibri"/>
                <a:cs typeface="Calibri"/>
                <a:sym typeface="Calibri"/>
              </a:rPr>
              <a:t>del</a:t>
            </a:r>
            <a:r>
              <a:rPr lang="fr-FR" sz="2805" dirty="0">
                <a:latin typeface="Calibri"/>
                <a:ea typeface="Calibri"/>
                <a:cs typeface="Calibri"/>
                <a:sym typeface="Calibri"/>
              </a:rPr>
              <a:t> </a:t>
            </a:r>
            <a:r>
              <a:rPr lang="fr-FR" sz="2805" dirty="0" err="1">
                <a:latin typeface="Calibri"/>
                <a:ea typeface="Calibri"/>
                <a:cs typeface="Calibri"/>
                <a:sym typeface="Calibri"/>
              </a:rPr>
              <a:t>mondo</a:t>
            </a:r>
            <a:r>
              <a:rPr lang="fr-FR" sz="2805" dirty="0">
                <a:latin typeface="Calibri"/>
                <a:ea typeface="Calibri"/>
                <a:cs typeface="Calibri"/>
                <a:sym typeface="Calibri"/>
              </a:rPr>
              <a:t> postcoloniale non </a:t>
            </a:r>
            <a:r>
              <a:rPr lang="fr-FR" sz="2805" dirty="0" err="1">
                <a:latin typeface="Calibri"/>
                <a:ea typeface="Calibri"/>
                <a:cs typeface="Calibri"/>
                <a:sym typeface="Calibri"/>
              </a:rPr>
              <a:t>è</a:t>
            </a:r>
            <a:r>
              <a:rPr lang="fr-FR" sz="2805" dirty="0">
                <a:latin typeface="Calibri"/>
                <a:ea typeface="Calibri"/>
                <a:cs typeface="Calibri"/>
                <a:sym typeface="Calibri"/>
              </a:rPr>
              <a:t> </a:t>
            </a:r>
            <a:r>
              <a:rPr lang="fr-FR" sz="2805" dirty="0" err="1">
                <a:latin typeface="Calibri"/>
                <a:ea typeface="Calibri"/>
                <a:cs typeface="Calibri"/>
                <a:sym typeface="Calibri"/>
              </a:rPr>
              <a:t>ancora</a:t>
            </a:r>
            <a:r>
              <a:rPr lang="fr-FR" sz="2805" dirty="0">
                <a:latin typeface="Calibri"/>
                <a:ea typeface="Calibri"/>
                <a:cs typeface="Calibri"/>
                <a:sym typeface="Calibri"/>
              </a:rPr>
              <a:t> </a:t>
            </a:r>
            <a:r>
              <a:rPr lang="fr-FR" sz="2805" dirty="0" err="1">
                <a:latin typeface="Calibri"/>
                <a:ea typeface="Calibri"/>
                <a:cs typeface="Calibri"/>
                <a:sym typeface="Calibri"/>
              </a:rPr>
              <a:t>arrivata</a:t>
            </a:r>
            <a:endParaRPr sz="2805" dirty="0">
              <a:latin typeface="Calibri"/>
              <a:ea typeface="Calibri"/>
              <a:cs typeface="Calibri"/>
              <a:sym typeface="Calibri"/>
            </a:endParaRPr>
          </a:p>
        </p:txBody>
      </p:sp>
      <p:sp>
        <p:nvSpPr>
          <p:cNvPr id="132" name="Google Shape;132;p4"/>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405"/>
        <p:cNvGrpSpPr/>
        <p:nvPr/>
      </p:nvGrpSpPr>
      <p:grpSpPr>
        <a:xfrm>
          <a:off x="0" y="0"/>
          <a:ext cx="0" cy="0"/>
          <a:chOff x="0" y="0"/>
          <a:chExt cx="0" cy="0"/>
        </a:xfrm>
      </p:grpSpPr>
      <p:pic>
        <p:nvPicPr>
          <p:cNvPr id="406" name="Google Shape;406;p43" descr="indochimap.gif"/>
          <p:cNvPicPr preferRelativeResize="0"/>
          <p:nvPr/>
        </p:nvPicPr>
        <p:blipFill rotWithShape="1">
          <a:blip r:embed="rId3">
            <a:alphaModFix/>
          </a:blip>
          <a:srcRect/>
          <a:stretch/>
        </p:blipFill>
        <p:spPr>
          <a:xfrm>
            <a:off x="1619672" y="116632"/>
            <a:ext cx="5976664" cy="6464300"/>
          </a:xfrm>
          <a:prstGeom prst="rect">
            <a:avLst/>
          </a:prstGeom>
          <a:noFill/>
          <a:ln>
            <a:noFill/>
          </a:ln>
        </p:spPr>
      </p:pic>
      <p:sp>
        <p:nvSpPr>
          <p:cNvPr id="407" name="Google Shape;407;p43"/>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411"/>
        <p:cNvGrpSpPr/>
        <p:nvPr/>
      </p:nvGrpSpPr>
      <p:grpSpPr>
        <a:xfrm>
          <a:off x="0" y="0"/>
          <a:ext cx="0" cy="0"/>
          <a:chOff x="0" y="0"/>
          <a:chExt cx="0" cy="0"/>
        </a:xfrm>
      </p:grpSpPr>
      <p:sp>
        <p:nvSpPr>
          <p:cNvPr id="412" name="Google Shape;412;p44"/>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2"/>
              </a:buClr>
              <a:buSzPts val="4000"/>
              <a:buFont typeface="Calibri"/>
              <a:buNone/>
            </a:pPr>
            <a:r>
              <a:rPr lang="fr-FR" sz="4000" b="1">
                <a:latin typeface="Calibri"/>
                <a:ea typeface="Calibri"/>
                <a:cs typeface="Calibri"/>
                <a:sym typeface="Calibri"/>
              </a:rPr>
              <a:t>Indocina</a:t>
            </a:r>
            <a:endParaRPr sz="4000" b="1">
              <a:latin typeface="Calibri"/>
              <a:ea typeface="Calibri"/>
              <a:cs typeface="Calibri"/>
              <a:sym typeface="Calibri"/>
            </a:endParaRPr>
          </a:p>
        </p:txBody>
      </p:sp>
      <p:sp>
        <p:nvSpPr>
          <p:cNvPr id="413" name="Google Shape;413;p44"/>
          <p:cNvSpPr txBox="1">
            <a:spLocks noGrp="1"/>
          </p:cNvSpPr>
          <p:nvPr>
            <p:ph type="body" idx="1"/>
          </p:nvPr>
        </p:nvSpPr>
        <p:spPr>
          <a:xfrm>
            <a:off x="251520" y="1196752"/>
            <a:ext cx="8712968" cy="5112568"/>
          </a:xfrm>
          <a:prstGeom prst="rect">
            <a:avLst/>
          </a:prstGeom>
          <a:noFill/>
          <a:ln>
            <a:noFill/>
          </a:ln>
        </p:spPr>
        <p:txBody>
          <a:bodyPr spcFirstLastPara="1" wrap="square" lIns="91425" tIns="45700" rIns="91425" bIns="45700" anchor="t" anchorCtr="0">
            <a:normAutofit/>
          </a:bodyPr>
          <a:lstStyle/>
          <a:p>
            <a:pPr marL="430734" lvl="0" indent="-342900" algn="l" rtl="0">
              <a:lnSpc>
                <a:spcPct val="80000"/>
              </a:lnSpc>
              <a:spcBef>
                <a:spcPts val="0"/>
              </a:spcBef>
              <a:spcAft>
                <a:spcPts val="0"/>
              </a:spcAft>
              <a:buSzPts val="1383"/>
              <a:buFont typeface="Wingdings" pitchFamily="2" charset="2"/>
              <a:buChar char="v"/>
            </a:pPr>
            <a:endParaRPr sz="1820" dirty="0"/>
          </a:p>
          <a:p>
            <a:pPr marL="342900" lvl="0" indent="-342900" algn="l" rtl="0">
              <a:lnSpc>
                <a:spcPct val="80000"/>
              </a:lnSpc>
              <a:spcBef>
                <a:spcPts val="600"/>
              </a:spcBef>
              <a:spcAft>
                <a:spcPts val="0"/>
              </a:spcAft>
              <a:buSzPts val="1756"/>
              <a:buFont typeface="Wingdings" pitchFamily="2" charset="2"/>
              <a:buChar char="v"/>
            </a:pPr>
            <a:r>
              <a:rPr lang="fr-FR" sz="2310" dirty="0">
                <a:latin typeface="Calibri"/>
                <a:ea typeface="Calibri"/>
                <a:cs typeface="Calibri"/>
                <a:sym typeface="Calibri"/>
              </a:rPr>
              <a:t>Il </a:t>
            </a:r>
            <a:r>
              <a:rPr lang="fr-FR" sz="2310" dirty="0" err="1">
                <a:latin typeface="Calibri"/>
                <a:ea typeface="Calibri"/>
                <a:cs typeface="Calibri"/>
                <a:sym typeface="Calibri"/>
              </a:rPr>
              <a:t>fascino</a:t>
            </a:r>
            <a:r>
              <a:rPr lang="fr-FR" sz="2310" dirty="0">
                <a:latin typeface="Calibri"/>
                <a:ea typeface="Calibri"/>
                <a:cs typeface="Calibri"/>
                <a:sym typeface="Calibri"/>
              </a:rPr>
              <a:t> </a:t>
            </a:r>
            <a:r>
              <a:rPr lang="fr-FR" sz="2310" dirty="0" err="1">
                <a:latin typeface="Calibri"/>
                <a:ea typeface="Calibri"/>
                <a:cs typeface="Calibri"/>
                <a:sym typeface="Calibri"/>
              </a:rPr>
              <a:t>del</a:t>
            </a:r>
            <a:r>
              <a:rPr lang="fr-FR" sz="2310" dirty="0">
                <a:latin typeface="Calibri"/>
                <a:ea typeface="Calibri"/>
                <a:cs typeface="Calibri"/>
                <a:sym typeface="Calibri"/>
              </a:rPr>
              <a:t> </a:t>
            </a:r>
            <a:r>
              <a:rPr lang="fr-FR" sz="2310" dirty="0" err="1">
                <a:latin typeface="Calibri"/>
                <a:ea typeface="Calibri"/>
                <a:cs typeface="Calibri"/>
                <a:sym typeface="Calibri"/>
              </a:rPr>
              <a:t>nazionalismo</a:t>
            </a:r>
            <a:r>
              <a:rPr lang="fr-FR" sz="2310" dirty="0">
                <a:latin typeface="Calibri"/>
                <a:ea typeface="Calibri"/>
                <a:cs typeface="Calibri"/>
                <a:sym typeface="Calibri"/>
              </a:rPr>
              <a:t> radicale e </a:t>
            </a:r>
            <a:r>
              <a:rPr lang="fr-FR" sz="2310" dirty="0" err="1">
                <a:latin typeface="Calibri"/>
                <a:ea typeface="Calibri"/>
                <a:cs typeface="Calibri"/>
                <a:sym typeface="Calibri"/>
              </a:rPr>
              <a:t>del</a:t>
            </a:r>
            <a:r>
              <a:rPr lang="fr-FR" sz="2310" dirty="0">
                <a:latin typeface="Calibri"/>
                <a:ea typeface="Calibri"/>
                <a:cs typeface="Calibri"/>
                <a:sym typeface="Calibri"/>
              </a:rPr>
              <a:t> </a:t>
            </a:r>
            <a:r>
              <a:rPr lang="fr-FR" sz="2310" dirty="0" err="1">
                <a:latin typeface="Calibri"/>
                <a:ea typeface="Calibri"/>
                <a:cs typeface="Calibri"/>
                <a:sym typeface="Calibri"/>
              </a:rPr>
              <a:t>comunismo</a:t>
            </a:r>
            <a:endParaRPr sz="2310" dirty="0">
              <a:latin typeface="Calibri"/>
              <a:ea typeface="Calibri"/>
              <a:cs typeface="Calibri"/>
              <a:sym typeface="Calibri"/>
            </a:endParaRPr>
          </a:p>
          <a:p>
            <a:pPr marL="454381" lvl="0" indent="-342900" algn="l" rtl="0">
              <a:lnSpc>
                <a:spcPct val="80000"/>
              </a:lnSpc>
              <a:spcBef>
                <a:spcPts val="600"/>
              </a:spcBef>
              <a:spcAft>
                <a:spcPts val="0"/>
              </a:spcAft>
              <a:buSzPts val="1756"/>
              <a:buFont typeface="Wingdings" pitchFamily="2" charset="2"/>
              <a:buChar char="v"/>
            </a:pPr>
            <a:endParaRPr sz="2310" dirty="0">
              <a:latin typeface="Calibri"/>
              <a:ea typeface="Calibri"/>
              <a:cs typeface="Calibri"/>
              <a:sym typeface="Calibri"/>
            </a:endParaRPr>
          </a:p>
          <a:p>
            <a:pPr marL="342900" lvl="0" indent="-342900" algn="l" rtl="0">
              <a:lnSpc>
                <a:spcPct val="80000"/>
              </a:lnSpc>
              <a:spcBef>
                <a:spcPts val="600"/>
              </a:spcBef>
              <a:spcAft>
                <a:spcPts val="0"/>
              </a:spcAft>
              <a:buSzPts val="1756"/>
              <a:buFont typeface="Wingdings" pitchFamily="2" charset="2"/>
              <a:buChar char="v"/>
            </a:pPr>
            <a:r>
              <a:rPr lang="fr-FR" sz="2310" dirty="0" err="1">
                <a:latin typeface="Calibri"/>
                <a:ea typeface="Calibri"/>
                <a:cs typeface="Calibri"/>
                <a:sym typeface="Calibri"/>
              </a:rPr>
              <a:t>Sfida</a:t>
            </a:r>
            <a:r>
              <a:rPr lang="fr-FR" sz="2310" dirty="0">
                <a:latin typeface="Calibri"/>
                <a:ea typeface="Calibri"/>
                <a:cs typeface="Calibri"/>
                <a:sym typeface="Calibri"/>
              </a:rPr>
              <a:t> </a:t>
            </a:r>
            <a:r>
              <a:rPr lang="fr-FR" sz="2310" dirty="0" err="1">
                <a:latin typeface="Calibri"/>
                <a:ea typeface="Calibri"/>
                <a:cs typeface="Calibri"/>
                <a:sym typeface="Calibri"/>
              </a:rPr>
              <a:t>cinese</a:t>
            </a:r>
            <a:endParaRPr dirty="0"/>
          </a:p>
          <a:p>
            <a:pPr marL="454381" lvl="0" indent="-342900" algn="l" rtl="0">
              <a:lnSpc>
                <a:spcPct val="80000"/>
              </a:lnSpc>
              <a:spcBef>
                <a:spcPts val="600"/>
              </a:spcBef>
              <a:spcAft>
                <a:spcPts val="0"/>
              </a:spcAft>
              <a:buSzPts val="1756"/>
              <a:buFont typeface="Wingdings" pitchFamily="2" charset="2"/>
              <a:buChar char="v"/>
            </a:pPr>
            <a:endParaRPr sz="2310" dirty="0">
              <a:latin typeface="Calibri"/>
              <a:ea typeface="Calibri"/>
              <a:cs typeface="Calibri"/>
              <a:sym typeface="Calibri"/>
            </a:endParaRPr>
          </a:p>
          <a:p>
            <a:pPr marL="342900" lvl="0" indent="-342900" algn="l" rtl="0">
              <a:lnSpc>
                <a:spcPct val="80000"/>
              </a:lnSpc>
              <a:spcBef>
                <a:spcPts val="600"/>
              </a:spcBef>
              <a:spcAft>
                <a:spcPts val="0"/>
              </a:spcAft>
              <a:buSzPts val="1756"/>
              <a:buFont typeface="Wingdings" pitchFamily="2" charset="2"/>
              <a:buChar char="v"/>
            </a:pPr>
            <a:r>
              <a:rPr lang="fr-FR" sz="2310" dirty="0" err="1">
                <a:latin typeface="Calibri"/>
                <a:ea typeface="Calibri"/>
                <a:cs typeface="Calibri"/>
                <a:sym typeface="Calibri"/>
              </a:rPr>
              <a:t>Presenza</a:t>
            </a:r>
            <a:r>
              <a:rPr lang="fr-FR" sz="2310" dirty="0">
                <a:latin typeface="Calibri"/>
                <a:ea typeface="Calibri"/>
                <a:cs typeface="Calibri"/>
                <a:sym typeface="Calibri"/>
              </a:rPr>
              <a:t> </a:t>
            </a:r>
            <a:r>
              <a:rPr lang="fr-FR" sz="2310" dirty="0" err="1">
                <a:latin typeface="Calibri"/>
                <a:ea typeface="Calibri"/>
                <a:cs typeface="Calibri"/>
                <a:sym typeface="Calibri"/>
              </a:rPr>
              <a:t>militare</a:t>
            </a:r>
            <a:r>
              <a:rPr lang="fr-FR" sz="2310" dirty="0">
                <a:latin typeface="Calibri"/>
                <a:ea typeface="Calibri"/>
                <a:cs typeface="Calibri"/>
                <a:sym typeface="Calibri"/>
              </a:rPr>
              <a:t> </a:t>
            </a:r>
            <a:r>
              <a:rPr lang="fr-FR" sz="2310" dirty="0" err="1">
                <a:latin typeface="Calibri"/>
                <a:ea typeface="Calibri"/>
                <a:cs typeface="Calibri"/>
                <a:sym typeface="Calibri"/>
              </a:rPr>
              <a:t>ed</a:t>
            </a:r>
            <a:r>
              <a:rPr lang="fr-FR" sz="2310" dirty="0">
                <a:latin typeface="Calibri"/>
                <a:ea typeface="Calibri"/>
                <a:cs typeface="Calibri"/>
                <a:sym typeface="Calibri"/>
              </a:rPr>
              <a:t> </a:t>
            </a:r>
            <a:r>
              <a:rPr lang="fr-FR" sz="2310" dirty="0" err="1">
                <a:latin typeface="Calibri"/>
                <a:ea typeface="Calibri"/>
                <a:cs typeface="Calibri"/>
                <a:sym typeface="Calibri"/>
              </a:rPr>
              <a:t>economica</a:t>
            </a:r>
            <a:r>
              <a:rPr lang="fr-FR" sz="2310" dirty="0">
                <a:latin typeface="Calibri"/>
                <a:ea typeface="Calibri"/>
                <a:cs typeface="Calibri"/>
                <a:sym typeface="Calibri"/>
              </a:rPr>
              <a:t> </a:t>
            </a:r>
            <a:r>
              <a:rPr lang="fr-FR" sz="2310" dirty="0" err="1">
                <a:latin typeface="Calibri"/>
                <a:ea typeface="Calibri"/>
                <a:cs typeface="Calibri"/>
                <a:sym typeface="Calibri"/>
              </a:rPr>
              <a:t>degli</a:t>
            </a:r>
            <a:r>
              <a:rPr lang="fr-FR" sz="2310" dirty="0">
                <a:latin typeface="Calibri"/>
                <a:ea typeface="Calibri"/>
                <a:cs typeface="Calibri"/>
                <a:sym typeface="Calibri"/>
              </a:rPr>
              <a:t> </a:t>
            </a:r>
            <a:r>
              <a:rPr lang="fr-FR" sz="2310" dirty="0" err="1">
                <a:latin typeface="Calibri"/>
                <a:ea typeface="Calibri"/>
                <a:cs typeface="Calibri"/>
                <a:sym typeface="Calibri"/>
              </a:rPr>
              <a:t>Stati</a:t>
            </a:r>
            <a:r>
              <a:rPr lang="fr-FR" sz="2310" dirty="0">
                <a:latin typeface="Calibri"/>
                <a:ea typeface="Calibri"/>
                <a:cs typeface="Calibri"/>
                <a:sym typeface="Calibri"/>
              </a:rPr>
              <a:t> </a:t>
            </a:r>
            <a:r>
              <a:rPr lang="fr-FR" sz="2310" dirty="0" err="1">
                <a:latin typeface="Calibri"/>
                <a:ea typeface="Calibri"/>
                <a:cs typeface="Calibri"/>
                <a:sym typeface="Calibri"/>
              </a:rPr>
              <a:t>Uniti</a:t>
            </a:r>
            <a:endParaRPr sz="2310" dirty="0">
              <a:latin typeface="Calibri"/>
              <a:ea typeface="Calibri"/>
              <a:cs typeface="Calibri"/>
              <a:sym typeface="Calibri"/>
            </a:endParaRPr>
          </a:p>
          <a:p>
            <a:pPr marL="454381" lvl="0" indent="-342900" algn="l" rtl="0">
              <a:lnSpc>
                <a:spcPct val="80000"/>
              </a:lnSpc>
              <a:spcBef>
                <a:spcPts val="600"/>
              </a:spcBef>
              <a:spcAft>
                <a:spcPts val="0"/>
              </a:spcAft>
              <a:buSzPts val="1756"/>
              <a:buFont typeface="Wingdings" pitchFamily="2" charset="2"/>
              <a:buChar char="v"/>
            </a:pPr>
            <a:endParaRPr sz="2310" dirty="0">
              <a:latin typeface="Calibri"/>
              <a:ea typeface="Calibri"/>
              <a:cs typeface="Calibri"/>
              <a:sym typeface="Calibri"/>
            </a:endParaRPr>
          </a:p>
          <a:p>
            <a:pPr marL="342900" lvl="0" indent="-342900" algn="l" rtl="0">
              <a:lnSpc>
                <a:spcPct val="80000"/>
              </a:lnSpc>
              <a:spcBef>
                <a:spcPts val="600"/>
              </a:spcBef>
              <a:spcAft>
                <a:spcPts val="0"/>
              </a:spcAft>
              <a:buSzPts val="1756"/>
              <a:buFont typeface="Wingdings" pitchFamily="2" charset="2"/>
              <a:buChar char="v"/>
            </a:pPr>
            <a:r>
              <a:rPr lang="fr-FR" sz="2310" dirty="0">
                <a:latin typeface="Calibri"/>
                <a:ea typeface="Calibri"/>
                <a:cs typeface="Calibri"/>
                <a:sym typeface="Calibri"/>
              </a:rPr>
              <a:t>Parte </a:t>
            </a:r>
            <a:r>
              <a:rPr lang="fr-FR" sz="2310" dirty="0" err="1">
                <a:latin typeface="Calibri"/>
                <a:ea typeface="Calibri"/>
                <a:cs typeface="Calibri"/>
                <a:sym typeface="Calibri"/>
              </a:rPr>
              <a:t>della</a:t>
            </a:r>
            <a:r>
              <a:rPr lang="fr-FR" sz="2310" dirty="0">
                <a:latin typeface="Calibri"/>
                <a:ea typeface="Calibri"/>
                <a:cs typeface="Calibri"/>
                <a:sym typeface="Calibri"/>
              </a:rPr>
              <a:t> </a:t>
            </a:r>
            <a:r>
              <a:rPr lang="fr-FR" sz="2310" dirty="0" err="1">
                <a:latin typeface="Calibri"/>
                <a:ea typeface="Calibri"/>
                <a:cs typeface="Calibri"/>
                <a:sym typeface="Calibri"/>
              </a:rPr>
              <a:t>sfera</a:t>
            </a:r>
            <a:r>
              <a:rPr lang="fr-FR" sz="2310" dirty="0">
                <a:latin typeface="Calibri"/>
                <a:ea typeface="Calibri"/>
                <a:cs typeface="Calibri"/>
                <a:sym typeface="Calibri"/>
              </a:rPr>
              <a:t> </a:t>
            </a:r>
            <a:r>
              <a:rPr lang="fr-FR" sz="2310" dirty="0" err="1">
                <a:latin typeface="Calibri"/>
                <a:ea typeface="Calibri"/>
                <a:cs typeface="Calibri"/>
                <a:sym typeface="Calibri"/>
              </a:rPr>
              <a:t>economica</a:t>
            </a:r>
            <a:r>
              <a:rPr lang="fr-FR" sz="2310" dirty="0">
                <a:latin typeface="Calibri"/>
                <a:ea typeface="Calibri"/>
                <a:cs typeface="Calibri"/>
                <a:sym typeface="Calibri"/>
              </a:rPr>
              <a:t> </a:t>
            </a:r>
            <a:r>
              <a:rPr lang="fr-FR" sz="2310" dirty="0" err="1">
                <a:latin typeface="Calibri"/>
                <a:ea typeface="Calibri"/>
                <a:cs typeface="Calibri"/>
                <a:sym typeface="Calibri"/>
              </a:rPr>
              <a:t>centrata</a:t>
            </a:r>
            <a:r>
              <a:rPr lang="fr-FR" sz="2310" dirty="0">
                <a:latin typeface="Calibri"/>
                <a:ea typeface="Calibri"/>
                <a:cs typeface="Calibri"/>
                <a:sym typeface="Calibri"/>
              </a:rPr>
              <a:t> </a:t>
            </a:r>
            <a:r>
              <a:rPr lang="fr-FR" sz="2310" dirty="0" err="1">
                <a:latin typeface="Calibri"/>
                <a:ea typeface="Calibri"/>
                <a:cs typeface="Calibri"/>
                <a:sym typeface="Calibri"/>
              </a:rPr>
              <a:t>sul</a:t>
            </a:r>
            <a:r>
              <a:rPr lang="fr-FR" sz="2310" dirty="0">
                <a:latin typeface="Calibri"/>
                <a:ea typeface="Calibri"/>
                <a:cs typeface="Calibri"/>
                <a:sym typeface="Calibri"/>
              </a:rPr>
              <a:t> </a:t>
            </a:r>
            <a:r>
              <a:rPr lang="fr-FR" sz="2310" dirty="0" err="1">
                <a:latin typeface="Calibri"/>
                <a:ea typeface="Calibri"/>
                <a:cs typeface="Calibri"/>
                <a:sym typeface="Calibri"/>
              </a:rPr>
              <a:t>Giappone</a:t>
            </a:r>
            <a:endParaRPr sz="2310" dirty="0">
              <a:latin typeface="Calibri"/>
              <a:ea typeface="Calibri"/>
              <a:cs typeface="Calibri"/>
              <a:sym typeface="Calibri"/>
            </a:endParaRPr>
          </a:p>
          <a:p>
            <a:pPr marL="454381" lvl="0" indent="-342900" algn="l" rtl="0">
              <a:lnSpc>
                <a:spcPct val="80000"/>
              </a:lnSpc>
              <a:spcBef>
                <a:spcPts val="600"/>
              </a:spcBef>
              <a:spcAft>
                <a:spcPts val="0"/>
              </a:spcAft>
              <a:buSzPts val="1756"/>
              <a:buFont typeface="Wingdings" pitchFamily="2" charset="2"/>
              <a:buChar char="v"/>
            </a:pPr>
            <a:endParaRPr sz="2310" dirty="0">
              <a:latin typeface="Calibri"/>
              <a:ea typeface="Calibri"/>
              <a:cs typeface="Calibri"/>
              <a:sym typeface="Calibri"/>
            </a:endParaRPr>
          </a:p>
          <a:p>
            <a:pPr marL="342900" lvl="0" indent="-342900" algn="l" rtl="0">
              <a:lnSpc>
                <a:spcPct val="80000"/>
              </a:lnSpc>
              <a:spcBef>
                <a:spcPts val="600"/>
              </a:spcBef>
              <a:spcAft>
                <a:spcPts val="0"/>
              </a:spcAft>
              <a:buSzPts val="1756"/>
              <a:buFont typeface="Wingdings" pitchFamily="2" charset="2"/>
              <a:buChar char="v"/>
            </a:pPr>
            <a:r>
              <a:rPr lang="fr-FR" sz="2310" dirty="0" err="1">
                <a:latin typeface="Calibri"/>
                <a:ea typeface="Calibri"/>
                <a:cs typeface="Calibri"/>
                <a:sym typeface="Calibri"/>
              </a:rPr>
              <a:t>Equilibrio</a:t>
            </a:r>
            <a:r>
              <a:rPr lang="fr-FR" sz="2310" dirty="0">
                <a:latin typeface="Calibri"/>
                <a:ea typeface="Calibri"/>
                <a:cs typeface="Calibri"/>
                <a:sym typeface="Calibri"/>
              </a:rPr>
              <a:t> </a:t>
            </a:r>
            <a:r>
              <a:rPr lang="fr-FR" sz="2310" dirty="0" err="1">
                <a:latin typeface="Calibri"/>
                <a:ea typeface="Calibri"/>
                <a:cs typeface="Calibri"/>
                <a:sym typeface="Calibri"/>
              </a:rPr>
              <a:t>regionale</a:t>
            </a:r>
            <a:r>
              <a:rPr lang="fr-FR" sz="2310" dirty="0">
                <a:latin typeface="Calibri"/>
                <a:ea typeface="Calibri"/>
                <a:cs typeface="Calibri"/>
                <a:sym typeface="Calibri"/>
              </a:rPr>
              <a:t> di </a:t>
            </a:r>
            <a:r>
              <a:rPr lang="fr-FR" sz="2310" dirty="0" err="1">
                <a:latin typeface="Calibri"/>
                <a:ea typeface="Calibri"/>
                <a:cs typeface="Calibri"/>
                <a:sym typeface="Calibri"/>
              </a:rPr>
              <a:t>potere</a:t>
            </a:r>
            <a:r>
              <a:rPr lang="fr-FR" sz="2310" dirty="0">
                <a:latin typeface="Calibri"/>
                <a:ea typeface="Calibri"/>
                <a:cs typeface="Calibri"/>
                <a:sym typeface="Calibri"/>
              </a:rPr>
              <a:t> </a:t>
            </a:r>
            <a:endParaRPr dirty="0"/>
          </a:p>
          <a:p>
            <a:pPr marL="454381" lvl="0" indent="-342900" algn="l" rtl="0">
              <a:lnSpc>
                <a:spcPct val="80000"/>
              </a:lnSpc>
              <a:spcBef>
                <a:spcPts val="600"/>
              </a:spcBef>
              <a:spcAft>
                <a:spcPts val="0"/>
              </a:spcAft>
              <a:buSzPts val="1756"/>
              <a:buFont typeface="Wingdings" pitchFamily="2" charset="2"/>
              <a:buChar char="v"/>
            </a:pPr>
            <a:endParaRPr sz="2310" dirty="0">
              <a:latin typeface="Calibri"/>
              <a:ea typeface="Calibri"/>
              <a:cs typeface="Calibri"/>
              <a:sym typeface="Calibri"/>
            </a:endParaRPr>
          </a:p>
          <a:p>
            <a:pPr marL="342900" lvl="0" indent="-342900" algn="l" rtl="0">
              <a:lnSpc>
                <a:spcPct val="80000"/>
              </a:lnSpc>
              <a:spcBef>
                <a:spcPts val="600"/>
              </a:spcBef>
              <a:spcAft>
                <a:spcPts val="0"/>
              </a:spcAft>
              <a:buSzPts val="1756"/>
              <a:buFont typeface="Wingdings" pitchFamily="2" charset="2"/>
              <a:buChar char="v"/>
            </a:pPr>
            <a:r>
              <a:rPr lang="fr-FR" sz="2310" dirty="0" err="1">
                <a:latin typeface="Calibri"/>
                <a:ea typeface="Calibri"/>
                <a:cs typeface="Calibri"/>
                <a:sym typeface="Calibri"/>
              </a:rPr>
              <a:t>Combinazione</a:t>
            </a:r>
            <a:r>
              <a:rPr lang="fr-FR" sz="2310" dirty="0">
                <a:latin typeface="Calibri"/>
                <a:ea typeface="Calibri"/>
                <a:cs typeface="Calibri"/>
                <a:sym typeface="Calibri"/>
              </a:rPr>
              <a:t> di </a:t>
            </a:r>
            <a:r>
              <a:rPr lang="fr-FR" sz="2310" dirty="0" err="1">
                <a:latin typeface="Calibri"/>
                <a:ea typeface="Calibri"/>
                <a:cs typeface="Calibri"/>
                <a:sym typeface="Calibri"/>
              </a:rPr>
              <a:t>risposta</a:t>
            </a:r>
            <a:r>
              <a:rPr lang="fr-FR" sz="2310" dirty="0">
                <a:latin typeface="Calibri"/>
                <a:ea typeface="Calibri"/>
                <a:cs typeface="Calibri"/>
                <a:sym typeface="Calibri"/>
              </a:rPr>
              <a:t> </a:t>
            </a:r>
            <a:r>
              <a:rPr lang="fr-FR" sz="2310" dirty="0" err="1">
                <a:latin typeface="Calibri"/>
                <a:ea typeface="Calibri"/>
                <a:cs typeface="Calibri"/>
                <a:sym typeface="Calibri"/>
              </a:rPr>
              <a:t>militare</a:t>
            </a:r>
            <a:r>
              <a:rPr lang="fr-FR" sz="2310" dirty="0">
                <a:latin typeface="Calibri"/>
                <a:ea typeface="Calibri"/>
                <a:cs typeface="Calibri"/>
                <a:sym typeface="Calibri"/>
              </a:rPr>
              <a:t> e non </a:t>
            </a:r>
            <a:r>
              <a:rPr lang="fr-FR" sz="2310" dirty="0" err="1">
                <a:latin typeface="Calibri"/>
                <a:ea typeface="Calibri"/>
                <a:cs typeface="Calibri"/>
                <a:sym typeface="Calibri"/>
              </a:rPr>
              <a:t>militare</a:t>
            </a:r>
            <a:endParaRPr sz="2310" dirty="0">
              <a:latin typeface="Calibri"/>
              <a:ea typeface="Calibri"/>
              <a:cs typeface="Calibri"/>
              <a:sym typeface="Calibri"/>
            </a:endParaRPr>
          </a:p>
          <a:p>
            <a:pPr marL="454381" lvl="0" indent="-342900" algn="l" rtl="0">
              <a:lnSpc>
                <a:spcPct val="80000"/>
              </a:lnSpc>
              <a:spcBef>
                <a:spcPts val="600"/>
              </a:spcBef>
              <a:spcAft>
                <a:spcPts val="0"/>
              </a:spcAft>
              <a:buSzPts val="1756"/>
              <a:buFont typeface="Wingdings" pitchFamily="2" charset="2"/>
              <a:buChar char="v"/>
            </a:pPr>
            <a:endParaRPr sz="2310" dirty="0">
              <a:latin typeface="Calibri"/>
              <a:ea typeface="Calibri"/>
              <a:cs typeface="Calibri"/>
              <a:sym typeface="Calibri"/>
            </a:endParaRPr>
          </a:p>
          <a:p>
            <a:pPr marL="342900" lvl="0" indent="-342900" algn="l" rtl="0">
              <a:lnSpc>
                <a:spcPct val="80000"/>
              </a:lnSpc>
              <a:spcBef>
                <a:spcPts val="600"/>
              </a:spcBef>
              <a:spcAft>
                <a:spcPts val="0"/>
              </a:spcAft>
              <a:buSzPts val="1756"/>
              <a:buFont typeface="Wingdings" pitchFamily="2" charset="2"/>
              <a:buChar char="v"/>
            </a:pPr>
            <a:r>
              <a:rPr lang="fr-FR" sz="2310" dirty="0" err="1">
                <a:latin typeface="Calibri"/>
                <a:ea typeface="Calibri"/>
                <a:cs typeface="Calibri"/>
                <a:sym typeface="Calibri"/>
              </a:rPr>
              <a:t>Simbolismo</a:t>
            </a:r>
            <a:r>
              <a:rPr lang="fr-FR" sz="2310" dirty="0">
                <a:latin typeface="Calibri"/>
                <a:ea typeface="Calibri"/>
                <a:cs typeface="Calibri"/>
                <a:sym typeface="Calibri"/>
              </a:rPr>
              <a:t>: </a:t>
            </a:r>
            <a:r>
              <a:rPr lang="fr-FR" sz="2310" dirty="0" err="1">
                <a:latin typeface="Calibri"/>
                <a:ea typeface="Calibri"/>
                <a:cs typeface="Calibri"/>
                <a:sym typeface="Calibri"/>
              </a:rPr>
              <a:t>sconfitta</a:t>
            </a:r>
            <a:r>
              <a:rPr lang="fr-FR" sz="2310" dirty="0">
                <a:latin typeface="Calibri"/>
                <a:ea typeface="Calibri"/>
                <a:cs typeface="Calibri"/>
                <a:sym typeface="Calibri"/>
              </a:rPr>
              <a:t> </a:t>
            </a:r>
            <a:r>
              <a:rPr lang="fr-FR" sz="2310" dirty="0" err="1">
                <a:latin typeface="Calibri"/>
                <a:ea typeface="Calibri"/>
                <a:cs typeface="Calibri"/>
                <a:sym typeface="Calibri"/>
              </a:rPr>
              <a:t>ovunque</a:t>
            </a:r>
            <a:r>
              <a:rPr lang="fr-FR" sz="2310" dirty="0">
                <a:latin typeface="Calibri"/>
                <a:ea typeface="Calibri"/>
                <a:cs typeface="Calibri"/>
                <a:sym typeface="Calibri"/>
              </a:rPr>
              <a:t> = </a:t>
            </a:r>
            <a:r>
              <a:rPr lang="fr-FR" sz="2310" dirty="0" err="1">
                <a:latin typeface="Calibri"/>
                <a:ea typeface="Calibri"/>
                <a:cs typeface="Calibri"/>
                <a:sym typeface="Calibri"/>
              </a:rPr>
              <a:t>sconfitta</a:t>
            </a:r>
            <a:r>
              <a:rPr lang="fr-FR" sz="2310" dirty="0">
                <a:latin typeface="Calibri"/>
                <a:ea typeface="Calibri"/>
                <a:cs typeface="Calibri"/>
                <a:sym typeface="Calibri"/>
              </a:rPr>
              <a:t> </a:t>
            </a:r>
            <a:r>
              <a:rPr lang="fr-FR" sz="2310" dirty="0" err="1">
                <a:latin typeface="Calibri"/>
                <a:ea typeface="Calibri"/>
                <a:cs typeface="Calibri"/>
                <a:sym typeface="Calibri"/>
              </a:rPr>
              <a:t>ovunque</a:t>
            </a:r>
            <a:endParaRPr sz="2310" dirty="0">
              <a:latin typeface="Calibri"/>
              <a:ea typeface="Calibri"/>
              <a:cs typeface="Calibri"/>
              <a:sym typeface="Calibri"/>
            </a:endParaRPr>
          </a:p>
          <a:p>
            <a:pPr marL="430734" lvl="0" indent="-342900" algn="l" rtl="0">
              <a:lnSpc>
                <a:spcPct val="80000"/>
              </a:lnSpc>
              <a:spcBef>
                <a:spcPts val="600"/>
              </a:spcBef>
              <a:spcAft>
                <a:spcPts val="0"/>
              </a:spcAft>
              <a:buSzPts val="1383"/>
              <a:buFont typeface="Wingdings" pitchFamily="2" charset="2"/>
              <a:buChar char="v"/>
            </a:pPr>
            <a:endParaRPr sz="1820" dirty="0"/>
          </a:p>
          <a:p>
            <a:pPr marL="430734" lvl="0" indent="-342900" algn="l" rtl="0">
              <a:lnSpc>
                <a:spcPct val="80000"/>
              </a:lnSpc>
              <a:spcBef>
                <a:spcPts val="600"/>
              </a:spcBef>
              <a:spcAft>
                <a:spcPts val="0"/>
              </a:spcAft>
              <a:buSzPts val="1383"/>
              <a:buFont typeface="Wingdings" pitchFamily="2" charset="2"/>
              <a:buChar char="v"/>
            </a:pPr>
            <a:endParaRPr sz="1820" dirty="0"/>
          </a:p>
        </p:txBody>
      </p:sp>
      <p:sp>
        <p:nvSpPr>
          <p:cNvPr id="414" name="Google Shape;414;p44"/>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418"/>
        <p:cNvGrpSpPr/>
        <p:nvPr/>
      </p:nvGrpSpPr>
      <p:grpSpPr>
        <a:xfrm>
          <a:off x="0" y="0"/>
          <a:ext cx="0" cy="0"/>
          <a:chOff x="0" y="0"/>
          <a:chExt cx="0" cy="0"/>
        </a:xfrm>
      </p:grpSpPr>
      <p:sp>
        <p:nvSpPr>
          <p:cNvPr id="419" name="Google Shape;419;p45"/>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600"/>
              <a:buFont typeface="Calibri"/>
              <a:buNone/>
            </a:pPr>
            <a:r>
              <a:rPr lang="fr-FR" sz="3600" b="1">
                <a:latin typeface="Calibri"/>
                <a:ea typeface="Calibri"/>
                <a:cs typeface="Calibri"/>
                <a:sym typeface="Calibri"/>
              </a:rPr>
              <a:t>Vietnam: modernizzazione in azione</a:t>
            </a:r>
            <a:endParaRPr sz="3600" b="1">
              <a:latin typeface="Calibri"/>
              <a:ea typeface="Calibri"/>
              <a:cs typeface="Calibri"/>
              <a:sym typeface="Calibri"/>
            </a:endParaRPr>
          </a:p>
        </p:txBody>
      </p:sp>
      <p:sp>
        <p:nvSpPr>
          <p:cNvPr id="420" name="Google Shape;420;p45"/>
          <p:cNvSpPr txBox="1">
            <a:spLocks noGrp="1"/>
          </p:cNvSpPr>
          <p:nvPr>
            <p:ph type="body" idx="1"/>
          </p:nvPr>
        </p:nvSpPr>
        <p:spPr>
          <a:xfrm>
            <a:off x="457200" y="1219200"/>
            <a:ext cx="8229600" cy="4937760"/>
          </a:xfrm>
          <a:prstGeom prst="rect">
            <a:avLst/>
          </a:prstGeom>
          <a:noFill/>
          <a:ln>
            <a:noFill/>
          </a:ln>
        </p:spPr>
        <p:txBody>
          <a:bodyPr spcFirstLastPara="1" wrap="square" lIns="91425" tIns="45700" rIns="91425" bIns="45700" anchor="t" anchorCtr="0">
            <a:normAutofit/>
          </a:bodyPr>
          <a:lstStyle/>
          <a:p>
            <a:pPr marL="582676" lvl="0" indent="-457200" algn="l" rtl="0">
              <a:spcBef>
                <a:spcPts val="0"/>
              </a:spcBef>
              <a:spcAft>
                <a:spcPts val="0"/>
              </a:spcAft>
              <a:buSzPts val="1976"/>
              <a:buFont typeface="Wingdings" pitchFamily="2" charset="2"/>
              <a:buChar char="v"/>
            </a:pPr>
            <a:endParaRPr sz="2800" dirty="0"/>
          </a:p>
          <a:p>
            <a:pPr marL="592328" lvl="0" indent="-457200" algn="l" rtl="0">
              <a:spcBef>
                <a:spcPts val="600"/>
              </a:spcBef>
              <a:spcAft>
                <a:spcPts val="0"/>
              </a:spcAft>
              <a:buSzPts val="2128"/>
              <a:buFont typeface="Wingdings" pitchFamily="2" charset="2"/>
              <a:buChar char="v"/>
            </a:pPr>
            <a:endParaRPr sz="2800" dirty="0">
              <a:latin typeface="Calibri"/>
              <a:ea typeface="Calibri"/>
              <a:cs typeface="Calibri"/>
              <a:sym typeface="Calibri"/>
            </a:endParaRPr>
          </a:p>
          <a:p>
            <a:pPr lvl="0" indent="-457200" algn="l" rtl="0">
              <a:spcBef>
                <a:spcPts val="600"/>
              </a:spcBef>
              <a:spcAft>
                <a:spcPts val="0"/>
              </a:spcAft>
              <a:buSzPts val="2432"/>
              <a:buFont typeface="Wingdings" pitchFamily="2" charset="2"/>
              <a:buChar char="v"/>
            </a:pPr>
            <a:r>
              <a:rPr lang="fr-FR" sz="2800" dirty="0" err="1">
                <a:latin typeface="Calibri"/>
                <a:ea typeface="Calibri"/>
                <a:cs typeface="Calibri"/>
                <a:sym typeface="Calibri"/>
              </a:rPr>
              <a:t>Villaggi</a:t>
            </a:r>
            <a:r>
              <a:rPr lang="fr-FR" sz="2800" dirty="0">
                <a:latin typeface="Calibri"/>
                <a:ea typeface="Calibri"/>
                <a:cs typeface="Calibri"/>
                <a:sym typeface="Calibri"/>
              </a:rPr>
              <a:t> </a:t>
            </a:r>
            <a:r>
              <a:rPr lang="fr-FR" sz="2800" dirty="0" err="1">
                <a:latin typeface="Calibri"/>
                <a:ea typeface="Calibri"/>
                <a:cs typeface="Calibri"/>
                <a:sym typeface="Calibri"/>
              </a:rPr>
              <a:t>strategici</a:t>
            </a:r>
            <a:endParaRPr sz="2800" dirty="0">
              <a:latin typeface="Calibri"/>
              <a:ea typeface="Calibri"/>
              <a:cs typeface="Calibri"/>
              <a:sym typeface="Calibri"/>
            </a:endParaRPr>
          </a:p>
          <a:p>
            <a:pPr marL="611632" lvl="0" indent="-457200" algn="l" rtl="0">
              <a:spcBef>
                <a:spcPts val="600"/>
              </a:spcBef>
              <a:spcAft>
                <a:spcPts val="0"/>
              </a:spcAft>
              <a:buSzPts val="2432"/>
              <a:buFont typeface="Wingdings" pitchFamily="2" charset="2"/>
              <a:buChar char="v"/>
            </a:pPr>
            <a:endParaRPr sz="2800" dirty="0">
              <a:latin typeface="Calibri"/>
              <a:ea typeface="Calibri"/>
              <a:cs typeface="Calibri"/>
              <a:sym typeface="Calibri"/>
            </a:endParaRPr>
          </a:p>
          <a:p>
            <a:pPr marL="611632" lvl="0" indent="-457200" algn="l" rtl="0">
              <a:spcBef>
                <a:spcPts val="600"/>
              </a:spcBef>
              <a:spcAft>
                <a:spcPts val="0"/>
              </a:spcAft>
              <a:buSzPts val="2432"/>
              <a:buFont typeface="Wingdings" pitchFamily="2" charset="2"/>
              <a:buChar char="v"/>
            </a:pPr>
            <a:endParaRPr sz="2800" dirty="0">
              <a:latin typeface="Calibri"/>
              <a:ea typeface="Calibri"/>
              <a:cs typeface="Calibri"/>
              <a:sym typeface="Calibri"/>
            </a:endParaRPr>
          </a:p>
          <a:p>
            <a:pPr lvl="0" indent="-457200" algn="l" rtl="0">
              <a:spcBef>
                <a:spcPts val="600"/>
              </a:spcBef>
              <a:spcAft>
                <a:spcPts val="0"/>
              </a:spcAft>
              <a:buSzPts val="2432"/>
              <a:buFont typeface="Wingdings" pitchFamily="2" charset="2"/>
              <a:buChar char="v"/>
            </a:pPr>
            <a:r>
              <a:rPr lang="fr-FR" sz="2800" dirty="0">
                <a:latin typeface="Calibri"/>
                <a:ea typeface="Calibri"/>
                <a:cs typeface="Calibri"/>
                <a:sym typeface="Calibri"/>
              </a:rPr>
              <a:t>La TVA </a:t>
            </a:r>
            <a:r>
              <a:rPr lang="fr-FR" sz="2800" dirty="0" err="1">
                <a:latin typeface="Calibri"/>
                <a:ea typeface="Calibri"/>
                <a:cs typeface="Calibri"/>
                <a:sym typeface="Calibri"/>
              </a:rPr>
              <a:t>sul</a:t>
            </a:r>
            <a:r>
              <a:rPr lang="fr-FR" sz="2800" dirty="0">
                <a:latin typeface="Calibri"/>
                <a:ea typeface="Calibri"/>
                <a:cs typeface="Calibri"/>
                <a:sym typeface="Calibri"/>
              </a:rPr>
              <a:t> </a:t>
            </a:r>
            <a:r>
              <a:rPr lang="fr-FR" sz="2800" dirty="0" err="1">
                <a:latin typeface="Calibri"/>
                <a:ea typeface="Calibri"/>
                <a:cs typeface="Calibri"/>
                <a:sym typeface="Calibri"/>
              </a:rPr>
              <a:t>Mekong</a:t>
            </a:r>
            <a:endParaRPr sz="2800" dirty="0">
              <a:latin typeface="Calibri"/>
              <a:ea typeface="Calibri"/>
              <a:cs typeface="Calibri"/>
              <a:sym typeface="Calibri"/>
            </a:endParaRPr>
          </a:p>
        </p:txBody>
      </p:sp>
      <p:sp>
        <p:nvSpPr>
          <p:cNvPr id="421" name="Google Shape;421;p45"/>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425"/>
        <p:cNvGrpSpPr/>
        <p:nvPr/>
      </p:nvGrpSpPr>
      <p:grpSpPr>
        <a:xfrm>
          <a:off x="0" y="0"/>
          <a:ext cx="0" cy="0"/>
          <a:chOff x="0" y="0"/>
          <a:chExt cx="0" cy="0"/>
        </a:xfrm>
      </p:grpSpPr>
      <p:pic>
        <p:nvPicPr>
          <p:cNvPr id="426" name="Google Shape;426;p46"/>
          <p:cNvPicPr preferRelativeResize="0">
            <a:picLocks noGrp="1"/>
          </p:cNvPicPr>
          <p:nvPr>
            <p:ph type="body" idx="4294967295"/>
          </p:nvPr>
        </p:nvPicPr>
        <p:blipFill rotWithShape="1">
          <a:blip r:embed="rId3">
            <a:alphaModFix/>
          </a:blip>
          <a:srcRect/>
          <a:stretch/>
        </p:blipFill>
        <p:spPr>
          <a:xfrm>
            <a:off x="0" y="188913"/>
            <a:ext cx="3330575" cy="4406900"/>
          </a:xfrm>
          <a:prstGeom prst="rect">
            <a:avLst/>
          </a:prstGeom>
          <a:noFill/>
          <a:ln>
            <a:noFill/>
          </a:ln>
        </p:spPr>
      </p:pic>
      <p:pic>
        <p:nvPicPr>
          <p:cNvPr id="427" name="Google Shape;427;p46"/>
          <p:cNvPicPr preferRelativeResize="0">
            <a:picLocks noGrp="1"/>
          </p:cNvPicPr>
          <p:nvPr>
            <p:ph type="body" idx="4294967295"/>
          </p:nvPr>
        </p:nvPicPr>
        <p:blipFill rotWithShape="1">
          <a:blip r:embed="rId4">
            <a:alphaModFix/>
          </a:blip>
          <a:srcRect/>
          <a:stretch/>
        </p:blipFill>
        <p:spPr>
          <a:xfrm>
            <a:off x="4249738" y="333375"/>
            <a:ext cx="4894262" cy="3311525"/>
          </a:xfrm>
          <a:prstGeom prst="rect">
            <a:avLst/>
          </a:prstGeom>
          <a:noFill/>
          <a:ln>
            <a:noFill/>
          </a:ln>
        </p:spPr>
      </p:pic>
      <p:pic>
        <p:nvPicPr>
          <p:cNvPr id="428" name="Google Shape;428;p46"/>
          <p:cNvPicPr preferRelativeResize="0"/>
          <p:nvPr/>
        </p:nvPicPr>
        <p:blipFill rotWithShape="1">
          <a:blip r:embed="rId5">
            <a:alphaModFix/>
          </a:blip>
          <a:srcRect/>
          <a:stretch/>
        </p:blipFill>
        <p:spPr>
          <a:xfrm>
            <a:off x="3707904" y="3972609"/>
            <a:ext cx="4883903" cy="2885391"/>
          </a:xfrm>
          <a:prstGeom prst="rect">
            <a:avLst/>
          </a:prstGeom>
          <a:noFill/>
          <a:ln>
            <a:noFill/>
          </a:ln>
        </p:spPr>
      </p:pic>
      <p:sp>
        <p:nvSpPr>
          <p:cNvPr id="429" name="Google Shape;429;p46"/>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433"/>
        <p:cNvGrpSpPr/>
        <p:nvPr/>
      </p:nvGrpSpPr>
      <p:grpSpPr>
        <a:xfrm>
          <a:off x="0" y="0"/>
          <a:ext cx="0" cy="0"/>
          <a:chOff x="0" y="0"/>
          <a:chExt cx="0" cy="0"/>
        </a:xfrm>
      </p:grpSpPr>
      <p:pic>
        <p:nvPicPr>
          <p:cNvPr id="434" name="Google Shape;434;p47"/>
          <p:cNvPicPr preferRelativeResize="0"/>
          <p:nvPr/>
        </p:nvPicPr>
        <p:blipFill rotWithShape="1">
          <a:blip r:embed="rId3">
            <a:alphaModFix/>
          </a:blip>
          <a:srcRect/>
          <a:stretch/>
        </p:blipFill>
        <p:spPr>
          <a:xfrm>
            <a:off x="179512" y="166702"/>
            <a:ext cx="6120680" cy="4905360"/>
          </a:xfrm>
          <a:prstGeom prst="rect">
            <a:avLst/>
          </a:prstGeom>
          <a:noFill/>
          <a:ln>
            <a:noFill/>
          </a:ln>
        </p:spPr>
      </p:pic>
      <p:pic>
        <p:nvPicPr>
          <p:cNvPr id="435" name="Google Shape;435;p47"/>
          <p:cNvPicPr preferRelativeResize="0"/>
          <p:nvPr/>
        </p:nvPicPr>
        <p:blipFill rotWithShape="1">
          <a:blip r:embed="rId4">
            <a:alphaModFix/>
          </a:blip>
          <a:srcRect/>
          <a:stretch/>
        </p:blipFill>
        <p:spPr>
          <a:xfrm>
            <a:off x="5796136" y="3356992"/>
            <a:ext cx="3219450" cy="3286125"/>
          </a:xfrm>
          <a:prstGeom prst="rect">
            <a:avLst/>
          </a:prstGeom>
          <a:noFill/>
          <a:ln>
            <a:noFill/>
          </a:ln>
        </p:spPr>
      </p:pic>
      <p:sp>
        <p:nvSpPr>
          <p:cNvPr id="436" name="Google Shape;436;p47"/>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440"/>
        <p:cNvGrpSpPr/>
        <p:nvPr/>
      </p:nvGrpSpPr>
      <p:grpSpPr>
        <a:xfrm>
          <a:off x="0" y="0"/>
          <a:ext cx="0" cy="0"/>
          <a:chOff x="0" y="0"/>
          <a:chExt cx="0" cy="0"/>
        </a:xfrm>
      </p:grpSpPr>
      <p:sp>
        <p:nvSpPr>
          <p:cNvPr id="441" name="Google Shape;441;p48"/>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2"/>
              </a:buClr>
              <a:buSzPts val="4000"/>
              <a:buFont typeface="Calibri"/>
              <a:buNone/>
            </a:pPr>
            <a:r>
              <a:rPr lang="fr-FR" sz="4000" b="1">
                <a:latin typeface="Calibri"/>
                <a:ea typeface="Calibri"/>
                <a:cs typeface="Calibri"/>
                <a:sym typeface="Calibri"/>
              </a:rPr>
              <a:t>Domanda</a:t>
            </a:r>
            <a:endParaRPr sz="4000" b="1">
              <a:latin typeface="Calibri"/>
              <a:ea typeface="Calibri"/>
              <a:cs typeface="Calibri"/>
              <a:sym typeface="Calibri"/>
            </a:endParaRPr>
          </a:p>
        </p:txBody>
      </p:sp>
      <p:sp>
        <p:nvSpPr>
          <p:cNvPr id="442" name="Google Shape;442;p48"/>
          <p:cNvSpPr txBox="1">
            <a:spLocks noGrp="1"/>
          </p:cNvSpPr>
          <p:nvPr>
            <p:ph type="body" idx="1"/>
          </p:nvPr>
        </p:nvSpPr>
        <p:spPr>
          <a:xfrm>
            <a:off x="457200" y="1219200"/>
            <a:ext cx="8229600" cy="4937760"/>
          </a:xfrm>
          <a:prstGeom prst="rect">
            <a:avLst/>
          </a:prstGeom>
          <a:noFill/>
          <a:ln>
            <a:noFill/>
          </a:ln>
        </p:spPr>
        <p:txBody>
          <a:bodyPr spcFirstLastPara="1" wrap="square" lIns="91425" tIns="45700" rIns="91425" bIns="45700" anchor="t" anchorCtr="0">
            <a:normAutofit/>
          </a:bodyPr>
          <a:lstStyle/>
          <a:p>
            <a:pPr marL="274320" lvl="0" indent="-148844" algn="l" rtl="0">
              <a:spcBef>
                <a:spcPts val="0"/>
              </a:spcBef>
              <a:spcAft>
                <a:spcPts val="0"/>
              </a:spcAft>
              <a:buSzPts val="1976"/>
              <a:buNone/>
            </a:pPr>
            <a:endParaRPr dirty="0"/>
          </a:p>
          <a:p>
            <a:pPr marL="0" lvl="0" indent="0" algn="l" rtl="0">
              <a:spcBef>
                <a:spcPts val="600"/>
              </a:spcBef>
              <a:spcAft>
                <a:spcPts val="0"/>
              </a:spcAft>
              <a:buSzPts val="1976"/>
              <a:buNone/>
            </a:pPr>
            <a:endParaRPr dirty="0"/>
          </a:p>
          <a:p>
            <a:pPr marL="0" lvl="0" indent="0" algn="ctr" rtl="0">
              <a:spcBef>
                <a:spcPts val="600"/>
              </a:spcBef>
              <a:spcAft>
                <a:spcPts val="0"/>
              </a:spcAft>
              <a:buSzPts val="2432"/>
              <a:buNone/>
            </a:pPr>
            <a:r>
              <a:rPr lang="fr-FR" sz="3200" b="1" dirty="0" err="1">
                <a:latin typeface="Calibri"/>
                <a:ea typeface="Calibri"/>
                <a:cs typeface="Calibri"/>
                <a:sym typeface="Calibri"/>
              </a:rPr>
              <a:t>Fallimenti</a:t>
            </a:r>
            <a:r>
              <a:rPr lang="fr-FR" sz="3200" b="1" dirty="0">
                <a:latin typeface="Calibri"/>
                <a:ea typeface="Calibri"/>
                <a:cs typeface="Calibri"/>
                <a:sym typeface="Calibri"/>
              </a:rPr>
              <a:t> </a:t>
            </a:r>
            <a:r>
              <a:rPr lang="fr-FR" sz="3200" b="1" dirty="0" err="1">
                <a:latin typeface="Calibri"/>
                <a:ea typeface="Calibri"/>
                <a:cs typeface="Calibri"/>
                <a:sym typeface="Calibri"/>
              </a:rPr>
              <a:t>monumentali</a:t>
            </a:r>
            <a:r>
              <a:rPr lang="fr-FR" sz="3200" b="1" dirty="0">
                <a:latin typeface="Calibri"/>
                <a:ea typeface="Calibri"/>
                <a:cs typeface="Calibri"/>
                <a:sym typeface="Calibri"/>
              </a:rPr>
              <a:t>:  Perché? </a:t>
            </a:r>
            <a:endParaRPr sz="3200" b="1" dirty="0">
              <a:latin typeface="Calibri"/>
              <a:ea typeface="Calibri"/>
              <a:cs typeface="Calibri"/>
              <a:sym typeface="Calibri"/>
            </a:endParaRPr>
          </a:p>
        </p:txBody>
      </p:sp>
      <p:sp>
        <p:nvSpPr>
          <p:cNvPr id="443" name="Google Shape;443;p48"/>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447"/>
        <p:cNvGrpSpPr/>
        <p:nvPr/>
      </p:nvGrpSpPr>
      <p:grpSpPr>
        <a:xfrm>
          <a:off x="0" y="0"/>
          <a:ext cx="0" cy="0"/>
          <a:chOff x="0" y="0"/>
          <a:chExt cx="0" cy="0"/>
        </a:xfrm>
      </p:grpSpPr>
      <p:sp>
        <p:nvSpPr>
          <p:cNvPr id="448" name="Google Shape;448;p49"/>
          <p:cNvSpPr txBox="1">
            <a:spLocks noGrp="1"/>
          </p:cNvSpPr>
          <p:nvPr>
            <p:ph type="title"/>
          </p:nvPr>
        </p:nvSpPr>
        <p:spPr>
          <a:xfrm>
            <a:off x="107504" y="188640"/>
            <a:ext cx="9036496" cy="86409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3000"/>
              <a:buFont typeface="Calibri"/>
              <a:buNone/>
            </a:pPr>
            <a:r>
              <a:rPr lang="fr-FR" sz="2000" b="1" dirty="0" err="1">
                <a:latin typeface="Calibri"/>
                <a:ea typeface="Calibri"/>
                <a:cs typeface="Calibri"/>
                <a:sym typeface="Calibri"/>
              </a:rPr>
              <a:t>Limiti</a:t>
            </a:r>
            <a:r>
              <a:rPr lang="fr-FR" sz="2000" b="1" dirty="0">
                <a:latin typeface="Calibri"/>
                <a:ea typeface="Calibri"/>
                <a:cs typeface="Calibri"/>
                <a:sym typeface="Calibri"/>
              </a:rPr>
              <a:t> e </a:t>
            </a:r>
            <a:r>
              <a:rPr lang="fr-FR" sz="2000" b="1" dirty="0" err="1">
                <a:latin typeface="Calibri"/>
                <a:ea typeface="Calibri"/>
                <a:cs typeface="Calibri"/>
                <a:sym typeface="Calibri"/>
              </a:rPr>
              <a:t>contraddizioni</a:t>
            </a:r>
            <a:r>
              <a:rPr lang="fr-FR" sz="2000" b="1" dirty="0">
                <a:latin typeface="Calibri"/>
                <a:ea typeface="Calibri"/>
                <a:cs typeface="Calibri"/>
                <a:sym typeface="Calibri"/>
              </a:rPr>
              <a:t> </a:t>
            </a:r>
            <a:r>
              <a:rPr lang="fr-FR" sz="2000" b="1" dirty="0" err="1">
                <a:latin typeface="Calibri"/>
                <a:ea typeface="Calibri"/>
                <a:cs typeface="Calibri"/>
                <a:sym typeface="Calibri"/>
              </a:rPr>
              <a:t>della</a:t>
            </a:r>
            <a:r>
              <a:rPr lang="fr-FR" sz="2000" b="1" dirty="0">
                <a:latin typeface="Calibri"/>
                <a:ea typeface="Calibri"/>
                <a:cs typeface="Calibri"/>
                <a:sym typeface="Calibri"/>
              </a:rPr>
              <a:t> </a:t>
            </a:r>
            <a:r>
              <a:rPr lang="fr-FR" sz="2000" b="1" dirty="0" err="1">
                <a:latin typeface="Calibri"/>
                <a:ea typeface="Calibri"/>
                <a:cs typeface="Calibri"/>
                <a:sym typeface="Calibri"/>
              </a:rPr>
              <a:t>modernizzazione</a:t>
            </a:r>
            <a:r>
              <a:rPr lang="fr-FR" sz="2000" b="1" dirty="0">
                <a:latin typeface="Calibri"/>
                <a:ea typeface="Calibri"/>
                <a:cs typeface="Calibri"/>
                <a:sym typeface="Calibri"/>
              </a:rPr>
              <a:t> come </a:t>
            </a:r>
            <a:r>
              <a:rPr lang="fr-FR" sz="2000" b="1" dirty="0" err="1">
                <a:latin typeface="Calibri"/>
                <a:ea typeface="Calibri"/>
                <a:cs typeface="Calibri"/>
                <a:sym typeface="Calibri"/>
              </a:rPr>
              <a:t>progetto</a:t>
            </a:r>
            <a:r>
              <a:rPr lang="fr-FR" sz="2000" b="1" dirty="0">
                <a:latin typeface="Calibri"/>
                <a:ea typeface="Calibri"/>
                <a:cs typeface="Calibri"/>
                <a:sym typeface="Calibri"/>
              </a:rPr>
              <a:t> e </a:t>
            </a:r>
            <a:r>
              <a:rPr lang="fr-FR" sz="2000" b="1" dirty="0" err="1">
                <a:latin typeface="Calibri"/>
                <a:ea typeface="Calibri"/>
                <a:cs typeface="Calibri"/>
                <a:sym typeface="Calibri"/>
              </a:rPr>
              <a:t>dello</a:t>
            </a:r>
            <a:r>
              <a:rPr lang="fr-FR" sz="2000" b="1" dirty="0">
                <a:latin typeface="Calibri"/>
                <a:ea typeface="Calibri"/>
                <a:cs typeface="Calibri"/>
                <a:sym typeface="Calibri"/>
              </a:rPr>
              <a:t> </a:t>
            </a:r>
            <a:r>
              <a:rPr lang="fr-FR" sz="2000" b="1" dirty="0" err="1">
                <a:latin typeface="Calibri"/>
                <a:ea typeface="Calibri"/>
                <a:cs typeface="Calibri"/>
                <a:sym typeface="Calibri"/>
              </a:rPr>
              <a:t>sviluppo</a:t>
            </a:r>
            <a:r>
              <a:rPr lang="fr-FR" sz="2000" b="1" dirty="0">
                <a:latin typeface="Calibri"/>
                <a:ea typeface="Calibri"/>
                <a:cs typeface="Calibri"/>
                <a:sym typeface="Calibri"/>
              </a:rPr>
              <a:t> come </a:t>
            </a:r>
            <a:r>
              <a:rPr lang="fr-FR" sz="2000" b="1" i="1" dirty="0" err="1">
                <a:latin typeface="Calibri"/>
                <a:ea typeface="Calibri"/>
                <a:cs typeface="Calibri"/>
                <a:sym typeface="Calibri"/>
              </a:rPr>
              <a:t>strumento</a:t>
            </a:r>
            <a:r>
              <a:rPr lang="fr-FR" sz="2000" b="1" i="1" dirty="0">
                <a:latin typeface="Calibri"/>
                <a:ea typeface="Calibri"/>
                <a:cs typeface="Calibri"/>
                <a:sym typeface="Calibri"/>
              </a:rPr>
              <a:t> di </a:t>
            </a:r>
            <a:r>
              <a:rPr lang="fr-FR" sz="2000" b="1" dirty="0" err="1">
                <a:latin typeface="Calibri"/>
                <a:ea typeface="Calibri"/>
                <a:cs typeface="Calibri"/>
                <a:sym typeface="Calibri"/>
              </a:rPr>
              <a:t>politica</a:t>
            </a:r>
            <a:r>
              <a:rPr lang="fr-FR" sz="2000" b="1" dirty="0">
                <a:latin typeface="Calibri"/>
                <a:ea typeface="Calibri"/>
                <a:cs typeface="Calibri"/>
                <a:sym typeface="Calibri"/>
              </a:rPr>
              <a:t> </a:t>
            </a:r>
            <a:r>
              <a:rPr lang="fr-FR" sz="2000" b="1" dirty="0" err="1">
                <a:latin typeface="Calibri"/>
                <a:ea typeface="Calibri"/>
                <a:cs typeface="Calibri"/>
                <a:sym typeface="Calibri"/>
              </a:rPr>
              <a:t>estera</a:t>
            </a:r>
            <a:r>
              <a:rPr lang="fr-FR" sz="2000" b="1" dirty="0">
                <a:latin typeface="Calibri"/>
                <a:ea typeface="Calibri"/>
                <a:cs typeface="Calibri"/>
                <a:sym typeface="Calibri"/>
              </a:rPr>
              <a:t> </a:t>
            </a:r>
            <a:r>
              <a:rPr lang="fr-FR" sz="2000" b="1" dirty="0" err="1">
                <a:latin typeface="Calibri"/>
                <a:ea typeface="Calibri"/>
                <a:cs typeface="Calibri"/>
                <a:sym typeface="Calibri"/>
              </a:rPr>
              <a:t>degli</a:t>
            </a:r>
            <a:r>
              <a:rPr lang="fr-FR" sz="2000" b="1" dirty="0">
                <a:latin typeface="Calibri"/>
                <a:ea typeface="Calibri"/>
                <a:cs typeface="Calibri"/>
                <a:sym typeface="Calibri"/>
              </a:rPr>
              <a:t> USA </a:t>
            </a:r>
            <a:endParaRPr sz="2000" b="1" i="1" dirty="0">
              <a:latin typeface="Calibri"/>
              <a:ea typeface="Calibri"/>
              <a:cs typeface="Calibri"/>
              <a:sym typeface="Calibri"/>
            </a:endParaRPr>
          </a:p>
        </p:txBody>
      </p:sp>
      <p:sp>
        <p:nvSpPr>
          <p:cNvPr id="449" name="Google Shape;449;p49"/>
          <p:cNvSpPr txBox="1">
            <a:spLocks noGrp="1"/>
          </p:cNvSpPr>
          <p:nvPr>
            <p:ph type="body" idx="1"/>
          </p:nvPr>
        </p:nvSpPr>
        <p:spPr>
          <a:xfrm>
            <a:off x="179512" y="1412776"/>
            <a:ext cx="8784976" cy="4896544"/>
          </a:xfrm>
          <a:prstGeom prst="rect">
            <a:avLst/>
          </a:prstGeom>
          <a:noFill/>
          <a:ln>
            <a:noFill/>
          </a:ln>
        </p:spPr>
        <p:txBody>
          <a:bodyPr spcFirstLastPara="1" wrap="square" lIns="91425" tIns="45700" rIns="91425" bIns="45700" anchor="t" anchorCtr="0">
            <a:normAutofit/>
          </a:bodyPr>
          <a:lstStyle/>
          <a:p>
            <a:pPr marL="458966" lvl="0" indent="-342900" algn="l" rtl="0">
              <a:lnSpc>
                <a:spcPct val="80000"/>
              </a:lnSpc>
              <a:spcBef>
                <a:spcPts val="0"/>
              </a:spcBef>
              <a:spcAft>
                <a:spcPts val="0"/>
              </a:spcAft>
              <a:buSzPts val="1828"/>
              <a:buFont typeface="Wingdings" pitchFamily="2" charset="2"/>
              <a:buChar char="v"/>
            </a:pPr>
            <a:endParaRPr sz="2400" dirty="0"/>
          </a:p>
          <a:p>
            <a:pPr marL="342900" lvl="0" indent="-342900" algn="l" rtl="0">
              <a:lnSpc>
                <a:spcPct val="80000"/>
              </a:lnSpc>
              <a:spcBef>
                <a:spcPts val="600"/>
              </a:spcBef>
              <a:spcAft>
                <a:spcPts val="0"/>
              </a:spcAft>
              <a:buSzPts val="1968"/>
              <a:buFont typeface="Wingdings" pitchFamily="2" charset="2"/>
              <a:buChar char="v"/>
            </a:pPr>
            <a:r>
              <a:rPr lang="fr-FR" sz="2400" dirty="0" err="1">
                <a:latin typeface="Calibri"/>
                <a:ea typeface="Calibri"/>
                <a:cs typeface="Calibri"/>
                <a:sym typeface="Calibri"/>
              </a:rPr>
              <a:t>Progetti a </a:t>
            </a:r>
            <a:r>
              <a:rPr lang="fr-FR" sz="2400" dirty="0">
                <a:latin typeface="Calibri"/>
                <a:ea typeface="Calibri"/>
                <a:cs typeface="Calibri"/>
                <a:sym typeface="Calibri"/>
              </a:rPr>
              <a:t>lungo termine ma </a:t>
            </a:r>
            <a:r>
              <a:rPr lang="fr-FR" sz="2400" dirty="0" err="1">
                <a:latin typeface="Calibri"/>
                <a:ea typeface="Calibri"/>
                <a:cs typeface="Calibri"/>
                <a:sym typeface="Calibri"/>
              </a:rPr>
              <a:t>esigenze a </a:t>
            </a:r>
            <a:r>
              <a:rPr lang="fr-FR" sz="2400" dirty="0">
                <a:latin typeface="Calibri"/>
                <a:ea typeface="Calibri"/>
                <a:cs typeface="Calibri"/>
                <a:sym typeface="Calibri"/>
              </a:rPr>
              <a:t>breve </a:t>
            </a:r>
            <a:r>
              <a:rPr lang="fr-FR" sz="2400" dirty="0" err="1">
                <a:latin typeface="Calibri"/>
                <a:ea typeface="Calibri"/>
                <a:cs typeface="Calibri"/>
                <a:sym typeface="Calibri"/>
              </a:rPr>
              <a:t>termine</a:t>
            </a:r>
            <a:endParaRPr sz="2400" dirty="0"/>
          </a:p>
          <a:p>
            <a:pPr marL="467894" lvl="0" indent="-342900" algn="l" rtl="0">
              <a:lnSpc>
                <a:spcPct val="80000"/>
              </a:lnSpc>
              <a:spcBef>
                <a:spcPts val="600"/>
              </a:spcBef>
              <a:spcAft>
                <a:spcPts val="0"/>
              </a:spcAft>
              <a:buSzPts val="1968"/>
              <a:buFont typeface="Wingdings" pitchFamily="2" charset="2"/>
              <a:buChar char="v"/>
            </a:pPr>
            <a:endParaRPr sz="2400" dirty="0">
              <a:latin typeface="Calibri"/>
              <a:ea typeface="Calibri"/>
              <a:cs typeface="Calibri"/>
              <a:sym typeface="Calibri"/>
            </a:endParaRPr>
          </a:p>
          <a:p>
            <a:pPr marL="342900" lvl="0" indent="-342900" algn="l" rtl="0">
              <a:lnSpc>
                <a:spcPct val="80000"/>
              </a:lnSpc>
              <a:spcBef>
                <a:spcPts val="600"/>
              </a:spcBef>
              <a:spcAft>
                <a:spcPts val="0"/>
              </a:spcAft>
              <a:buSzPts val="1968"/>
              <a:buFont typeface="Wingdings" pitchFamily="2" charset="2"/>
              <a:buChar char="v"/>
            </a:pPr>
            <a:r>
              <a:rPr lang="fr-FR" sz="2400" dirty="0" err="1">
                <a:latin typeface="Calibri"/>
                <a:ea typeface="Calibri"/>
                <a:cs typeface="Calibri"/>
                <a:sym typeface="Calibri"/>
              </a:rPr>
              <a:t>Fiducia hubristica </a:t>
            </a:r>
            <a:r>
              <a:rPr lang="fr-FR" sz="2400" dirty="0">
                <a:latin typeface="Calibri"/>
                <a:ea typeface="Calibri"/>
                <a:cs typeface="Calibri"/>
                <a:sym typeface="Calibri"/>
              </a:rPr>
              <a:t>nell'</a:t>
            </a:r>
            <a:r>
              <a:rPr lang="fr-FR" sz="2400" dirty="0" err="1">
                <a:latin typeface="Calibri"/>
                <a:ea typeface="Calibri"/>
                <a:cs typeface="Calibri"/>
                <a:sym typeface="Calibri"/>
              </a:rPr>
              <a:t>approccio </a:t>
            </a:r>
            <a:r>
              <a:rPr lang="fr-FR" sz="2400" dirty="0">
                <a:latin typeface="Calibri"/>
                <a:ea typeface="Calibri"/>
                <a:cs typeface="Calibri"/>
                <a:sym typeface="Calibri"/>
              </a:rPr>
              <a:t>dall'alto verso il basso</a:t>
            </a:r>
            <a:endParaRPr sz="2400" dirty="0"/>
          </a:p>
          <a:p>
            <a:pPr marL="467894" lvl="0" indent="-342900" algn="l" rtl="0">
              <a:lnSpc>
                <a:spcPct val="80000"/>
              </a:lnSpc>
              <a:spcBef>
                <a:spcPts val="600"/>
              </a:spcBef>
              <a:spcAft>
                <a:spcPts val="0"/>
              </a:spcAft>
              <a:buSzPts val="1968"/>
              <a:buFont typeface="Wingdings" pitchFamily="2" charset="2"/>
              <a:buChar char="v"/>
            </a:pPr>
            <a:endParaRPr sz="2400" dirty="0">
              <a:latin typeface="Calibri"/>
              <a:ea typeface="Calibri"/>
              <a:cs typeface="Calibri"/>
              <a:sym typeface="Calibri"/>
            </a:endParaRPr>
          </a:p>
          <a:p>
            <a:pPr marL="342900" lvl="0" indent="-342900" algn="l" rtl="0">
              <a:lnSpc>
                <a:spcPct val="80000"/>
              </a:lnSpc>
              <a:spcBef>
                <a:spcPts val="600"/>
              </a:spcBef>
              <a:spcAft>
                <a:spcPts val="0"/>
              </a:spcAft>
              <a:buSzPts val="1968"/>
              <a:buFont typeface="Wingdings" pitchFamily="2" charset="2"/>
              <a:buChar char="v"/>
            </a:pPr>
            <a:r>
              <a:rPr lang="fr-FR" sz="2400" dirty="0" err="1">
                <a:latin typeface="Calibri"/>
                <a:ea typeface="Calibri"/>
                <a:cs typeface="Calibri"/>
                <a:sym typeface="Calibri"/>
              </a:rPr>
              <a:t>Universalizzazione </a:t>
            </a:r>
            <a:r>
              <a:rPr lang="fr-FR" sz="2400" dirty="0">
                <a:latin typeface="Calibri"/>
                <a:ea typeface="Calibri"/>
                <a:cs typeface="Calibri"/>
                <a:sym typeface="Calibri"/>
              </a:rPr>
              <a:t>dell'</a:t>
            </a:r>
            <a:r>
              <a:rPr lang="fr-FR" sz="2400" dirty="0" err="1">
                <a:latin typeface="Calibri"/>
                <a:ea typeface="Calibri"/>
                <a:cs typeface="Calibri"/>
                <a:sym typeface="Calibri"/>
              </a:rPr>
              <a:t>esperienza specifica </a:t>
            </a:r>
            <a:r>
              <a:rPr lang="fr-FR" sz="2400" dirty="0">
                <a:latin typeface="Calibri"/>
                <a:ea typeface="Calibri"/>
                <a:cs typeface="Calibri"/>
                <a:sym typeface="Calibri"/>
              </a:rPr>
              <a:t>degli Stati Uniti: </a:t>
            </a:r>
            <a:r>
              <a:rPr lang="fr-FR" sz="2400" dirty="0" err="1">
                <a:latin typeface="Calibri"/>
                <a:ea typeface="Calibri"/>
                <a:cs typeface="Calibri"/>
                <a:sym typeface="Calibri"/>
              </a:rPr>
              <a:t>scarsa conoscenza </a:t>
            </a:r>
            <a:r>
              <a:rPr lang="fr-FR" sz="2400" dirty="0">
                <a:latin typeface="Calibri"/>
                <a:ea typeface="Calibri"/>
                <a:cs typeface="Calibri"/>
                <a:sym typeface="Calibri"/>
              </a:rPr>
              <a:t>delle </a:t>
            </a:r>
            <a:r>
              <a:rPr lang="fr-FR" sz="2400" dirty="0" err="1">
                <a:latin typeface="Calibri"/>
                <a:ea typeface="Calibri"/>
                <a:cs typeface="Calibri"/>
                <a:sym typeface="Calibri"/>
              </a:rPr>
              <a:t>realtà </a:t>
            </a:r>
            <a:r>
              <a:rPr lang="fr-FR" sz="2400" dirty="0">
                <a:latin typeface="Calibri"/>
                <a:ea typeface="Calibri"/>
                <a:cs typeface="Calibri"/>
                <a:sym typeface="Calibri"/>
              </a:rPr>
              <a:t>locali</a:t>
            </a:r>
            <a:endParaRPr sz="2400" dirty="0"/>
          </a:p>
          <a:p>
            <a:pPr marL="467894" lvl="0" indent="-342900" algn="l" rtl="0">
              <a:lnSpc>
                <a:spcPct val="80000"/>
              </a:lnSpc>
              <a:spcBef>
                <a:spcPts val="600"/>
              </a:spcBef>
              <a:spcAft>
                <a:spcPts val="0"/>
              </a:spcAft>
              <a:buSzPts val="1968"/>
              <a:buFont typeface="Wingdings" pitchFamily="2" charset="2"/>
              <a:buChar char="v"/>
            </a:pPr>
            <a:endParaRPr sz="2400" dirty="0">
              <a:latin typeface="Calibri"/>
              <a:ea typeface="Calibri"/>
              <a:cs typeface="Calibri"/>
              <a:sym typeface="Calibri"/>
            </a:endParaRPr>
          </a:p>
          <a:p>
            <a:pPr marL="342900" lvl="0" indent="-342900" algn="l" rtl="0">
              <a:lnSpc>
                <a:spcPct val="80000"/>
              </a:lnSpc>
              <a:spcBef>
                <a:spcPts val="600"/>
              </a:spcBef>
              <a:spcAft>
                <a:spcPts val="0"/>
              </a:spcAft>
              <a:buSzPts val="1968"/>
              <a:buFont typeface="Wingdings" pitchFamily="2" charset="2"/>
              <a:buChar char="v"/>
            </a:pPr>
            <a:r>
              <a:rPr lang="fr-FR" sz="2400" dirty="0" err="1">
                <a:latin typeface="Calibri"/>
                <a:ea typeface="Calibri"/>
                <a:cs typeface="Calibri"/>
                <a:sym typeface="Calibri"/>
              </a:rPr>
              <a:t>Relazione complessa tra sviluppo</a:t>
            </a:r>
            <a:r>
              <a:rPr lang="fr-FR" sz="2400" dirty="0">
                <a:latin typeface="Calibri"/>
                <a:ea typeface="Calibri"/>
                <a:cs typeface="Calibri"/>
                <a:sym typeface="Calibri"/>
              </a:rPr>
              <a:t>, </a:t>
            </a:r>
            <a:r>
              <a:rPr lang="fr-FR" sz="2400" dirty="0" err="1">
                <a:latin typeface="Calibri"/>
                <a:ea typeface="Calibri"/>
                <a:cs typeface="Calibri"/>
                <a:sym typeface="Calibri"/>
              </a:rPr>
              <a:t>sicurezza </a:t>
            </a:r>
            <a:r>
              <a:rPr lang="fr-FR" sz="2400" dirty="0">
                <a:latin typeface="Calibri"/>
                <a:ea typeface="Calibri"/>
                <a:cs typeface="Calibri"/>
                <a:sym typeface="Calibri"/>
              </a:rPr>
              <a:t>e violenza</a:t>
            </a:r>
            <a:endParaRPr sz="2400" dirty="0"/>
          </a:p>
          <a:p>
            <a:pPr marL="467894" lvl="0" indent="-342900" algn="l" rtl="0">
              <a:lnSpc>
                <a:spcPct val="80000"/>
              </a:lnSpc>
              <a:spcBef>
                <a:spcPts val="600"/>
              </a:spcBef>
              <a:spcAft>
                <a:spcPts val="0"/>
              </a:spcAft>
              <a:buSzPts val="1968"/>
              <a:buFont typeface="Wingdings" pitchFamily="2" charset="2"/>
              <a:buChar char="v"/>
            </a:pPr>
            <a:endParaRPr sz="2400" dirty="0">
              <a:latin typeface="Calibri"/>
              <a:ea typeface="Calibri"/>
              <a:cs typeface="Calibri"/>
              <a:sym typeface="Calibri"/>
            </a:endParaRPr>
          </a:p>
          <a:p>
            <a:pPr marL="342900" lvl="0" indent="-342900" algn="l" rtl="0">
              <a:lnSpc>
                <a:spcPct val="80000"/>
              </a:lnSpc>
              <a:spcBef>
                <a:spcPts val="600"/>
              </a:spcBef>
              <a:spcAft>
                <a:spcPts val="0"/>
              </a:spcAft>
              <a:buSzPts val="1968"/>
              <a:buFont typeface="Wingdings" pitchFamily="2" charset="2"/>
              <a:buChar char="v"/>
            </a:pPr>
            <a:r>
              <a:rPr lang="fr-FR" sz="2400" dirty="0" err="1">
                <a:latin typeface="Calibri"/>
                <a:ea typeface="Calibri"/>
                <a:cs typeface="Calibri"/>
                <a:sym typeface="Calibri"/>
              </a:rPr>
              <a:t>Quali interlocutori </a:t>
            </a:r>
            <a:r>
              <a:rPr lang="fr-FR" sz="2400" dirty="0">
                <a:latin typeface="Calibri"/>
                <a:ea typeface="Calibri"/>
                <a:cs typeface="Calibri"/>
                <a:sym typeface="Calibri"/>
              </a:rPr>
              <a:t>locali? </a:t>
            </a:r>
          </a:p>
          <a:p>
            <a:pPr marL="342900" lvl="0" indent="-342900" algn="l" rtl="0">
              <a:lnSpc>
                <a:spcPct val="80000"/>
              </a:lnSpc>
              <a:spcBef>
                <a:spcPts val="600"/>
              </a:spcBef>
              <a:spcAft>
                <a:spcPts val="0"/>
              </a:spcAft>
              <a:buSzPts val="1968"/>
              <a:buFont typeface="Wingdings" pitchFamily="2" charset="2"/>
              <a:buChar char="v"/>
            </a:pPr>
            <a:endParaRPr lang="fr-FR" sz="2400" dirty="0">
              <a:latin typeface="Calibri"/>
              <a:ea typeface="Calibri"/>
              <a:cs typeface="Calibri"/>
              <a:sym typeface="Calibri"/>
            </a:endParaRPr>
          </a:p>
          <a:p>
            <a:pPr marL="342900" lvl="0" indent="-342900" algn="l" rtl="0">
              <a:lnSpc>
                <a:spcPct val="80000"/>
              </a:lnSpc>
              <a:spcBef>
                <a:spcPts val="600"/>
              </a:spcBef>
              <a:spcAft>
                <a:spcPts val="0"/>
              </a:spcAft>
              <a:buSzPts val="1968"/>
              <a:buFont typeface="Wingdings" pitchFamily="2" charset="2"/>
              <a:buChar char="v"/>
            </a:pPr>
            <a:r>
              <a:rPr lang="fr-FR" sz="2400" dirty="0">
                <a:latin typeface="Calibri"/>
                <a:ea typeface="Calibri"/>
                <a:cs typeface="Calibri"/>
                <a:sym typeface="Calibri"/>
              </a:rPr>
              <a:t>Impatto </a:t>
            </a:r>
            <a:r>
              <a:rPr lang="fr-FR" sz="2400" dirty="0" err="1">
                <a:latin typeface="Calibri"/>
                <a:ea typeface="Calibri"/>
                <a:cs typeface="Calibri"/>
                <a:sym typeface="Calibri"/>
              </a:rPr>
              <a:t>ecologico</a:t>
            </a:r>
            <a:endParaRPr sz="2400" dirty="0">
              <a:latin typeface="Calibri"/>
              <a:ea typeface="Calibri"/>
              <a:cs typeface="Calibri"/>
              <a:sym typeface="Calibri"/>
            </a:endParaRPr>
          </a:p>
        </p:txBody>
      </p:sp>
      <p:sp>
        <p:nvSpPr>
          <p:cNvPr id="450" name="Google Shape;450;p49"/>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454"/>
        <p:cNvGrpSpPr/>
        <p:nvPr/>
      </p:nvGrpSpPr>
      <p:grpSpPr>
        <a:xfrm>
          <a:off x="0" y="0"/>
          <a:ext cx="0" cy="0"/>
          <a:chOff x="0" y="0"/>
          <a:chExt cx="0" cy="0"/>
        </a:xfrm>
      </p:grpSpPr>
      <p:pic>
        <p:nvPicPr>
          <p:cNvPr id="455" name="Google Shape;455;p50"/>
          <p:cNvPicPr preferRelativeResize="0"/>
          <p:nvPr/>
        </p:nvPicPr>
        <p:blipFill rotWithShape="1">
          <a:blip r:embed="rId3">
            <a:alphaModFix/>
          </a:blip>
          <a:srcRect/>
          <a:stretch/>
        </p:blipFill>
        <p:spPr>
          <a:xfrm>
            <a:off x="229270" y="1412776"/>
            <a:ext cx="8447186" cy="4920300"/>
          </a:xfrm>
          <a:prstGeom prst="rect">
            <a:avLst/>
          </a:prstGeom>
          <a:noFill/>
          <a:ln>
            <a:noFill/>
          </a:ln>
        </p:spPr>
      </p:pic>
      <p:sp>
        <p:nvSpPr>
          <p:cNvPr id="456" name="Google Shape;456;p50"/>
          <p:cNvSpPr txBox="1"/>
          <p:nvPr/>
        </p:nvSpPr>
        <p:spPr>
          <a:xfrm>
            <a:off x="1259632" y="335182"/>
            <a:ext cx="6120679"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b="1">
                <a:solidFill>
                  <a:schemeClr val="dk1"/>
                </a:solidFill>
                <a:latin typeface="Calibri"/>
                <a:ea typeface="Calibri"/>
                <a:cs typeface="Calibri"/>
                <a:sym typeface="Calibri"/>
              </a:rPr>
              <a:t>New York Times, 8 febbraio 1968 </a:t>
            </a:r>
            <a:endParaRPr sz="3200" b="1">
              <a:solidFill>
                <a:schemeClr val="dk1"/>
              </a:solidFill>
              <a:latin typeface="Calibri"/>
              <a:ea typeface="Calibri"/>
              <a:cs typeface="Calibri"/>
              <a:sym typeface="Calibri"/>
            </a:endParaRPr>
          </a:p>
        </p:txBody>
      </p:sp>
      <p:sp>
        <p:nvSpPr>
          <p:cNvPr id="457" name="Google Shape;457;p50"/>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461"/>
        <p:cNvGrpSpPr/>
        <p:nvPr/>
      </p:nvGrpSpPr>
      <p:grpSpPr>
        <a:xfrm>
          <a:off x="0" y="0"/>
          <a:ext cx="0" cy="0"/>
          <a:chOff x="0" y="0"/>
          <a:chExt cx="0" cy="0"/>
        </a:xfrm>
      </p:grpSpPr>
      <p:sp>
        <p:nvSpPr>
          <p:cNvPr id="462" name="Google Shape;462;p51"/>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2"/>
              </a:buClr>
              <a:buSzPts val="4000"/>
              <a:buFont typeface="Calibri"/>
              <a:buNone/>
            </a:pPr>
            <a:r>
              <a:rPr lang="fr-FR" sz="4000" b="1">
                <a:latin typeface="Calibri"/>
                <a:ea typeface="Calibri"/>
                <a:cs typeface="Calibri"/>
                <a:sym typeface="Calibri"/>
              </a:rPr>
              <a:t>Domanda?</a:t>
            </a:r>
            <a:endParaRPr sz="4000" b="1">
              <a:latin typeface="Calibri"/>
              <a:ea typeface="Calibri"/>
              <a:cs typeface="Calibri"/>
              <a:sym typeface="Calibri"/>
            </a:endParaRPr>
          </a:p>
        </p:txBody>
      </p:sp>
      <p:sp>
        <p:nvSpPr>
          <p:cNvPr id="463" name="Google Shape;463;p51"/>
          <p:cNvSpPr txBox="1">
            <a:spLocks noGrp="1"/>
          </p:cNvSpPr>
          <p:nvPr>
            <p:ph type="body" idx="1"/>
          </p:nvPr>
        </p:nvSpPr>
        <p:spPr>
          <a:xfrm>
            <a:off x="457200" y="1219200"/>
            <a:ext cx="8229600" cy="4937760"/>
          </a:xfrm>
          <a:prstGeom prst="rect">
            <a:avLst/>
          </a:prstGeom>
          <a:noFill/>
          <a:ln>
            <a:noFill/>
          </a:ln>
        </p:spPr>
        <p:txBody>
          <a:bodyPr spcFirstLastPara="1" wrap="square" lIns="91425" tIns="45700" rIns="91425" bIns="45700" anchor="t" anchorCtr="0">
            <a:normAutofit/>
          </a:bodyPr>
          <a:lstStyle/>
          <a:p>
            <a:pPr marL="274320" lvl="0" indent="-148844" algn="l" rtl="0">
              <a:spcBef>
                <a:spcPts val="0"/>
              </a:spcBef>
              <a:spcAft>
                <a:spcPts val="0"/>
              </a:spcAft>
              <a:buSzPts val="1976"/>
              <a:buNone/>
            </a:pPr>
            <a:endParaRPr/>
          </a:p>
          <a:p>
            <a:pPr marL="0" lvl="0" indent="0" algn="ctr" rtl="0">
              <a:spcBef>
                <a:spcPts val="600"/>
              </a:spcBef>
              <a:spcAft>
                <a:spcPts val="0"/>
              </a:spcAft>
              <a:buSzPts val="2280"/>
              <a:buNone/>
            </a:pPr>
            <a:endParaRPr sz="3000" b="1" i="1">
              <a:latin typeface="Calibri"/>
              <a:ea typeface="Calibri"/>
              <a:cs typeface="Calibri"/>
              <a:sym typeface="Calibri"/>
            </a:endParaRPr>
          </a:p>
          <a:p>
            <a:pPr marL="0" lvl="0" indent="0" algn="ctr" rtl="0">
              <a:spcBef>
                <a:spcPts val="600"/>
              </a:spcBef>
              <a:spcAft>
                <a:spcPts val="0"/>
              </a:spcAft>
              <a:buSzPts val="2432"/>
              <a:buNone/>
            </a:pPr>
            <a:r>
              <a:rPr lang="fr-FR" sz="3200" b="1">
                <a:latin typeface="Calibri"/>
                <a:ea typeface="Calibri"/>
                <a:cs typeface="Calibri"/>
                <a:sym typeface="Calibri"/>
              </a:rPr>
              <a:t>Quali sono state le principali conseguenze del fallimento (e della delegittimazione) di questo approccio?</a:t>
            </a:r>
            <a:endParaRPr sz="3200" b="1">
              <a:latin typeface="Calibri"/>
              <a:ea typeface="Calibri"/>
              <a:cs typeface="Calibri"/>
              <a:sym typeface="Calibri"/>
            </a:endParaRPr>
          </a:p>
        </p:txBody>
      </p:sp>
      <p:sp>
        <p:nvSpPr>
          <p:cNvPr id="464" name="Google Shape;464;p51"/>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468"/>
        <p:cNvGrpSpPr/>
        <p:nvPr/>
      </p:nvGrpSpPr>
      <p:grpSpPr>
        <a:xfrm>
          <a:off x="0" y="0"/>
          <a:ext cx="0" cy="0"/>
          <a:chOff x="0" y="0"/>
          <a:chExt cx="0" cy="0"/>
        </a:xfrm>
      </p:grpSpPr>
      <p:sp>
        <p:nvSpPr>
          <p:cNvPr id="469" name="Google Shape;469;p52"/>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2"/>
              </a:buClr>
              <a:buSzPts val="3400"/>
              <a:buFont typeface="Calibri"/>
              <a:buNone/>
            </a:pPr>
            <a:r>
              <a:rPr lang="fr-FR" sz="3400" b="1">
                <a:latin typeface="Calibri"/>
                <a:ea typeface="Calibri"/>
                <a:cs typeface="Calibri"/>
                <a:sym typeface="Calibri"/>
              </a:rPr>
              <a:t>Conseguenze</a:t>
            </a:r>
            <a:endParaRPr sz="3400" b="1">
              <a:latin typeface="Calibri"/>
              <a:ea typeface="Calibri"/>
              <a:cs typeface="Calibri"/>
              <a:sym typeface="Calibri"/>
            </a:endParaRPr>
          </a:p>
        </p:txBody>
      </p:sp>
      <p:sp>
        <p:nvSpPr>
          <p:cNvPr id="470" name="Google Shape;470;p52"/>
          <p:cNvSpPr txBox="1">
            <a:spLocks noGrp="1"/>
          </p:cNvSpPr>
          <p:nvPr>
            <p:ph type="body" idx="1"/>
          </p:nvPr>
        </p:nvSpPr>
        <p:spPr>
          <a:xfrm>
            <a:off x="457200" y="1219200"/>
            <a:ext cx="8291264" cy="5090120"/>
          </a:xfrm>
          <a:prstGeom prst="rect">
            <a:avLst/>
          </a:prstGeom>
          <a:noFill/>
          <a:ln>
            <a:noFill/>
          </a:ln>
        </p:spPr>
        <p:txBody>
          <a:bodyPr spcFirstLastPara="1" wrap="square" lIns="91425" tIns="45700" rIns="91425" bIns="45700" anchor="t" anchorCtr="0">
            <a:normAutofit/>
          </a:bodyPr>
          <a:lstStyle/>
          <a:p>
            <a:pPr marL="468376" lvl="0" indent="-342900" algn="l" rtl="0">
              <a:spcBef>
                <a:spcPts val="0"/>
              </a:spcBef>
              <a:spcAft>
                <a:spcPts val="0"/>
              </a:spcAft>
              <a:buSzPts val="1976"/>
              <a:buFont typeface="Wingdings" pitchFamily="2" charset="2"/>
              <a:buChar char="v"/>
            </a:pPr>
            <a:endParaRPr sz="2400" dirty="0">
              <a:latin typeface="Calibri"/>
              <a:ea typeface="Calibri"/>
              <a:cs typeface="Calibri"/>
              <a:sym typeface="Calibri"/>
            </a:endParaRPr>
          </a:p>
          <a:p>
            <a:pPr marL="342900" lvl="0" indent="-342900" algn="l" rtl="0">
              <a:spcBef>
                <a:spcPts val="600"/>
              </a:spcBef>
              <a:spcAft>
                <a:spcPts val="0"/>
              </a:spcAft>
              <a:buSzPts val="2280"/>
              <a:buFont typeface="Wingdings" pitchFamily="2" charset="2"/>
              <a:buChar char="v"/>
            </a:pPr>
            <a:r>
              <a:rPr lang="fr-FR" sz="2400" dirty="0" err="1">
                <a:latin typeface="Calibri"/>
                <a:ea typeface="Calibri"/>
                <a:cs typeface="Calibri"/>
                <a:sym typeface="Calibri"/>
              </a:rPr>
              <a:t>Rifiuto</a:t>
            </a:r>
            <a:r>
              <a:rPr lang="fr-FR" sz="2400" dirty="0">
                <a:latin typeface="Calibri"/>
                <a:ea typeface="Calibri"/>
                <a:cs typeface="Calibri"/>
                <a:sym typeface="Calibri"/>
              </a:rPr>
              <a:t> </a:t>
            </a:r>
            <a:r>
              <a:rPr lang="fr-FR" sz="2400" dirty="0" err="1">
                <a:latin typeface="Calibri"/>
                <a:ea typeface="Calibri"/>
                <a:cs typeface="Calibri"/>
                <a:sym typeface="Calibri"/>
              </a:rPr>
              <a:t>del</a:t>
            </a:r>
            <a:r>
              <a:rPr lang="fr-FR" sz="2400" dirty="0">
                <a:latin typeface="Calibri"/>
                <a:ea typeface="Calibri"/>
                <a:cs typeface="Calibri"/>
                <a:sym typeface="Calibri"/>
              </a:rPr>
              <a:t> </a:t>
            </a:r>
            <a:r>
              <a:rPr lang="fr-FR" sz="2400" dirty="0" err="1">
                <a:latin typeface="Calibri"/>
                <a:ea typeface="Calibri"/>
                <a:cs typeface="Calibri"/>
                <a:sym typeface="Calibri"/>
              </a:rPr>
              <a:t>discorso</a:t>
            </a:r>
            <a:r>
              <a:rPr lang="fr-FR" sz="2400" dirty="0">
                <a:latin typeface="Calibri"/>
                <a:ea typeface="Calibri"/>
                <a:cs typeface="Calibri"/>
                <a:sym typeface="Calibri"/>
              </a:rPr>
              <a:t> delle </a:t>
            </a:r>
            <a:r>
              <a:rPr lang="fr-FR" sz="2400" dirty="0" err="1">
                <a:latin typeface="Calibri"/>
                <a:ea typeface="Calibri"/>
                <a:cs typeface="Calibri"/>
                <a:sym typeface="Calibri"/>
              </a:rPr>
              <a:t>possibilità</a:t>
            </a:r>
            <a:r>
              <a:rPr lang="fr-FR" sz="2400" dirty="0">
                <a:latin typeface="Calibri"/>
                <a:ea typeface="Calibri"/>
                <a:cs typeface="Calibri"/>
                <a:sym typeface="Calibri"/>
              </a:rPr>
              <a:t> -&gt; </a:t>
            </a:r>
            <a:r>
              <a:rPr lang="fr-FR" sz="2400" dirty="0" err="1">
                <a:latin typeface="Calibri"/>
                <a:ea typeface="Calibri"/>
                <a:cs typeface="Calibri"/>
                <a:sym typeface="Calibri"/>
              </a:rPr>
              <a:t>popolarità</a:t>
            </a:r>
            <a:r>
              <a:rPr lang="fr-FR" sz="2400" dirty="0">
                <a:latin typeface="Calibri"/>
                <a:ea typeface="Calibri"/>
                <a:cs typeface="Calibri"/>
                <a:sym typeface="Calibri"/>
              </a:rPr>
              <a:t> </a:t>
            </a:r>
            <a:r>
              <a:rPr lang="fr-FR" sz="2400" dirty="0" err="1">
                <a:latin typeface="Calibri"/>
                <a:ea typeface="Calibri"/>
                <a:cs typeface="Calibri"/>
                <a:sym typeface="Calibri"/>
              </a:rPr>
              <a:t>temporanea</a:t>
            </a:r>
            <a:r>
              <a:rPr lang="fr-FR" sz="2400" dirty="0">
                <a:latin typeface="Calibri"/>
                <a:ea typeface="Calibri"/>
                <a:cs typeface="Calibri"/>
                <a:sym typeface="Calibri"/>
              </a:rPr>
              <a:t> di un </a:t>
            </a:r>
            <a:r>
              <a:rPr lang="fr-FR" sz="2400" dirty="0" err="1">
                <a:latin typeface="Calibri"/>
                <a:ea typeface="Calibri"/>
                <a:cs typeface="Calibri"/>
                <a:sym typeface="Calibri"/>
              </a:rPr>
              <a:t>approccio</a:t>
            </a:r>
            <a:r>
              <a:rPr lang="fr-FR" sz="2400" dirty="0">
                <a:latin typeface="Calibri"/>
                <a:ea typeface="Calibri"/>
                <a:cs typeface="Calibri"/>
                <a:sym typeface="Calibri"/>
              </a:rPr>
              <a:t> di </a:t>
            </a:r>
            <a:r>
              <a:rPr lang="fr-FR" sz="2400" dirty="0" err="1">
                <a:latin typeface="Calibri"/>
                <a:ea typeface="Calibri"/>
                <a:cs typeface="Calibri"/>
                <a:sym typeface="Calibri"/>
              </a:rPr>
              <a:t>politica</a:t>
            </a:r>
            <a:r>
              <a:rPr lang="fr-FR" sz="2400" dirty="0">
                <a:latin typeface="Calibri"/>
                <a:ea typeface="Calibri"/>
                <a:cs typeface="Calibri"/>
                <a:sym typeface="Calibri"/>
              </a:rPr>
              <a:t> </a:t>
            </a:r>
            <a:r>
              <a:rPr lang="fr-FR" sz="2400" dirty="0" err="1">
                <a:latin typeface="Calibri"/>
                <a:ea typeface="Calibri"/>
                <a:cs typeface="Calibri"/>
                <a:sym typeface="Calibri"/>
              </a:rPr>
              <a:t>estera</a:t>
            </a:r>
            <a:r>
              <a:rPr lang="fr-FR" sz="2400" dirty="0">
                <a:latin typeface="Calibri"/>
                <a:ea typeface="Calibri"/>
                <a:cs typeface="Calibri"/>
                <a:sym typeface="Calibri"/>
              </a:rPr>
              <a:t> </a:t>
            </a:r>
            <a:r>
              <a:rPr lang="fr-FR" sz="2400" dirty="0" err="1">
                <a:latin typeface="Calibri"/>
                <a:ea typeface="Calibri"/>
                <a:cs typeface="Calibri"/>
                <a:sym typeface="Calibri"/>
              </a:rPr>
              <a:t>realista</a:t>
            </a:r>
            <a:r>
              <a:rPr lang="fr-FR" sz="2400" dirty="0">
                <a:latin typeface="Calibri"/>
                <a:ea typeface="Calibri"/>
                <a:cs typeface="Calibri"/>
                <a:sym typeface="Calibri"/>
              </a:rPr>
              <a:t> </a:t>
            </a:r>
            <a:r>
              <a:rPr lang="fr-FR" sz="2400" dirty="0" err="1">
                <a:latin typeface="Calibri"/>
                <a:ea typeface="Calibri"/>
                <a:cs typeface="Calibri"/>
                <a:sym typeface="Calibri"/>
              </a:rPr>
              <a:t>che</a:t>
            </a:r>
            <a:r>
              <a:rPr lang="fr-FR" sz="2400" dirty="0">
                <a:latin typeface="Calibri"/>
                <a:ea typeface="Calibri"/>
                <a:cs typeface="Calibri"/>
                <a:sym typeface="Calibri"/>
              </a:rPr>
              <a:t> </a:t>
            </a:r>
            <a:r>
              <a:rPr lang="fr-FR" sz="2400" dirty="0" err="1">
                <a:latin typeface="Calibri"/>
                <a:ea typeface="Calibri"/>
                <a:cs typeface="Calibri"/>
                <a:sym typeface="Calibri"/>
              </a:rPr>
              <a:t>enfatizzava</a:t>
            </a:r>
            <a:r>
              <a:rPr lang="fr-FR" sz="2400" dirty="0">
                <a:latin typeface="Calibri"/>
                <a:ea typeface="Calibri"/>
                <a:cs typeface="Calibri"/>
                <a:sym typeface="Calibri"/>
              </a:rPr>
              <a:t> </a:t>
            </a:r>
            <a:r>
              <a:rPr lang="fr-FR" sz="2400" dirty="0" err="1">
                <a:latin typeface="Calibri"/>
                <a:ea typeface="Calibri"/>
                <a:cs typeface="Calibri"/>
                <a:sym typeface="Calibri"/>
              </a:rPr>
              <a:t>limiti</a:t>
            </a:r>
            <a:r>
              <a:rPr lang="fr-FR" sz="2400" dirty="0">
                <a:latin typeface="Calibri"/>
                <a:ea typeface="Calibri"/>
                <a:cs typeface="Calibri"/>
                <a:sym typeface="Calibri"/>
              </a:rPr>
              <a:t> e </a:t>
            </a:r>
            <a:r>
              <a:rPr lang="fr-FR" sz="2400" dirty="0" err="1">
                <a:latin typeface="Calibri"/>
                <a:ea typeface="Calibri"/>
                <a:cs typeface="Calibri"/>
                <a:sym typeface="Calibri"/>
              </a:rPr>
              <a:t>vincoli</a:t>
            </a:r>
            <a:endParaRPr sz="2400" dirty="0"/>
          </a:p>
          <a:p>
            <a:pPr marL="487680" lvl="0" indent="-342900" algn="l" rtl="0">
              <a:spcBef>
                <a:spcPts val="600"/>
              </a:spcBef>
              <a:spcAft>
                <a:spcPts val="0"/>
              </a:spcAft>
              <a:buSzPts val="2280"/>
              <a:buFont typeface="Wingdings" pitchFamily="2" charset="2"/>
              <a:buChar char="v"/>
            </a:pPr>
            <a:endParaRPr sz="2400" dirty="0">
              <a:latin typeface="Calibri"/>
              <a:ea typeface="Calibri"/>
              <a:cs typeface="Calibri"/>
              <a:sym typeface="Calibri"/>
            </a:endParaRPr>
          </a:p>
          <a:p>
            <a:pPr marL="342900" lvl="0" indent="-342900" algn="l" rtl="0">
              <a:spcBef>
                <a:spcPts val="600"/>
              </a:spcBef>
              <a:spcAft>
                <a:spcPts val="0"/>
              </a:spcAft>
              <a:buSzPts val="2280"/>
              <a:buFont typeface="Wingdings" pitchFamily="2" charset="2"/>
              <a:buChar char="v"/>
            </a:pPr>
            <a:r>
              <a:rPr lang="fr-FR" sz="2400" dirty="0" err="1">
                <a:latin typeface="Calibri"/>
                <a:ea typeface="Calibri"/>
                <a:cs typeface="Calibri"/>
                <a:sym typeface="Calibri"/>
              </a:rPr>
              <a:t>Primato</a:t>
            </a:r>
            <a:r>
              <a:rPr lang="fr-FR" sz="2400" dirty="0">
                <a:latin typeface="Calibri"/>
                <a:ea typeface="Calibri"/>
                <a:cs typeface="Calibri"/>
                <a:sym typeface="Calibri"/>
              </a:rPr>
              <a:t> </a:t>
            </a:r>
            <a:r>
              <a:rPr lang="fr-FR" sz="2400" dirty="0" err="1">
                <a:latin typeface="Calibri"/>
                <a:ea typeface="Calibri"/>
                <a:cs typeface="Calibri"/>
                <a:sym typeface="Calibri"/>
              </a:rPr>
              <a:t>del</a:t>
            </a:r>
            <a:r>
              <a:rPr lang="fr-FR" sz="2400" dirty="0">
                <a:latin typeface="Calibri"/>
                <a:ea typeface="Calibri"/>
                <a:cs typeface="Calibri"/>
                <a:sym typeface="Calibri"/>
              </a:rPr>
              <a:t> "politico" </a:t>
            </a:r>
            <a:r>
              <a:rPr lang="fr-FR" sz="2400" dirty="0" err="1">
                <a:latin typeface="Calibri"/>
                <a:ea typeface="Calibri"/>
                <a:cs typeface="Calibri"/>
                <a:sym typeface="Calibri"/>
              </a:rPr>
              <a:t>sul</a:t>
            </a:r>
            <a:r>
              <a:rPr lang="fr-FR" sz="2400" dirty="0">
                <a:latin typeface="Calibri"/>
                <a:ea typeface="Calibri"/>
                <a:cs typeface="Calibri"/>
                <a:sym typeface="Calibri"/>
              </a:rPr>
              <a:t> "sociale </a:t>
            </a:r>
            <a:r>
              <a:rPr lang="fr-FR" sz="2400" dirty="0" err="1">
                <a:latin typeface="Calibri"/>
                <a:ea typeface="Calibri"/>
                <a:cs typeface="Calibri"/>
                <a:sym typeface="Calibri"/>
              </a:rPr>
              <a:t>ed</a:t>
            </a:r>
            <a:r>
              <a:rPr lang="fr-FR" sz="2400" dirty="0">
                <a:latin typeface="Calibri"/>
                <a:ea typeface="Calibri"/>
                <a:cs typeface="Calibri"/>
                <a:sym typeface="Calibri"/>
              </a:rPr>
              <a:t> </a:t>
            </a:r>
            <a:r>
              <a:rPr lang="fr-FR" sz="2400" dirty="0" err="1">
                <a:latin typeface="Calibri"/>
                <a:ea typeface="Calibri"/>
                <a:cs typeface="Calibri"/>
                <a:sym typeface="Calibri"/>
              </a:rPr>
              <a:t>economico</a:t>
            </a:r>
            <a:r>
              <a:rPr lang="fr-FR" sz="2400" dirty="0">
                <a:latin typeface="Calibri"/>
                <a:ea typeface="Calibri"/>
                <a:cs typeface="Calibri"/>
                <a:sym typeface="Calibri"/>
              </a:rPr>
              <a:t>".</a:t>
            </a:r>
            <a:endParaRPr sz="2400" dirty="0"/>
          </a:p>
          <a:p>
            <a:pPr marL="487680" lvl="0" indent="-342900" algn="l" rtl="0">
              <a:spcBef>
                <a:spcPts val="600"/>
              </a:spcBef>
              <a:spcAft>
                <a:spcPts val="0"/>
              </a:spcAft>
              <a:buSzPts val="2280"/>
              <a:buFont typeface="Wingdings" pitchFamily="2" charset="2"/>
              <a:buChar char="v"/>
            </a:pPr>
            <a:endParaRPr sz="2400" dirty="0">
              <a:latin typeface="Calibri"/>
              <a:ea typeface="Calibri"/>
              <a:cs typeface="Calibri"/>
              <a:sym typeface="Calibri"/>
            </a:endParaRPr>
          </a:p>
          <a:p>
            <a:pPr marL="342900" lvl="0" indent="-342900" algn="l" rtl="0">
              <a:spcBef>
                <a:spcPts val="600"/>
              </a:spcBef>
              <a:spcAft>
                <a:spcPts val="0"/>
              </a:spcAft>
              <a:buSzPts val="2280"/>
              <a:buFont typeface="Wingdings" pitchFamily="2" charset="2"/>
              <a:buChar char="v"/>
            </a:pPr>
            <a:r>
              <a:rPr lang="fr-FR" sz="2400" dirty="0" err="1">
                <a:latin typeface="Calibri"/>
                <a:ea typeface="Calibri"/>
                <a:cs typeface="Calibri"/>
                <a:sym typeface="Calibri"/>
              </a:rPr>
              <a:t>Indebolimento</a:t>
            </a:r>
            <a:r>
              <a:rPr lang="fr-FR" sz="2400" dirty="0">
                <a:latin typeface="Calibri"/>
                <a:ea typeface="Calibri"/>
                <a:cs typeface="Calibri"/>
                <a:sym typeface="Calibri"/>
              </a:rPr>
              <a:t> se non </a:t>
            </a:r>
            <a:r>
              <a:rPr lang="fr-FR" sz="2400" dirty="0" err="1">
                <a:latin typeface="Calibri"/>
                <a:ea typeface="Calibri"/>
                <a:cs typeface="Calibri"/>
                <a:sym typeface="Calibri"/>
              </a:rPr>
              <a:t>rifiuto</a:t>
            </a:r>
            <a:r>
              <a:rPr lang="fr-FR" sz="2400" dirty="0">
                <a:latin typeface="Calibri"/>
                <a:ea typeface="Calibri"/>
                <a:cs typeface="Calibri"/>
                <a:sym typeface="Calibri"/>
              </a:rPr>
              <a:t> </a:t>
            </a:r>
            <a:r>
              <a:rPr lang="fr-FR" sz="2400" dirty="0" err="1">
                <a:latin typeface="Calibri"/>
                <a:ea typeface="Calibri"/>
                <a:cs typeface="Calibri"/>
                <a:sym typeface="Calibri"/>
              </a:rPr>
              <a:t>dell'approccio</a:t>
            </a:r>
            <a:r>
              <a:rPr lang="fr-FR" sz="2400" dirty="0">
                <a:latin typeface="Calibri"/>
                <a:ea typeface="Calibri"/>
                <a:cs typeface="Calibri"/>
                <a:sym typeface="Calibri"/>
              </a:rPr>
              <a:t> di </a:t>
            </a:r>
            <a:r>
              <a:rPr lang="fr-FR" sz="2400" dirty="0" err="1">
                <a:latin typeface="Calibri"/>
                <a:ea typeface="Calibri"/>
                <a:cs typeface="Calibri"/>
                <a:sym typeface="Calibri"/>
              </a:rPr>
              <a:t>politica</a:t>
            </a:r>
            <a:r>
              <a:rPr lang="fr-FR" sz="2400" dirty="0">
                <a:latin typeface="Calibri"/>
                <a:ea typeface="Calibri"/>
                <a:cs typeface="Calibri"/>
                <a:sym typeface="Calibri"/>
              </a:rPr>
              <a:t> </a:t>
            </a:r>
            <a:r>
              <a:rPr lang="fr-FR" sz="2400" dirty="0" err="1">
                <a:latin typeface="Calibri"/>
                <a:ea typeface="Calibri"/>
                <a:cs typeface="Calibri"/>
                <a:sym typeface="Calibri"/>
              </a:rPr>
              <a:t>estera</a:t>
            </a:r>
            <a:r>
              <a:rPr lang="fr-FR" sz="2400" dirty="0">
                <a:latin typeface="Calibri"/>
                <a:ea typeface="Calibri"/>
                <a:cs typeface="Calibri"/>
                <a:sym typeface="Calibri"/>
              </a:rPr>
              <a:t> </a:t>
            </a:r>
            <a:r>
              <a:rPr lang="fr-FR" sz="2400" dirty="0" err="1">
                <a:latin typeface="Calibri"/>
                <a:ea typeface="Calibri"/>
                <a:cs typeface="Calibri"/>
                <a:sym typeface="Calibri"/>
              </a:rPr>
              <a:t>liberal-progressista</a:t>
            </a:r>
            <a:endParaRPr sz="2400" dirty="0"/>
          </a:p>
          <a:p>
            <a:pPr marL="468376" lvl="0" indent="-342900" algn="l" rtl="0">
              <a:spcBef>
                <a:spcPts val="600"/>
              </a:spcBef>
              <a:spcAft>
                <a:spcPts val="0"/>
              </a:spcAft>
              <a:buSzPts val="1976"/>
              <a:buFont typeface="Wingdings" pitchFamily="2" charset="2"/>
              <a:buChar char="v"/>
            </a:pPr>
            <a:endParaRPr sz="2400" dirty="0"/>
          </a:p>
          <a:p>
            <a:pPr marL="468376" lvl="0" indent="-342900" algn="l" rtl="0">
              <a:spcBef>
                <a:spcPts val="600"/>
              </a:spcBef>
              <a:spcAft>
                <a:spcPts val="0"/>
              </a:spcAft>
              <a:buSzPts val="1976"/>
              <a:buFont typeface="Wingdings" pitchFamily="2" charset="2"/>
              <a:buChar char="v"/>
            </a:pPr>
            <a:endParaRPr sz="2400" dirty="0"/>
          </a:p>
          <a:p>
            <a:pPr marL="468376" lvl="0" indent="-342900" algn="l" rtl="0">
              <a:spcBef>
                <a:spcPts val="600"/>
              </a:spcBef>
              <a:spcAft>
                <a:spcPts val="0"/>
              </a:spcAft>
              <a:buSzPts val="1976"/>
              <a:buFont typeface="Wingdings" pitchFamily="2" charset="2"/>
              <a:buChar char="v"/>
            </a:pPr>
            <a:endParaRPr sz="2400" dirty="0"/>
          </a:p>
          <a:p>
            <a:pPr marL="468376" lvl="0" indent="-342900" algn="l" rtl="0">
              <a:spcBef>
                <a:spcPts val="600"/>
              </a:spcBef>
              <a:spcAft>
                <a:spcPts val="0"/>
              </a:spcAft>
              <a:buSzPts val="1976"/>
              <a:buFont typeface="Wingdings" pitchFamily="2" charset="2"/>
              <a:buChar char="v"/>
            </a:pPr>
            <a:endParaRPr sz="2400" dirty="0"/>
          </a:p>
        </p:txBody>
      </p:sp>
      <p:sp>
        <p:nvSpPr>
          <p:cNvPr id="471" name="Google Shape;471;p52"/>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150"/>
        <p:cNvGrpSpPr/>
        <p:nvPr/>
      </p:nvGrpSpPr>
      <p:grpSpPr>
        <a:xfrm>
          <a:off x="0" y="0"/>
          <a:ext cx="0" cy="0"/>
          <a:chOff x="0" y="0"/>
          <a:chExt cx="0" cy="0"/>
        </a:xfrm>
      </p:grpSpPr>
      <p:sp>
        <p:nvSpPr>
          <p:cNvPr id="151" name="Google Shape;151;p7"/>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2"/>
              </a:buClr>
              <a:buSzPts val="4000"/>
              <a:buFont typeface="Calibri"/>
              <a:buNone/>
            </a:pPr>
            <a:r>
              <a:rPr lang="fr-FR" sz="4000" b="1">
                <a:latin typeface="Calibri"/>
                <a:ea typeface="Calibri"/>
                <a:cs typeface="Calibri"/>
                <a:sym typeface="Calibri"/>
              </a:rPr>
              <a:t>Domanda</a:t>
            </a:r>
            <a:endParaRPr sz="4000" b="1">
              <a:latin typeface="Calibri"/>
              <a:ea typeface="Calibri"/>
              <a:cs typeface="Calibri"/>
              <a:sym typeface="Calibri"/>
            </a:endParaRPr>
          </a:p>
        </p:txBody>
      </p:sp>
      <p:sp>
        <p:nvSpPr>
          <p:cNvPr id="152" name="Google Shape;152;p7"/>
          <p:cNvSpPr txBox="1">
            <a:spLocks noGrp="1"/>
          </p:cNvSpPr>
          <p:nvPr>
            <p:ph type="body" idx="1"/>
          </p:nvPr>
        </p:nvSpPr>
        <p:spPr>
          <a:xfrm>
            <a:off x="457200" y="1219200"/>
            <a:ext cx="8229600" cy="4937760"/>
          </a:xfrm>
          <a:prstGeom prst="rect">
            <a:avLst/>
          </a:prstGeom>
          <a:noFill/>
          <a:ln>
            <a:noFill/>
          </a:ln>
        </p:spPr>
        <p:txBody>
          <a:bodyPr spcFirstLastPara="1" wrap="square" lIns="91425" tIns="45700" rIns="91425" bIns="45700" anchor="t" anchorCtr="0">
            <a:normAutofit/>
          </a:bodyPr>
          <a:lstStyle/>
          <a:p>
            <a:pPr marL="274320" lvl="0" indent="-148844" algn="l" rtl="0">
              <a:spcBef>
                <a:spcPts val="0"/>
              </a:spcBef>
              <a:spcAft>
                <a:spcPts val="0"/>
              </a:spcAft>
              <a:buSzPts val="1976"/>
              <a:buNone/>
            </a:pPr>
            <a:endParaRPr/>
          </a:p>
          <a:p>
            <a:pPr marL="0" lvl="0" indent="0" algn="ctr" rtl="0">
              <a:spcBef>
                <a:spcPts val="600"/>
              </a:spcBef>
              <a:spcAft>
                <a:spcPts val="0"/>
              </a:spcAft>
              <a:buSzPts val="2432"/>
              <a:buNone/>
            </a:pPr>
            <a:endParaRPr sz="3200" b="1"/>
          </a:p>
          <a:p>
            <a:pPr marL="0" lvl="0" indent="0" algn="ctr" rtl="0">
              <a:spcBef>
                <a:spcPts val="600"/>
              </a:spcBef>
              <a:spcAft>
                <a:spcPts val="0"/>
              </a:spcAft>
              <a:buSzPts val="2432"/>
              <a:buNone/>
            </a:pPr>
            <a:r>
              <a:rPr lang="fr-FR" sz="3200" b="1" i="1">
                <a:latin typeface="Calibri"/>
                <a:ea typeface="Calibri"/>
                <a:cs typeface="Calibri"/>
                <a:sym typeface="Calibri"/>
              </a:rPr>
              <a:t>Perché c'è stato un cambiamento alla fine degli anni '50/inizio anni '60? </a:t>
            </a:r>
            <a:endParaRPr sz="3200" b="1" i="1">
              <a:latin typeface="Calibri"/>
              <a:ea typeface="Calibri"/>
              <a:cs typeface="Calibri"/>
              <a:sym typeface="Calibri"/>
            </a:endParaRPr>
          </a:p>
        </p:txBody>
      </p:sp>
      <p:sp>
        <p:nvSpPr>
          <p:cNvPr id="153" name="Google Shape;153;p7"/>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157"/>
        <p:cNvGrpSpPr/>
        <p:nvPr/>
      </p:nvGrpSpPr>
      <p:grpSpPr>
        <a:xfrm>
          <a:off x="0" y="0"/>
          <a:ext cx="0" cy="0"/>
          <a:chOff x="0" y="0"/>
          <a:chExt cx="0" cy="0"/>
        </a:xfrm>
      </p:grpSpPr>
      <p:sp>
        <p:nvSpPr>
          <p:cNvPr id="158" name="Google Shape;158;p8"/>
          <p:cNvSpPr txBox="1">
            <a:spLocks noGrp="1"/>
          </p:cNvSpPr>
          <p:nvPr>
            <p:ph type="title"/>
          </p:nvPr>
        </p:nvSpPr>
        <p:spPr>
          <a:xfrm>
            <a:off x="457200" y="152400"/>
            <a:ext cx="8229600" cy="828328"/>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2"/>
              </a:buClr>
              <a:buSzPts val="3600"/>
              <a:buFont typeface="Calibri"/>
              <a:buNone/>
            </a:pPr>
            <a:r>
              <a:rPr lang="fr-FR" sz="3600" b="1">
                <a:latin typeface="Calibri"/>
                <a:ea typeface="Calibri"/>
                <a:cs typeface="Calibri"/>
                <a:sym typeface="Calibri"/>
              </a:rPr>
              <a:t>Cambiamento Fine anni '50/'60</a:t>
            </a:r>
            <a:endParaRPr sz="3600" b="1">
              <a:latin typeface="Calibri"/>
              <a:ea typeface="Calibri"/>
              <a:cs typeface="Calibri"/>
              <a:sym typeface="Calibri"/>
            </a:endParaRPr>
          </a:p>
        </p:txBody>
      </p:sp>
      <p:sp>
        <p:nvSpPr>
          <p:cNvPr id="159" name="Google Shape;159;p8"/>
          <p:cNvSpPr txBox="1">
            <a:spLocks noGrp="1"/>
          </p:cNvSpPr>
          <p:nvPr>
            <p:ph type="body" idx="1"/>
          </p:nvPr>
        </p:nvSpPr>
        <p:spPr>
          <a:xfrm>
            <a:off x="179512" y="1124744"/>
            <a:ext cx="8856984" cy="5184576"/>
          </a:xfrm>
          <a:prstGeom prst="rect">
            <a:avLst/>
          </a:prstGeom>
          <a:noFill/>
          <a:ln>
            <a:noFill/>
          </a:ln>
        </p:spPr>
        <p:txBody>
          <a:bodyPr spcFirstLastPara="1" wrap="square" lIns="91425" tIns="45700" rIns="91425" bIns="45700" anchor="t" anchorCtr="0">
            <a:noAutofit/>
          </a:bodyPr>
          <a:lstStyle/>
          <a:p>
            <a:pPr marL="449072" lvl="0" indent="-342900" algn="l" rtl="0">
              <a:spcBef>
                <a:spcPts val="0"/>
              </a:spcBef>
              <a:spcAft>
                <a:spcPts val="0"/>
              </a:spcAft>
              <a:buSzPts val="1672"/>
              <a:buFont typeface="Wingdings" pitchFamily="2" charset="2"/>
              <a:buChar char="v"/>
            </a:pPr>
            <a:endParaRPr sz="2200" dirty="0"/>
          </a:p>
          <a:p>
            <a:pPr lvl="0" indent="-457200" algn="l" rtl="0">
              <a:spcBef>
                <a:spcPts val="600"/>
              </a:spcBef>
              <a:spcAft>
                <a:spcPts val="0"/>
              </a:spcAft>
              <a:buSzPts val="1976"/>
              <a:buFont typeface="Wingdings" pitchFamily="2" charset="2"/>
              <a:buChar char="v"/>
            </a:pPr>
            <a:r>
              <a:rPr lang="fr-FR" dirty="0" err="1">
                <a:latin typeface="Calibri"/>
                <a:ea typeface="Calibri"/>
                <a:cs typeface="Calibri"/>
                <a:sym typeface="Calibri"/>
              </a:rPr>
              <a:t>Stabilizzazione</a:t>
            </a:r>
            <a:r>
              <a:rPr lang="fr-FR" dirty="0">
                <a:latin typeface="Calibri"/>
                <a:ea typeface="Calibri"/>
                <a:cs typeface="Calibri"/>
                <a:sym typeface="Calibri"/>
              </a:rPr>
              <a:t> </a:t>
            </a:r>
            <a:r>
              <a:rPr lang="fr-FR" dirty="0" err="1">
                <a:latin typeface="Calibri"/>
                <a:ea typeface="Calibri"/>
                <a:cs typeface="Calibri"/>
                <a:sym typeface="Calibri"/>
              </a:rPr>
              <a:t>della</a:t>
            </a:r>
            <a:r>
              <a:rPr lang="fr-FR" dirty="0">
                <a:latin typeface="Calibri"/>
                <a:ea typeface="Calibri"/>
                <a:cs typeface="Calibri"/>
                <a:sym typeface="Calibri"/>
              </a:rPr>
              <a:t> </a:t>
            </a:r>
            <a:r>
              <a:rPr lang="fr-FR" dirty="0" err="1">
                <a:latin typeface="Calibri"/>
                <a:ea typeface="Calibri"/>
                <a:cs typeface="Calibri"/>
                <a:sym typeface="Calibri"/>
              </a:rPr>
              <a:t>guerra</a:t>
            </a:r>
            <a:r>
              <a:rPr lang="fr-FR" dirty="0">
                <a:latin typeface="Calibri"/>
                <a:ea typeface="Calibri"/>
                <a:cs typeface="Calibri"/>
                <a:sym typeface="Calibri"/>
              </a:rPr>
              <a:t> </a:t>
            </a:r>
            <a:r>
              <a:rPr lang="fr-FR" dirty="0" err="1">
                <a:latin typeface="Calibri"/>
                <a:ea typeface="Calibri"/>
                <a:cs typeface="Calibri"/>
                <a:sym typeface="Calibri"/>
              </a:rPr>
              <a:t>fredda</a:t>
            </a:r>
            <a:r>
              <a:rPr lang="fr-FR" dirty="0">
                <a:latin typeface="Calibri"/>
                <a:ea typeface="Calibri"/>
                <a:cs typeface="Calibri"/>
                <a:sym typeface="Calibri"/>
              </a:rPr>
              <a:t> in Europa (1955/56: </a:t>
            </a:r>
            <a:r>
              <a:rPr lang="fr-FR" dirty="0" err="1">
                <a:latin typeface="Calibri"/>
                <a:ea typeface="Calibri"/>
                <a:cs typeface="Calibri"/>
                <a:sym typeface="Calibri"/>
              </a:rPr>
              <a:t>congelamento</a:t>
            </a:r>
            <a:r>
              <a:rPr lang="fr-FR" dirty="0">
                <a:latin typeface="Calibri"/>
                <a:ea typeface="Calibri"/>
                <a:cs typeface="Calibri"/>
                <a:sym typeface="Calibri"/>
              </a:rPr>
              <a:t> </a:t>
            </a:r>
            <a:r>
              <a:rPr lang="fr-FR" dirty="0" err="1">
                <a:latin typeface="Calibri"/>
                <a:ea typeface="Calibri"/>
                <a:cs typeface="Calibri"/>
                <a:sym typeface="Calibri"/>
              </a:rPr>
              <a:t>dello</a:t>
            </a:r>
            <a:r>
              <a:rPr lang="fr-FR" dirty="0">
                <a:latin typeface="Calibri"/>
                <a:ea typeface="Calibri"/>
                <a:cs typeface="Calibri"/>
                <a:sym typeface="Calibri"/>
              </a:rPr>
              <a:t> </a:t>
            </a:r>
            <a:r>
              <a:rPr lang="fr-FR" dirty="0" err="1">
                <a:latin typeface="Calibri"/>
                <a:ea typeface="Calibri"/>
                <a:cs typeface="Calibri"/>
                <a:sym typeface="Calibri"/>
              </a:rPr>
              <a:t>status</a:t>
            </a:r>
            <a:r>
              <a:rPr lang="fr-FR" dirty="0">
                <a:latin typeface="Calibri"/>
                <a:ea typeface="Calibri"/>
                <a:cs typeface="Calibri"/>
                <a:sym typeface="Calibri"/>
              </a:rPr>
              <a:t> quo </a:t>
            </a:r>
            <a:r>
              <a:rPr lang="fr-FR" dirty="0" err="1">
                <a:latin typeface="Calibri"/>
                <a:ea typeface="Calibri"/>
                <a:cs typeface="Calibri"/>
                <a:sym typeface="Calibri"/>
              </a:rPr>
              <a:t>geopolitico</a:t>
            </a:r>
            <a:r>
              <a:rPr lang="fr-FR" dirty="0">
                <a:latin typeface="Calibri"/>
                <a:ea typeface="Calibri"/>
                <a:cs typeface="Calibri"/>
                <a:sym typeface="Calibri"/>
              </a:rPr>
              <a:t>)</a:t>
            </a:r>
            <a:endParaRPr dirty="0">
              <a:latin typeface="Calibri"/>
              <a:ea typeface="Calibri"/>
              <a:cs typeface="Calibri"/>
              <a:sym typeface="Calibri"/>
            </a:endParaRPr>
          </a:p>
          <a:p>
            <a:pPr lvl="0" indent="-457200" algn="l" rtl="0">
              <a:spcBef>
                <a:spcPts val="600"/>
              </a:spcBef>
              <a:spcAft>
                <a:spcPts val="0"/>
              </a:spcAft>
              <a:buSzPts val="1976"/>
              <a:buFont typeface="Wingdings" pitchFamily="2" charset="2"/>
              <a:buChar char="v"/>
            </a:pPr>
            <a:r>
              <a:rPr lang="fr-FR" dirty="0" err="1">
                <a:latin typeface="Calibri"/>
                <a:ea typeface="Calibri"/>
                <a:cs typeface="Calibri"/>
                <a:sym typeface="Calibri"/>
              </a:rPr>
              <a:t>Decolonizzazione</a:t>
            </a:r>
            <a:r>
              <a:rPr lang="fr-FR" dirty="0">
                <a:latin typeface="Calibri"/>
                <a:ea typeface="Calibri"/>
                <a:cs typeface="Calibri"/>
                <a:sym typeface="Calibri"/>
              </a:rPr>
              <a:t> e </a:t>
            </a:r>
            <a:r>
              <a:rPr lang="fr-FR" dirty="0" err="1">
                <a:latin typeface="Calibri"/>
                <a:ea typeface="Calibri"/>
                <a:cs typeface="Calibri"/>
                <a:sym typeface="Calibri"/>
              </a:rPr>
              <a:t>nascita</a:t>
            </a:r>
            <a:r>
              <a:rPr lang="fr-FR" dirty="0">
                <a:latin typeface="Calibri"/>
                <a:ea typeface="Calibri"/>
                <a:cs typeface="Calibri"/>
                <a:sym typeface="Calibri"/>
              </a:rPr>
              <a:t> </a:t>
            </a:r>
            <a:r>
              <a:rPr lang="fr-FR" dirty="0" err="1">
                <a:latin typeface="Calibri"/>
                <a:ea typeface="Calibri"/>
                <a:cs typeface="Calibri"/>
                <a:sym typeface="Calibri"/>
              </a:rPr>
              <a:t>dell'idea</a:t>
            </a:r>
            <a:r>
              <a:rPr lang="fr-FR" dirty="0">
                <a:latin typeface="Calibri"/>
                <a:ea typeface="Calibri"/>
                <a:cs typeface="Calibri"/>
                <a:sym typeface="Calibri"/>
              </a:rPr>
              <a:t> di "</a:t>
            </a:r>
            <a:r>
              <a:rPr lang="fr-FR" dirty="0" err="1">
                <a:latin typeface="Calibri"/>
                <a:ea typeface="Calibri"/>
                <a:cs typeface="Calibri"/>
                <a:sym typeface="Calibri"/>
              </a:rPr>
              <a:t>terzo</a:t>
            </a:r>
            <a:r>
              <a:rPr lang="fr-FR" dirty="0">
                <a:latin typeface="Calibri"/>
                <a:ea typeface="Calibri"/>
                <a:cs typeface="Calibri"/>
                <a:sym typeface="Calibri"/>
              </a:rPr>
              <a:t> </a:t>
            </a:r>
            <a:r>
              <a:rPr lang="fr-FR" dirty="0" err="1">
                <a:latin typeface="Calibri"/>
                <a:ea typeface="Calibri"/>
                <a:cs typeface="Calibri"/>
                <a:sym typeface="Calibri"/>
              </a:rPr>
              <a:t>mondo</a:t>
            </a:r>
            <a:r>
              <a:rPr lang="fr-FR" dirty="0">
                <a:latin typeface="Calibri"/>
                <a:ea typeface="Calibri"/>
                <a:cs typeface="Calibri"/>
                <a:sym typeface="Calibri"/>
              </a:rPr>
              <a:t>" (</a:t>
            </a:r>
            <a:r>
              <a:rPr lang="fr-FR" dirty="0" err="1">
                <a:latin typeface="Calibri"/>
                <a:ea typeface="Calibri"/>
                <a:cs typeface="Calibri"/>
                <a:sym typeface="Calibri"/>
              </a:rPr>
              <a:t>sfida</a:t>
            </a:r>
            <a:r>
              <a:rPr lang="fr-FR" dirty="0">
                <a:latin typeface="Calibri"/>
                <a:ea typeface="Calibri"/>
                <a:cs typeface="Calibri"/>
                <a:sym typeface="Calibri"/>
              </a:rPr>
              <a:t> e </a:t>
            </a:r>
            <a:r>
              <a:rPr lang="fr-FR" dirty="0" err="1">
                <a:latin typeface="Calibri"/>
                <a:ea typeface="Calibri"/>
                <a:cs typeface="Calibri"/>
                <a:sym typeface="Calibri"/>
              </a:rPr>
              <a:t>opportunità</a:t>
            </a:r>
            <a:r>
              <a:rPr lang="fr-FR" dirty="0">
                <a:latin typeface="Calibri"/>
                <a:ea typeface="Calibri"/>
                <a:cs typeface="Calibri"/>
                <a:sym typeface="Calibri"/>
              </a:rPr>
              <a:t>)</a:t>
            </a:r>
            <a:endParaRPr dirty="0">
              <a:latin typeface="Calibri"/>
              <a:ea typeface="Calibri"/>
              <a:cs typeface="Calibri"/>
              <a:sym typeface="Calibri"/>
            </a:endParaRPr>
          </a:p>
          <a:p>
            <a:pPr lvl="0" indent="-457200" algn="l" rtl="0">
              <a:spcBef>
                <a:spcPts val="600"/>
              </a:spcBef>
              <a:spcAft>
                <a:spcPts val="0"/>
              </a:spcAft>
              <a:buSzPts val="1976"/>
              <a:buFont typeface="Wingdings" pitchFamily="2" charset="2"/>
              <a:buChar char="v"/>
            </a:pPr>
            <a:r>
              <a:rPr lang="fr-FR" dirty="0">
                <a:latin typeface="Calibri"/>
                <a:ea typeface="Calibri"/>
                <a:cs typeface="Calibri"/>
                <a:sym typeface="Calibri"/>
              </a:rPr>
              <a:t>L'</a:t>
            </a:r>
            <a:r>
              <a:rPr lang="fr-FR" dirty="0" err="1">
                <a:latin typeface="Calibri"/>
                <a:ea typeface="Calibri"/>
                <a:cs typeface="Calibri"/>
                <a:sym typeface="Calibri"/>
              </a:rPr>
              <a:t>attivismo</a:t>
            </a:r>
            <a:r>
              <a:rPr lang="fr-FR" dirty="0">
                <a:latin typeface="Calibri"/>
                <a:ea typeface="Calibri"/>
                <a:cs typeface="Calibri"/>
                <a:sym typeface="Calibri"/>
              </a:rPr>
              <a:t> </a:t>
            </a:r>
            <a:r>
              <a:rPr lang="fr-FR" dirty="0" err="1">
                <a:latin typeface="Calibri"/>
                <a:ea typeface="Calibri"/>
                <a:cs typeface="Calibri"/>
                <a:sym typeface="Calibri"/>
              </a:rPr>
              <a:t>della</a:t>
            </a:r>
            <a:r>
              <a:rPr lang="fr-FR" dirty="0">
                <a:latin typeface="Calibri"/>
                <a:ea typeface="Calibri"/>
                <a:cs typeface="Calibri"/>
                <a:sym typeface="Calibri"/>
              </a:rPr>
              <a:t> leadership post-</a:t>
            </a:r>
            <a:r>
              <a:rPr lang="fr-FR" dirty="0" err="1">
                <a:latin typeface="Calibri"/>
                <a:ea typeface="Calibri"/>
                <a:cs typeface="Calibri"/>
                <a:sym typeface="Calibri"/>
              </a:rPr>
              <a:t>stalinista</a:t>
            </a:r>
            <a:r>
              <a:rPr lang="fr-FR" dirty="0">
                <a:latin typeface="Calibri"/>
                <a:ea typeface="Calibri"/>
                <a:cs typeface="Calibri"/>
                <a:sym typeface="Calibri"/>
              </a:rPr>
              <a:t>: </a:t>
            </a:r>
            <a:r>
              <a:rPr lang="fr-FR" dirty="0" err="1">
                <a:latin typeface="Calibri"/>
                <a:ea typeface="Calibri"/>
                <a:cs typeface="Calibri"/>
                <a:sym typeface="Calibri"/>
              </a:rPr>
              <a:t>coesistenza</a:t>
            </a:r>
            <a:r>
              <a:rPr lang="fr-FR" dirty="0">
                <a:latin typeface="Calibri"/>
                <a:ea typeface="Calibri"/>
                <a:cs typeface="Calibri"/>
                <a:sym typeface="Calibri"/>
              </a:rPr>
              <a:t> </a:t>
            </a:r>
            <a:r>
              <a:rPr lang="fr-FR" dirty="0" err="1">
                <a:latin typeface="Calibri"/>
                <a:ea typeface="Calibri"/>
                <a:cs typeface="Calibri"/>
                <a:sym typeface="Calibri"/>
              </a:rPr>
              <a:t>pacifica</a:t>
            </a:r>
            <a:r>
              <a:rPr lang="fr-FR" dirty="0">
                <a:latin typeface="Calibri"/>
                <a:ea typeface="Calibri"/>
                <a:cs typeface="Calibri"/>
                <a:sym typeface="Calibri"/>
              </a:rPr>
              <a:t> e </a:t>
            </a:r>
            <a:r>
              <a:rPr lang="fr-FR" dirty="0" err="1">
                <a:latin typeface="Calibri"/>
                <a:ea typeface="Calibri"/>
                <a:cs typeface="Calibri"/>
                <a:sym typeface="Calibri"/>
              </a:rPr>
              <a:t>competitiva</a:t>
            </a:r>
            <a:endParaRPr dirty="0">
              <a:latin typeface="Calibri"/>
              <a:ea typeface="Calibri"/>
              <a:cs typeface="Calibri"/>
              <a:sym typeface="Calibri"/>
            </a:endParaRPr>
          </a:p>
          <a:p>
            <a:pPr lvl="0" indent="-457200" algn="l" rtl="0">
              <a:spcBef>
                <a:spcPts val="600"/>
              </a:spcBef>
              <a:spcAft>
                <a:spcPts val="0"/>
              </a:spcAft>
              <a:buSzPts val="1976"/>
              <a:buFont typeface="Wingdings" pitchFamily="2" charset="2"/>
              <a:buChar char="v"/>
            </a:pPr>
            <a:r>
              <a:rPr lang="fr-FR" dirty="0" err="1">
                <a:latin typeface="Calibri"/>
                <a:ea typeface="Calibri"/>
                <a:cs typeface="Calibri"/>
                <a:sym typeface="Calibri"/>
              </a:rPr>
              <a:t>Emergenza</a:t>
            </a:r>
            <a:r>
              <a:rPr lang="fr-FR" dirty="0">
                <a:latin typeface="Calibri"/>
                <a:ea typeface="Calibri"/>
                <a:cs typeface="Calibri"/>
                <a:sym typeface="Calibri"/>
              </a:rPr>
              <a:t> </a:t>
            </a:r>
            <a:r>
              <a:rPr lang="fr-FR" dirty="0" err="1">
                <a:latin typeface="Calibri"/>
                <a:ea typeface="Calibri"/>
                <a:cs typeface="Calibri"/>
                <a:sym typeface="Calibri"/>
              </a:rPr>
              <a:t>della</a:t>
            </a:r>
            <a:r>
              <a:rPr lang="fr-FR" dirty="0">
                <a:latin typeface="Calibri"/>
                <a:ea typeface="Calibri"/>
                <a:cs typeface="Calibri"/>
                <a:sym typeface="Calibri"/>
              </a:rPr>
              <a:t> </a:t>
            </a:r>
            <a:r>
              <a:rPr lang="fr-FR" dirty="0" err="1">
                <a:latin typeface="Calibri"/>
                <a:ea typeface="Calibri"/>
                <a:cs typeface="Calibri"/>
                <a:sym typeface="Calibri"/>
              </a:rPr>
              <a:t>sfida</a:t>
            </a:r>
            <a:r>
              <a:rPr lang="fr-FR" dirty="0">
                <a:latin typeface="Calibri"/>
                <a:ea typeface="Calibri"/>
                <a:cs typeface="Calibri"/>
                <a:sym typeface="Calibri"/>
              </a:rPr>
              <a:t> </a:t>
            </a:r>
            <a:r>
              <a:rPr lang="fr-FR" dirty="0" err="1">
                <a:latin typeface="Calibri"/>
                <a:ea typeface="Calibri"/>
                <a:cs typeface="Calibri"/>
                <a:sym typeface="Calibri"/>
              </a:rPr>
              <a:t>cinese</a:t>
            </a:r>
            <a:r>
              <a:rPr lang="fr-FR" dirty="0">
                <a:latin typeface="Calibri"/>
                <a:ea typeface="Calibri"/>
                <a:cs typeface="Calibri"/>
                <a:sym typeface="Calibri"/>
              </a:rPr>
              <a:t> (per </a:t>
            </a:r>
            <a:r>
              <a:rPr lang="fr-FR" dirty="0" err="1">
                <a:latin typeface="Calibri"/>
                <a:ea typeface="Calibri"/>
                <a:cs typeface="Calibri"/>
                <a:sym typeface="Calibri"/>
              </a:rPr>
              <a:t>entrambe</a:t>
            </a:r>
            <a:r>
              <a:rPr lang="fr-FR" dirty="0">
                <a:latin typeface="Calibri"/>
                <a:ea typeface="Calibri"/>
                <a:cs typeface="Calibri"/>
                <a:sym typeface="Calibri"/>
              </a:rPr>
              <a:t> le parti)</a:t>
            </a:r>
            <a:endParaRPr dirty="0">
              <a:latin typeface="Calibri"/>
              <a:ea typeface="Calibri"/>
              <a:cs typeface="Calibri"/>
              <a:sym typeface="Calibri"/>
            </a:endParaRPr>
          </a:p>
          <a:p>
            <a:pPr lvl="0" indent="-457200" algn="l" rtl="0">
              <a:spcBef>
                <a:spcPts val="600"/>
              </a:spcBef>
              <a:spcAft>
                <a:spcPts val="0"/>
              </a:spcAft>
              <a:buSzPts val="1976"/>
              <a:buFont typeface="Wingdings" pitchFamily="2" charset="2"/>
              <a:buChar char="v"/>
            </a:pPr>
            <a:r>
              <a:rPr lang="fr-FR" dirty="0" err="1">
                <a:latin typeface="Calibri"/>
                <a:ea typeface="Calibri"/>
                <a:cs typeface="Calibri"/>
                <a:sym typeface="Calibri"/>
              </a:rPr>
              <a:t>Nuova</a:t>
            </a:r>
            <a:r>
              <a:rPr lang="fr-FR" dirty="0">
                <a:latin typeface="Calibri"/>
                <a:ea typeface="Calibri"/>
                <a:cs typeface="Calibri"/>
                <a:sym typeface="Calibri"/>
              </a:rPr>
              <a:t> </a:t>
            </a:r>
            <a:r>
              <a:rPr lang="fr-FR" dirty="0" err="1">
                <a:latin typeface="Calibri"/>
                <a:ea typeface="Calibri"/>
                <a:cs typeface="Calibri"/>
                <a:sym typeface="Calibri"/>
              </a:rPr>
              <a:t>generazione</a:t>
            </a:r>
            <a:r>
              <a:rPr lang="fr-FR" dirty="0">
                <a:latin typeface="Calibri"/>
                <a:ea typeface="Calibri"/>
                <a:cs typeface="Calibri"/>
                <a:sym typeface="Calibri"/>
              </a:rPr>
              <a:t> di leader (la "</a:t>
            </a:r>
            <a:r>
              <a:rPr lang="fr-FR" dirty="0" err="1">
                <a:latin typeface="Calibri"/>
                <a:ea typeface="Calibri"/>
                <a:cs typeface="Calibri"/>
                <a:sym typeface="Calibri"/>
              </a:rPr>
              <a:t>nuova</a:t>
            </a:r>
            <a:r>
              <a:rPr lang="fr-FR" dirty="0">
                <a:latin typeface="Calibri"/>
                <a:ea typeface="Calibri"/>
                <a:cs typeface="Calibri"/>
                <a:sym typeface="Calibri"/>
              </a:rPr>
              <a:t> </a:t>
            </a:r>
            <a:r>
              <a:rPr lang="fr-FR" dirty="0" err="1">
                <a:latin typeface="Calibri"/>
                <a:ea typeface="Calibri"/>
                <a:cs typeface="Calibri"/>
                <a:sym typeface="Calibri"/>
              </a:rPr>
              <a:t>frontiera</a:t>
            </a:r>
            <a:r>
              <a:rPr lang="fr-FR" dirty="0">
                <a:latin typeface="Calibri"/>
                <a:ea typeface="Calibri"/>
                <a:cs typeface="Calibri"/>
                <a:sym typeface="Calibri"/>
              </a:rPr>
              <a:t>" di JFK; il "</a:t>
            </a:r>
            <a:r>
              <a:rPr lang="fr-FR" dirty="0" err="1">
                <a:latin typeface="Calibri"/>
                <a:ea typeface="Calibri"/>
                <a:cs typeface="Calibri"/>
                <a:sym typeface="Calibri"/>
              </a:rPr>
              <a:t>policentrismo</a:t>
            </a:r>
            <a:r>
              <a:rPr lang="fr-FR" dirty="0">
                <a:latin typeface="Calibri"/>
                <a:ea typeface="Calibri"/>
                <a:cs typeface="Calibri"/>
                <a:sym typeface="Calibri"/>
              </a:rPr>
              <a:t>" di </a:t>
            </a:r>
            <a:r>
              <a:rPr lang="fr-FR" dirty="0" err="1">
                <a:latin typeface="Calibri"/>
                <a:ea typeface="Calibri"/>
                <a:cs typeface="Calibri"/>
                <a:sym typeface="Calibri"/>
              </a:rPr>
              <a:t>Kruscev</a:t>
            </a:r>
            <a:r>
              <a:rPr lang="fr-FR" dirty="0">
                <a:latin typeface="Calibri"/>
                <a:ea typeface="Calibri"/>
                <a:cs typeface="Calibri"/>
                <a:sym typeface="Calibri"/>
              </a:rPr>
              <a:t>)</a:t>
            </a:r>
            <a:endParaRPr dirty="0">
              <a:latin typeface="Calibri"/>
              <a:ea typeface="Calibri"/>
              <a:cs typeface="Calibri"/>
              <a:sym typeface="Calibri"/>
            </a:endParaRPr>
          </a:p>
          <a:p>
            <a:pPr lvl="0" indent="-457200" algn="l" rtl="0">
              <a:spcBef>
                <a:spcPts val="600"/>
              </a:spcBef>
              <a:spcAft>
                <a:spcPts val="0"/>
              </a:spcAft>
              <a:buSzPts val="1976"/>
              <a:buFont typeface="Wingdings" pitchFamily="2" charset="2"/>
              <a:buChar char="v"/>
            </a:pPr>
            <a:r>
              <a:rPr lang="fr-FR" dirty="0" err="1">
                <a:latin typeface="Calibri"/>
                <a:ea typeface="Calibri"/>
                <a:cs typeface="Calibri"/>
                <a:sym typeface="Calibri"/>
              </a:rPr>
              <a:t>Fede</a:t>
            </a:r>
            <a:r>
              <a:rPr lang="fr-FR" dirty="0">
                <a:latin typeface="Calibri"/>
                <a:ea typeface="Calibri"/>
                <a:cs typeface="Calibri"/>
                <a:sym typeface="Calibri"/>
              </a:rPr>
              <a:t>/Hubris </a:t>
            </a:r>
            <a:r>
              <a:rPr lang="fr-FR" dirty="0" err="1">
                <a:latin typeface="Calibri"/>
                <a:ea typeface="Calibri"/>
                <a:cs typeface="Calibri"/>
                <a:sym typeface="Calibri"/>
              </a:rPr>
              <a:t>nelle</a:t>
            </a:r>
            <a:r>
              <a:rPr lang="fr-FR" dirty="0">
                <a:latin typeface="Calibri"/>
                <a:ea typeface="Calibri"/>
                <a:cs typeface="Calibri"/>
                <a:sym typeface="Calibri"/>
              </a:rPr>
              <a:t> e delle </a:t>
            </a:r>
            <a:r>
              <a:rPr lang="fr-FR" dirty="0" err="1">
                <a:latin typeface="Calibri"/>
                <a:ea typeface="Calibri"/>
                <a:cs typeface="Calibri"/>
                <a:sym typeface="Calibri"/>
              </a:rPr>
              <a:t>nuove</a:t>
            </a:r>
            <a:r>
              <a:rPr lang="fr-FR" dirty="0">
                <a:latin typeface="Calibri"/>
                <a:ea typeface="Calibri"/>
                <a:cs typeface="Calibri"/>
                <a:sym typeface="Calibri"/>
              </a:rPr>
              <a:t> </a:t>
            </a:r>
            <a:r>
              <a:rPr lang="fr-FR" dirty="0" err="1">
                <a:latin typeface="Calibri"/>
                <a:ea typeface="Calibri"/>
                <a:cs typeface="Calibri"/>
                <a:sym typeface="Calibri"/>
              </a:rPr>
              <a:t>scienze</a:t>
            </a:r>
            <a:r>
              <a:rPr lang="fr-FR" dirty="0">
                <a:latin typeface="Calibri"/>
                <a:ea typeface="Calibri"/>
                <a:cs typeface="Calibri"/>
                <a:sym typeface="Calibri"/>
              </a:rPr>
              <a:t> </a:t>
            </a:r>
            <a:r>
              <a:rPr lang="fr-FR" dirty="0" err="1">
                <a:latin typeface="Calibri"/>
                <a:ea typeface="Calibri"/>
                <a:cs typeface="Calibri"/>
                <a:sym typeface="Calibri"/>
              </a:rPr>
              <a:t>sociali</a:t>
            </a:r>
            <a:r>
              <a:rPr lang="fr-FR" dirty="0">
                <a:latin typeface="Calibri"/>
                <a:ea typeface="Calibri"/>
                <a:cs typeface="Calibri"/>
                <a:sym typeface="Calibri"/>
              </a:rPr>
              <a:t> e </a:t>
            </a:r>
            <a:r>
              <a:rPr lang="fr-FR" dirty="0" err="1">
                <a:latin typeface="Calibri"/>
                <a:ea typeface="Calibri"/>
                <a:cs typeface="Calibri"/>
                <a:sym typeface="Calibri"/>
              </a:rPr>
              <a:t>politiche</a:t>
            </a:r>
            <a:endParaRPr dirty="0">
              <a:latin typeface="Calibri"/>
              <a:ea typeface="Calibri"/>
              <a:cs typeface="Calibri"/>
              <a:sym typeface="Calibri"/>
            </a:endParaRPr>
          </a:p>
        </p:txBody>
      </p:sp>
      <p:sp>
        <p:nvSpPr>
          <p:cNvPr id="160" name="Google Shape;160;p8"/>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164"/>
        <p:cNvGrpSpPr/>
        <p:nvPr/>
      </p:nvGrpSpPr>
      <p:grpSpPr>
        <a:xfrm>
          <a:off x="0" y="0"/>
          <a:ext cx="0" cy="0"/>
          <a:chOff x="0" y="0"/>
          <a:chExt cx="0" cy="0"/>
        </a:xfrm>
      </p:grpSpPr>
      <p:sp>
        <p:nvSpPr>
          <p:cNvPr id="165" name="Google Shape;165;p9"/>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7</a:t>
            </a:fld>
            <a:endParaRPr/>
          </a:p>
        </p:txBody>
      </p:sp>
      <p:pic>
        <p:nvPicPr>
          <p:cNvPr id="166" name="Google Shape;166;p9" descr="mmagine correlata"/>
          <p:cNvPicPr preferRelativeResize="0"/>
          <p:nvPr/>
        </p:nvPicPr>
        <p:blipFill rotWithShape="1">
          <a:blip r:embed="rId3">
            <a:alphaModFix/>
          </a:blip>
          <a:srcRect/>
          <a:stretch/>
        </p:blipFill>
        <p:spPr>
          <a:xfrm>
            <a:off x="4932040" y="404663"/>
            <a:ext cx="3959365" cy="5305549"/>
          </a:xfrm>
          <a:prstGeom prst="rect">
            <a:avLst/>
          </a:prstGeom>
          <a:noFill/>
          <a:ln>
            <a:noFill/>
          </a:ln>
        </p:spPr>
      </p:pic>
      <p:pic>
        <p:nvPicPr>
          <p:cNvPr id="167" name="Google Shape;167;p9" descr="isultati immagini per Â« Trois mondes, une planÃ¨te Â», L'Observateur, 14 aoÃ»t 19"/>
          <p:cNvPicPr preferRelativeResize="0"/>
          <p:nvPr/>
        </p:nvPicPr>
        <p:blipFill rotWithShape="1">
          <a:blip r:embed="rId4">
            <a:alphaModFix/>
          </a:blip>
          <a:srcRect/>
          <a:stretch/>
        </p:blipFill>
        <p:spPr>
          <a:xfrm>
            <a:off x="-180528" y="1608770"/>
            <a:ext cx="5186644" cy="4412518"/>
          </a:xfrm>
          <a:prstGeom prst="rect">
            <a:avLst/>
          </a:prstGeom>
          <a:noFill/>
          <a:ln>
            <a:noFill/>
          </a:ln>
        </p:spPr>
      </p:pic>
      <p:sp>
        <p:nvSpPr>
          <p:cNvPr id="168" name="Google Shape;168;p9"/>
          <p:cNvSpPr txBox="1"/>
          <p:nvPr/>
        </p:nvSpPr>
        <p:spPr>
          <a:xfrm>
            <a:off x="323528" y="404664"/>
            <a:ext cx="424847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b="1" i="0" u="none" strike="noStrike" cap="none">
                <a:solidFill>
                  <a:schemeClr val="dk1"/>
                </a:solidFill>
                <a:latin typeface="Calibri"/>
                <a:ea typeface="Calibri"/>
                <a:cs typeface="Calibri"/>
                <a:sym typeface="Calibri"/>
              </a:rPr>
              <a:t>Un terzo mondo?</a:t>
            </a:r>
            <a:endParaRPr sz="3200" b="1"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172"/>
        <p:cNvGrpSpPr/>
        <p:nvPr/>
      </p:nvGrpSpPr>
      <p:grpSpPr>
        <a:xfrm>
          <a:off x="0" y="0"/>
          <a:ext cx="0" cy="0"/>
          <a:chOff x="0" y="0"/>
          <a:chExt cx="0" cy="0"/>
        </a:xfrm>
      </p:grpSpPr>
      <p:pic>
        <p:nvPicPr>
          <p:cNvPr id="173" name="Google Shape;173;p10"/>
          <p:cNvPicPr preferRelativeResize="0">
            <a:picLocks noGrp="1"/>
          </p:cNvPicPr>
          <p:nvPr>
            <p:ph type="body" idx="4294967295"/>
          </p:nvPr>
        </p:nvPicPr>
        <p:blipFill rotWithShape="1">
          <a:blip r:embed="rId3">
            <a:alphaModFix/>
          </a:blip>
          <a:srcRect/>
          <a:stretch/>
        </p:blipFill>
        <p:spPr>
          <a:xfrm>
            <a:off x="683568" y="260648"/>
            <a:ext cx="7843838" cy="5934075"/>
          </a:xfrm>
          <a:prstGeom prst="rect">
            <a:avLst/>
          </a:prstGeom>
          <a:noFill/>
          <a:ln>
            <a:noFill/>
          </a:ln>
        </p:spPr>
      </p:pic>
      <p:sp>
        <p:nvSpPr>
          <p:cNvPr id="174" name="Google Shape;174;p10"/>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185"/>
        <p:cNvGrpSpPr/>
        <p:nvPr/>
      </p:nvGrpSpPr>
      <p:grpSpPr>
        <a:xfrm>
          <a:off x="0" y="0"/>
          <a:ext cx="0" cy="0"/>
          <a:chOff x="0" y="0"/>
          <a:chExt cx="0" cy="0"/>
        </a:xfrm>
      </p:grpSpPr>
      <p:pic>
        <p:nvPicPr>
          <p:cNvPr id="186" name="Google Shape;186;p12"/>
          <p:cNvPicPr preferRelativeResize="0">
            <a:picLocks noGrp="1"/>
          </p:cNvPicPr>
          <p:nvPr>
            <p:ph type="body" idx="4294967295"/>
          </p:nvPr>
        </p:nvPicPr>
        <p:blipFill rotWithShape="1">
          <a:blip r:embed="rId3">
            <a:alphaModFix/>
          </a:blip>
          <a:srcRect/>
          <a:stretch/>
        </p:blipFill>
        <p:spPr>
          <a:xfrm>
            <a:off x="2620508" y="116788"/>
            <a:ext cx="3177937" cy="2642863"/>
          </a:xfrm>
          <a:prstGeom prst="rect">
            <a:avLst/>
          </a:prstGeom>
          <a:noFill/>
          <a:ln>
            <a:noFill/>
          </a:ln>
        </p:spPr>
      </p:pic>
      <p:pic>
        <p:nvPicPr>
          <p:cNvPr id="187" name="Google Shape;187;p12"/>
          <p:cNvPicPr preferRelativeResize="0"/>
          <p:nvPr/>
        </p:nvPicPr>
        <p:blipFill rotWithShape="1">
          <a:blip r:embed="rId4">
            <a:alphaModFix/>
          </a:blip>
          <a:srcRect/>
          <a:stretch/>
        </p:blipFill>
        <p:spPr>
          <a:xfrm>
            <a:off x="5798445" y="824570"/>
            <a:ext cx="3238051" cy="2531375"/>
          </a:xfrm>
          <a:prstGeom prst="rect">
            <a:avLst/>
          </a:prstGeom>
          <a:noFill/>
          <a:ln>
            <a:noFill/>
          </a:ln>
        </p:spPr>
      </p:pic>
      <p:pic>
        <p:nvPicPr>
          <p:cNvPr id="188" name="Google Shape;188;p12"/>
          <p:cNvPicPr preferRelativeResize="0"/>
          <p:nvPr/>
        </p:nvPicPr>
        <p:blipFill rotWithShape="1">
          <a:blip r:embed="rId5">
            <a:alphaModFix/>
          </a:blip>
          <a:srcRect/>
          <a:stretch/>
        </p:blipFill>
        <p:spPr>
          <a:xfrm>
            <a:off x="4067944" y="3355946"/>
            <a:ext cx="3420932" cy="2938091"/>
          </a:xfrm>
          <a:prstGeom prst="rect">
            <a:avLst/>
          </a:prstGeom>
          <a:noFill/>
          <a:ln>
            <a:noFill/>
          </a:ln>
        </p:spPr>
      </p:pic>
      <p:sp>
        <p:nvSpPr>
          <p:cNvPr id="189" name="Google Shape;189;p12"/>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fr-FR"/>
              <a:t>9</a:t>
            </a:fld>
            <a:endParaRPr/>
          </a:p>
        </p:txBody>
      </p:sp>
      <p:pic>
        <p:nvPicPr>
          <p:cNvPr id="190" name="Google Shape;190;p12" descr="https://www.thebetterindia.com/wp-content/uploads/2018/10/tumblr_otcbs8HHts1s7e5k5o1_1280.jpg"/>
          <p:cNvPicPr preferRelativeResize="0"/>
          <p:nvPr/>
        </p:nvPicPr>
        <p:blipFill rotWithShape="1">
          <a:blip r:embed="rId6">
            <a:alphaModFix/>
          </a:blip>
          <a:srcRect/>
          <a:stretch/>
        </p:blipFill>
        <p:spPr>
          <a:xfrm>
            <a:off x="1" y="430106"/>
            <a:ext cx="2593848" cy="2074393"/>
          </a:xfrm>
          <a:prstGeom prst="rect">
            <a:avLst/>
          </a:prstGeom>
          <a:noFill/>
          <a:ln>
            <a:noFill/>
          </a:ln>
        </p:spPr>
      </p:pic>
      <p:pic>
        <p:nvPicPr>
          <p:cNvPr id="191" name="Google Shape;191;p12" descr="isultati immagini per Kruschev nkrumah"/>
          <p:cNvPicPr preferRelativeResize="0"/>
          <p:nvPr/>
        </p:nvPicPr>
        <p:blipFill rotWithShape="1">
          <a:blip r:embed="rId7">
            <a:alphaModFix/>
          </a:blip>
          <a:srcRect/>
          <a:stretch/>
        </p:blipFill>
        <p:spPr>
          <a:xfrm>
            <a:off x="827584" y="3072015"/>
            <a:ext cx="2533899" cy="3195332"/>
          </a:xfrm>
          <a:prstGeom prst="rect">
            <a:avLst/>
          </a:prstGeom>
          <a:noFill/>
          <a:ln>
            <a:noFill/>
          </a:ln>
        </p:spPr>
      </p:pic>
    </p:spTree>
  </p:cSld>
  <p:clrMapOvr>
    <a:masterClrMapping/>
  </p:clrMapOvr>
</p:sld>
</file>

<file path=ppt/theme/theme1.xml><?xml version="1.0" encoding="utf-8"?>
<a:theme xmlns:a="http://schemas.openxmlformats.org/drawingml/2006/main" name="Origine">
  <a:themeElements>
    <a:clrScheme name="Origin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1101</Words>
  <Application>Microsoft Macintosh PowerPoint</Application>
  <PresentationFormat>On-screen Show (4:3)</PresentationFormat>
  <Paragraphs>243</Paragraphs>
  <Slides>49</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Aptos</vt:lpstr>
      <vt:lpstr>Arial</vt:lpstr>
      <vt:lpstr>Bookman Old Style</vt:lpstr>
      <vt:lpstr>Calibri</vt:lpstr>
      <vt:lpstr>Gill Sans</vt:lpstr>
      <vt:lpstr>Noto Sans Symbols</vt:lpstr>
      <vt:lpstr>Wingdings</vt:lpstr>
      <vt:lpstr>Origine</vt:lpstr>
      <vt:lpstr>La modernità americana: modelli, politiche e fallimenti  </vt:lpstr>
      <vt:lpstr>Struttura</vt:lpstr>
      <vt:lpstr>Domanda</vt:lpstr>
      <vt:lpstr>La guerra fredda non era ancora globale</vt:lpstr>
      <vt:lpstr>Domanda</vt:lpstr>
      <vt:lpstr>Cambiamento Fine anni '50/'60</vt:lpstr>
      <vt:lpstr>PowerPoint Presentation</vt:lpstr>
      <vt:lpstr>PowerPoint Presentation</vt:lpstr>
      <vt:lpstr>PowerPoint Presentation</vt:lpstr>
      <vt:lpstr>PowerPoint Presentation</vt:lpstr>
      <vt:lpstr>PowerPoint Presentation</vt:lpstr>
      <vt:lpstr>Domanda</vt:lpstr>
      <vt:lpstr>Nuovo "globalismo delle possibilità" statunitense</vt:lpstr>
      <vt:lpstr>PowerPoint Presentation</vt:lpstr>
      <vt:lpstr>PowerPoint Presentation</vt:lpstr>
      <vt:lpstr>PowerPoint Presentation</vt:lpstr>
      <vt:lpstr>PowerPoint Presentation</vt:lpstr>
      <vt:lpstr>PowerPoint Presentation</vt:lpstr>
      <vt:lpstr>PowerPoint Presentation</vt:lpstr>
      <vt:lpstr>Domanda</vt:lpstr>
      <vt:lpstr>Presupposti I "modernizzatori" liberali statunitensi</vt:lpstr>
      <vt:lpstr>PowerPoint Presentation</vt:lpstr>
      <vt:lpstr>PowerPoint Presentation</vt:lpstr>
      <vt:lpstr>PowerPoint Presentation</vt:lpstr>
      <vt:lpstr>Domanda</vt:lpstr>
      <vt:lpstr>Quali riforme?</vt:lpstr>
      <vt:lpstr>Modernizzazione/Prosperità/Democrazia</vt:lpstr>
      <vt:lpstr>Domanda</vt:lpstr>
      <vt:lpstr>I teatri della Guerra Fredda come scontro di "modernità" </vt:lpstr>
      <vt:lpstr>Due esempi classici</vt:lpstr>
      <vt:lpstr>America Latina: perché?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Domanda</vt:lpstr>
      <vt:lpstr>PowerPoint Presentation</vt:lpstr>
      <vt:lpstr>Indocina</vt:lpstr>
      <vt:lpstr>Vietnam: modernizzazione in azione</vt:lpstr>
      <vt:lpstr>PowerPoint Presentation</vt:lpstr>
      <vt:lpstr>PowerPoint Presentation</vt:lpstr>
      <vt:lpstr>Domanda</vt:lpstr>
      <vt:lpstr>Limiti e contraddizioni della modernizzazione come progetto e dello sviluppo come strumento di politica estera degli USA </vt:lpstr>
      <vt:lpstr>PowerPoint Presentation</vt:lpstr>
      <vt:lpstr>Domanda?</vt:lpstr>
      <vt:lpstr>Conseguenze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II</dc:title>
  <dc:creator>mario.delpero</dc:creator>
  <cp:keywords>, docId:E3A954DEB768C10ECC8401F16D521E5E</cp:keywords>
  <cp:lastModifiedBy>Alessandra Bitumi</cp:lastModifiedBy>
  <cp:revision>9</cp:revision>
  <dcterms:created xsi:type="dcterms:W3CDTF">2015-08-28T14:13:06Z</dcterms:created>
  <dcterms:modified xsi:type="dcterms:W3CDTF">2024-02-20T16:14:59Z</dcterms:modified>
</cp:coreProperties>
</file>