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4"/>
  </p:normalViewPr>
  <p:slideViewPr>
    <p:cSldViewPr snapToGrid="0" snapToObjects="1"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Obiettivi della lezione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3077" y="1645920"/>
            <a:ext cx="8393723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Comprendere</a:t>
            </a:r>
            <a:r>
              <a:rPr dirty="0"/>
              <a:t> come Internet ha </a:t>
            </a:r>
            <a:r>
              <a:rPr dirty="0" err="1"/>
              <a:t>trasformato</a:t>
            </a:r>
            <a:r>
              <a:rPr dirty="0"/>
              <a:t> la </a:t>
            </a:r>
            <a:r>
              <a:rPr dirty="0" err="1"/>
              <a:t>selezione</a:t>
            </a:r>
            <a:r>
              <a:rPr dirty="0"/>
              <a:t> del </a:t>
            </a:r>
            <a:r>
              <a:rPr dirty="0" err="1"/>
              <a:t>personale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Analizzare</a:t>
            </a:r>
            <a:r>
              <a:rPr dirty="0"/>
              <a:t> </a:t>
            </a:r>
            <a:r>
              <a:rPr dirty="0" err="1"/>
              <a:t>piattaforme</a:t>
            </a:r>
            <a:r>
              <a:rPr dirty="0"/>
              <a:t> e </a:t>
            </a:r>
            <a:r>
              <a:rPr dirty="0" err="1"/>
              <a:t>strumenti</a:t>
            </a:r>
            <a:r>
              <a:rPr dirty="0"/>
              <a:t> </a:t>
            </a:r>
            <a:r>
              <a:rPr dirty="0" err="1"/>
              <a:t>digitali</a:t>
            </a:r>
            <a:r>
              <a:rPr dirty="0"/>
              <a:t> di recruiting.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Valutare</a:t>
            </a:r>
            <a:r>
              <a:rPr dirty="0"/>
              <a:t> </a:t>
            </a:r>
            <a:r>
              <a:rPr dirty="0" err="1"/>
              <a:t>vantaggi</a:t>
            </a:r>
            <a:r>
              <a:rPr dirty="0"/>
              <a:t> e </a:t>
            </a:r>
            <a:r>
              <a:rPr dirty="0" err="1"/>
              <a:t>rischi</a:t>
            </a:r>
            <a:r>
              <a:rPr dirty="0"/>
              <a:t> </a:t>
            </a:r>
            <a:r>
              <a:rPr dirty="0" err="1"/>
              <a:t>dell’automazione</a:t>
            </a:r>
            <a:r>
              <a:rPr dirty="0"/>
              <a:t>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processi</a:t>
            </a:r>
            <a:r>
              <a:rPr dirty="0"/>
              <a:t> HR.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Riconoscere</a:t>
            </a:r>
            <a:r>
              <a:rPr dirty="0"/>
              <a:t> le </a:t>
            </a:r>
            <a:r>
              <a:rPr dirty="0" err="1"/>
              <a:t>dimensioni</a:t>
            </a:r>
            <a:r>
              <a:rPr dirty="0"/>
              <a:t> </a:t>
            </a:r>
            <a:r>
              <a:rPr dirty="0" err="1"/>
              <a:t>etiche</a:t>
            </a:r>
            <a:r>
              <a:rPr dirty="0"/>
              <a:t> e </a:t>
            </a:r>
            <a:r>
              <a:rPr dirty="0" err="1"/>
              <a:t>sociologiche</a:t>
            </a:r>
            <a:r>
              <a:rPr dirty="0"/>
              <a:t> del </a:t>
            </a:r>
            <a:r>
              <a:rPr dirty="0" err="1"/>
              <a:t>reclutamento</a:t>
            </a:r>
            <a:r>
              <a:rPr dirty="0"/>
              <a:t> online.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Sintesi e takeaway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Internet ha rivoluzionato il reclutamento.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I professionisti HR devono unire competenze digitali e sensibilità etica.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L’algoritmo deve essere strumento, non decisore.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💭 L’umanità resta al centro del lavoro digitale.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Letture consigliate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1692" y="1622474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Marler</a:t>
            </a:r>
            <a:r>
              <a:rPr dirty="0"/>
              <a:t> J., Parry E. (2016), HR and Technology: Trends and Future Directions.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Illouz</a:t>
            </a:r>
            <a:r>
              <a:rPr dirty="0"/>
              <a:t> E. (2007), Cold Intimacies: The Making of Emotional Capitalism.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Bourdieu P. (1986), Forms of Capital.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Zuboff</a:t>
            </a:r>
            <a:r>
              <a:rPr dirty="0"/>
              <a:t> S. (2019), The Age of Surveillance Capitalism.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Prossima lezione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➡️ La formazione online e il digital learning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Come l’apprendimento digitale ridefinisce competenze e modelli organizzativi.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Dall’annuncio al matching digitale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1692" y="1645920"/>
            <a:ext cx="8335108" cy="210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Prima: </a:t>
            </a:r>
            <a:r>
              <a:rPr dirty="0" err="1"/>
              <a:t>annunci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stampa</a:t>
            </a:r>
            <a:r>
              <a:rPr dirty="0"/>
              <a:t>, </a:t>
            </a:r>
            <a:r>
              <a:rPr dirty="0" err="1"/>
              <a:t>selezione</a:t>
            </a:r>
            <a:r>
              <a:rPr dirty="0"/>
              <a:t> interna, </a:t>
            </a:r>
            <a:r>
              <a:rPr dirty="0" err="1"/>
              <a:t>reti</a:t>
            </a:r>
            <a:r>
              <a:rPr dirty="0"/>
              <a:t> </a:t>
            </a:r>
            <a:r>
              <a:rPr dirty="0" err="1"/>
              <a:t>personali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Oggi</a:t>
            </a:r>
            <a:r>
              <a:rPr dirty="0"/>
              <a:t>: LinkedIn, Indeed, Glassdoor, matching </a:t>
            </a:r>
            <a:r>
              <a:rPr dirty="0" err="1"/>
              <a:t>algoritmico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Profilazione</a:t>
            </a:r>
            <a:r>
              <a:rPr dirty="0"/>
              <a:t> </a:t>
            </a:r>
            <a:r>
              <a:rPr dirty="0" err="1"/>
              <a:t>digitale</a:t>
            </a:r>
            <a:r>
              <a:rPr dirty="0"/>
              <a:t> e personal branding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candidati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Oltre</a:t>
            </a:r>
            <a:r>
              <a:rPr dirty="0"/>
              <a:t> l’80%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aziende</a:t>
            </a:r>
            <a:r>
              <a:rPr dirty="0"/>
              <a:t> </a:t>
            </a:r>
            <a:r>
              <a:rPr dirty="0" err="1"/>
              <a:t>usa</a:t>
            </a:r>
            <a:r>
              <a:rPr dirty="0"/>
              <a:t> </a:t>
            </a:r>
            <a:r>
              <a:rPr dirty="0" err="1"/>
              <a:t>sistemi</a:t>
            </a:r>
            <a:r>
              <a:rPr dirty="0"/>
              <a:t> </a:t>
            </a:r>
            <a:r>
              <a:rPr dirty="0" err="1"/>
              <a:t>digitali</a:t>
            </a:r>
            <a:r>
              <a:rPr dirty="0"/>
              <a:t> di recruiting (SHRM, 2024).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Il processo di e-recruitment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069564" cy="30418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1️⃣ Employer Branding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2️⃣ Job Posting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piattaforme</a:t>
            </a:r>
            <a:r>
              <a:rPr dirty="0"/>
              <a:t> e social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3️⃣ Screening </a:t>
            </a:r>
            <a:r>
              <a:rPr dirty="0" err="1"/>
              <a:t>automatizzato</a:t>
            </a:r>
            <a:r>
              <a:rPr dirty="0"/>
              <a:t> (</a:t>
            </a:r>
            <a:r>
              <a:rPr lang="it-IT" dirty="0"/>
              <a:t>A</a:t>
            </a:r>
            <a:r>
              <a:rPr dirty="0"/>
              <a:t>TS)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4️⃣ Video-interview e test online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5️⃣ Feedback </a:t>
            </a:r>
            <a:r>
              <a:rPr dirty="0" err="1"/>
              <a:t>automatizzato</a:t>
            </a:r>
            <a:r>
              <a:rPr dirty="0"/>
              <a:t> e analytics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💬 </a:t>
            </a:r>
            <a:r>
              <a:rPr dirty="0" err="1"/>
              <a:t>Domanda</a:t>
            </a:r>
            <a:r>
              <a:rPr dirty="0"/>
              <a:t>: </a:t>
            </a:r>
            <a:r>
              <a:rPr dirty="0" err="1"/>
              <a:t>quanto</a:t>
            </a:r>
            <a:r>
              <a:rPr dirty="0"/>
              <a:t> </a:t>
            </a:r>
            <a:r>
              <a:rPr dirty="0" err="1"/>
              <a:t>è</a:t>
            </a:r>
            <a:r>
              <a:rPr dirty="0"/>
              <a:t> '</a:t>
            </a:r>
            <a:r>
              <a:rPr dirty="0" err="1"/>
              <a:t>umano</a:t>
            </a:r>
            <a:r>
              <a:rPr dirty="0"/>
              <a:t>' un </a:t>
            </a:r>
            <a:r>
              <a:rPr dirty="0" err="1"/>
              <a:t>processo</a:t>
            </a:r>
            <a:r>
              <a:rPr dirty="0"/>
              <a:t> </a:t>
            </a:r>
            <a:r>
              <a:rPr dirty="0" err="1"/>
              <a:t>automatizzato</a:t>
            </a: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Strumenti principali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LinkedIn Recruiter, Indeed, Glassdoor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Social Recruiting su Instagram, TikTok, Facebook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Gamification e test psicometrici online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Intelligenza Artificiale per screening e chatbots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💡 Esempio: Unilever usa AI-games per valutare tratti cognitivi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Bias e rischi algoritmici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Dati distorti e discriminazioni involontarie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Algoritmi opachi e non auditabili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Omologazione dei profili selezionati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Privacy e sorveglianza dei candidati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📍 Caso Amazon (2018): algoritmo penalizzava CV femminili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Dimensione sociologica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Foucault: società della sorveglianza digitale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Bauman: visibilità e reputazione come potere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Bourdieu: capitale simbolico e digitale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Goffman: la presentazione di sé nei profili online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🧩 Il candidato diventa ‘brand’ di sé stesso?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Vantaggi e criticità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Ampia visibilità e riduzione costi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Maggiore velocità e dati più precisi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Perdita di contatto umano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Dipendenza da algoritmi e digital divide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Possibili discriminazioni implicite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Attività in aula – Simulazione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1. Dividere la classe in gruppi: azienda e candidati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2. Pubblicare un annuncio simulato su LinkedIn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3. Creare un profilo digitale come candidato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4. Discussione su vantaggi e limiti del processo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📝 Output: mini report collettivo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Indicatori di efficacia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Time to hire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Cost per hire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Candidate experience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Conversion rate e retention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Employer brand reputation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466</Words>
  <Application>Microsoft Macintosh PowerPoint</Application>
  <PresentationFormat>Presentazione su schermo (4:3)</PresentationFormat>
  <Paragraphs>90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/>
  <cp:keywords/>
  <dc:description>generated using python-pptx</dc:description>
  <cp:lastModifiedBy>Microsoft Office User</cp:lastModifiedBy>
  <cp:revision>3</cp:revision>
  <dcterms:created xsi:type="dcterms:W3CDTF">2013-01-27T09:14:16Z</dcterms:created>
  <dcterms:modified xsi:type="dcterms:W3CDTF">2025-11-24T09:14:00Z</dcterms:modified>
  <cp:category/>
</cp:coreProperties>
</file>