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6697D-7A10-7B44-8BE3-EC8B64AEC7B6}" v="6" dt="2024-01-25T14:43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67A79-7F39-77B0-25E3-B9546331F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1EADF0-AD6B-3AB0-BFF4-78A45723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DE8A16-973B-CE22-DFA2-86E2DE87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4E9F71-6967-8977-E3D5-DB79125F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E34D6C-F501-E740-C9C2-B6ED9C36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63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5402A-BC59-BC93-0A05-E258ADC3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D6874D-B5D8-7D72-4DBB-C80F03BF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7D1936-DD42-CB49-4D19-98695C0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D5735A-AC8F-9C7E-6418-94A7A93D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86A11F-463C-8883-450B-8B83B9A3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63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13A03B-93D6-7786-1AF9-26CCB08B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7030E1-2312-7345-7D71-3EA213FD1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513FCC-4EC1-3225-75E3-0CFDC400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99C1A-59B4-6ED5-6808-42823333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AD17E5-55AD-2995-982A-AC85385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5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F5C9C-E367-7DD5-8E3E-0F66FB5B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A62CE8-8A41-69E1-ADB1-F1B2F880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512300-0259-81BD-3670-0669E25E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E22B54-7A8D-D9AC-C7E0-07EBA6CC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52AE88-E0E7-2D36-C22E-B8560247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3F902-E3FE-AB53-7DF6-3DB5DA84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9812F0-8B0F-C2D7-9AC7-B333FD58D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C5888-989A-1B5A-C9B3-8690357E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4AA5F-3B85-E703-5665-DF894CF4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C0CDB-6953-1F18-F3C4-32B9F203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ADF5D-F1CE-4D42-8A3D-121C33AB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E863F-9E2E-9D1D-86F3-DC47D6039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1F751B-9929-05A5-BB2E-587EC959C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008AC0-191C-E66F-54A7-DE5DEC98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123E63-111F-276B-45EC-312F0F2D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C1DAC-B5CC-3416-E342-690613CC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0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9609D-4DFC-8E06-CFFE-CD3E769C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7FDA4E-7C0F-CA4D-7C9E-FC0F39F3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CC2977-DE4D-700D-D364-0AC0C483B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60E7E9-2FBB-221F-DF7D-A3B1AA17C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35A87F-6AAA-0C9D-367E-54D4D7952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B5561E-72AE-BA6D-42D1-1F6AC418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16E777-A5D4-6984-7CCD-72F25F80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A51639-EA13-807B-01A0-0722919D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5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39F6D-5129-83C3-5D8C-562CBE4E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3371A-9FDB-60AF-F28B-60D82F7F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17E16F-C098-CF38-3954-FC8CDC44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502383-2712-E309-C6E0-D6D13ACA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68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05117B-63C4-9A59-0395-279B4BC6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048772-2796-8700-32DD-043C8F76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5BE07A-6854-AAAE-F7E8-C9308EFB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50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52BA7-A54C-A9E9-9255-73642E5A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E2F43E-7276-1060-8DED-EE17AD29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58F411-6E0B-AC33-36FF-8692E2F7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F2AFC5-FA80-0FB0-35C4-3D64968D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051A3A-D4BE-18BF-ECC6-876B4EF0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177165-FE45-4B54-E9EF-6EAF29A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1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CB090-7B22-46F3-54EF-1CE7A8E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2284D3-D25D-A898-B0F4-CF59F7671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3A53FB-D10C-0EB1-4C8D-953F05132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809EA6-74F4-9D7E-29E9-0DC8BC9A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182658-AFE7-3A6C-4E95-9120DA5F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F5177F-F79B-E251-FB1F-DE76FD77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6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17F9B8-DA38-5BDC-47A0-92EA530F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FDEF18-5C94-F8E3-5AD2-4DC3CA49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98B877-2949-3241-BF2A-EB5DF8A4A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8DF0-247D-124F-9556-10996003FF1B}" type="datetimeFigureOut">
              <a:rPr lang="it-IT" smtClean="0"/>
              <a:t>25/01/24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20FF51-4E59-5353-5576-5F30951E9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7EA65-722A-8CE7-A966-75ACEBA5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BA46-C6D1-114C-B234-19BADE2DB37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51D128F-2FE5-AE9E-65E1-9C8690AFA5D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7217-D292-497A-9EAE-CFBDCC0848EF}" type="datetimeFigureOut">
              <a:rPr lang="it-IT" smtClean="0"/>
              <a:pPr/>
              <a:t>25/01/24</a:t>
            </a:fld>
            <a:endParaRPr lang="it-IT"/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21D51135-4B99-EFC4-F458-6E30CAFFE02C}"/>
              </a:ext>
            </a:extLst>
          </p:cNvPr>
          <p:cNvSpPr txBox="1"/>
          <p:nvPr userDrawn="1"/>
        </p:nvSpPr>
        <p:spPr>
          <a:xfrm>
            <a:off x="5053011" y="17890"/>
            <a:ext cx="69929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FACOLTÀ DI GIURISPRUDENZA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CORSO DI LAUREA MAGISTRALE IN DIRITTO ECONOMIA E STRATEGIA D’IMPRESA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E GESTIONE DELLE IMPRESE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Anno Accademico 2020/2021 - Carlo </a:t>
            </a:r>
            <a:r>
              <a:rPr lang="it-IT" sz="1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Piretti</a:t>
            </a:r>
            <a:r>
              <a:rPr lang="it-IT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 Accademico 2023/2024 – Massimo De Angelis – </a:t>
            </a:r>
            <a:r>
              <a:rPr lang="it-IT" sz="1200" b="1" kern="120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13.10. 23</a:t>
            </a:r>
            <a:endParaRPr lang="it-IT" sz="1200" b="1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it-IT" sz="16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3CBF19-DEAA-C9F5-901E-EB80A7C326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5" y="0"/>
            <a:ext cx="28575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62B493A6-4361-69F8-0139-B2A1FB5780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65175" y="772531"/>
            <a:ext cx="10661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2D1F29-F35B-0320-DE1A-8DD5F395F48D}"/>
              </a:ext>
            </a:extLst>
          </p:cNvPr>
          <p:cNvSpPr txBox="1"/>
          <p:nvPr/>
        </p:nvSpPr>
        <p:spPr>
          <a:xfrm>
            <a:off x="2786063" y="2085975"/>
            <a:ext cx="70008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Evoluzione delle tecniche analitiche e delle strategie di imprese</a:t>
            </a:r>
          </a:p>
          <a:p>
            <a:endParaRPr lang="it-IT" sz="33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33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Capitolo 7 - Economia e Strategia delle imprese</a:t>
            </a:r>
          </a:p>
          <a:p>
            <a:b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Baroncelli - Serio</a:t>
            </a:r>
          </a:p>
          <a:p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29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97AEB31-744F-FF94-35C2-09B56AD8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65" y="1212850"/>
            <a:ext cx="7537650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FE93EFD4-A857-935B-9BEF-46ACC70F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18" y="1219200"/>
            <a:ext cx="753460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B2E6D76C-DA63-8FE6-94B2-2171BB40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76" y="1250950"/>
            <a:ext cx="7585047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0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5B2823E-8189-7213-4EF7-752D3AF1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846" y="1206500"/>
            <a:ext cx="7508421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DC15115-EC9D-21C8-C09B-C19D24B1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52" y="1416668"/>
            <a:ext cx="7137090" cy="52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7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67467C0-961C-EC24-7F8A-5ACDE8CC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2" y="1220566"/>
            <a:ext cx="7554487" cy="56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A36B672-D7F6-1C2A-C163-A98739C7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01" y="1349917"/>
            <a:ext cx="7260655" cy="55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DB131E8F-F6A7-F55D-5707-E06CE098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36" y="1206500"/>
            <a:ext cx="7476127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8CCBADF-0489-E527-AD2D-825719DB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12" y="1225550"/>
            <a:ext cx="7628967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3BF94F95-6CD9-69FB-139D-339833E7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02" y="1212850"/>
            <a:ext cx="7472949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FA29113-9E4E-3F9A-EE27-DC1670A9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9" y="1219199"/>
            <a:ext cx="7414321" cy="55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3E6A9E2-C69C-442B-7F66-EFCEF83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12" y="1219200"/>
            <a:ext cx="763182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Macintosh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Angelis Massimo</dc:creator>
  <cp:lastModifiedBy>De Angelis Massimo</cp:lastModifiedBy>
  <cp:revision>1</cp:revision>
  <dcterms:created xsi:type="dcterms:W3CDTF">2024-01-25T13:46:48Z</dcterms:created>
  <dcterms:modified xsi:type="dcterms:W3CDTF">2024-01-25T14:45:01Z</dcterms:modified>
</cp:coreProperties>
</file>