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2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4CEC5-A331-9248-A881-EDA3AAE8EFA2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5A109-23AA-BD40-AD33-A803F453EF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51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2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Calibri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2510F8-D8AC-304B-A40B-963956CD1366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7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61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3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56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02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055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699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271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12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11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694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6A202-00FE-7941-B14F-A9393FEA5B3A}" type="datetimeFigureOut">
              <a:rPr lang="it-IT" smtClean="0"/>
              <a:t>23/07/20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57467-9EB6-CF45-B21D-A70567E7022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4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0"/>
            <a:ext cx="7235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4" name="Titolo 1"/>
          <p:cNvSpPr txBox="1">
            <a:spLocks/>
          </p:cNvSpPr>
          <p:nvPr/>
        </p:nvSpPr>
        <p:spPr bwMode="auto">
          <a:xfrm>
            <a:off x="250825" y="3500438"/>
            <a:ext cx="2736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it-IT" sz="2000"/>
              <a:t>Diagramma di flusso</a:t>
            </a:r>
            <a:br>
              <a:rPr lang="it-IT" sz="2000"/>
            </a:br>
            <a:r>
              <a:rPr lang="it-IT" sz="2000"/>
              <a:t>di produzione del miele</a:t>
            </a:r>
          </a:p>
        </p:txBody>
      </p:sp>
    </p:spTree>
    <p:extLst>
      <p:ext uri="{BB962C8B-B14F-4D97-AF65-F5344CB8AC3E}">
        <p14:creationId xmlns:p14="http://schemas.microsoft.com/office/powerpoint/2010/main" val="240114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sz="4000">
                <a:latin typeface="Arial" charset="0"/>
              </a:rPr>
              <a:t>Produzione del miele</a:t>
            </a:r>
            <a:br>
              <a:rPr lang="it-IT" sz="4000">
                <a:latin typeface="Arial" charset="0"/>
              </a:rPr>
            </a:br>
            <a:endParaRPr lang="it-IT" sz="1600">
              <a:latin typeface="Arial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2771775" y="4076700"/>
            <a:ext cx="3887788" cy="720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200"/>
              </a:spcBef>
            </a:pPr>
            <a:r>
              <a:rPr lang="it-IT" sz="1800" b="1">
                <a:latin typeface="Times New Roman" charset="0"/>
              </a:rPr>
              <a:t>PURIFICAZIONE </a:t>
            </a:r>
          </a:p>
          <a:p>
            <a:pPr algn="ctr" eaLnBrk="1" hangingPunct="1">
              <a:spcBef>
                <a:spcPts val="1200"/>
              </a:spcBef>
            </a:pPr>
            <a:r>
              <a:rPr lang="it-IT" sz="1800" b="1">
                <a:latin typeface="Times New Roman" charset="0"/>
              </a:rPr>
              <a:t>(filtrazione e decantazione)</a:t>
            </a:r>
            <a:endParaRPr lang="it-IT" sz="1800" b="1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2771775" y="5516563"/>
            <a:ext cx="3887788" cy="720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200"/>
              </a:spcBef>
            </a:pPr>
            <a:r>
              <a:rPr lang="it-IT" sz="1800" b="1">
                <a:latin typeface="Times New Roman" charset="0"/>
              </a:rPr>
              <a:t>INVASETTAMENTO</a:t>
            </a:r>
            <a:endParaRPr lang="it-IT" sz="1800" b="1"/>
          </a:p>
        </p:txBody>
      </p:sp>
      <p:sp>
        <p:nvSpPr>
          <p:cNvPr id="45060" name="Line 27"/>
          <p:cNvSpPr>
            <a:spLocks noChangeShapeType="1"/>
          </p:cNvSpPr>
          <p:nvPr/>
        </p:nvSpPr>
        <p:spPr bwMode="auto">
          <a:xfrm>
            <a:off x="4716463" y="3571875"/>
            <a:ext cx="11112" cy="288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5061" name="Line 28"/>
          <p:cNvSpPr>
            <a:spLocks noChangeShapeType="1"/>
          </p:cNvSpPr>
          <p:nvPr/>
        </p:nvSpPr>
        <p:spPr bwMode="auto">
          <a:xfrm>
            <a:off x="4716463" y="5011738"/>
            <a:ext cx="11112" cy="288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2771775" y="2641600"/>
            <a:ext cx="3889375" cy="715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200"/>
              </a:spcBef>
            </a:pPr>
            <a:r>
              <a:rPr lang="it-IT" sz="1800" b="1">
                <a:latin typeface="Times New Roman" charset="0"/>
              </a:rPr>
              <a:t>ESTRAZIONE del miele dai favi</a:t>
            </a:r>
          </a:p>
          <a:p>
            <a:pPr algn="ctr" eaLnBrk="1" hangingPunct="1">
              <a:spcBef>
                <a:spcPts val="1200"/>
              </a:spcBef>
            </a:pPr>
            <a:r>
              <a:rPr lang="it-IT" sz="1800" b="1">
                <a:latin typeface="Times New Roman" charset="0"/>
              </a:rPr>
              <a:t> (centrifugazione)</a:t>
            </a:r>
            <a:endParaRPr lang="it-IT" sz="1800" b="1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771775" y="1196975"/>
            <a:ext cx="3887788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800" b="1">
                <a:latin typeface="Times New Roman" charset="0"/>
              </a:rPr>
              <a:t>DISOPERCOLATURA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800" b="1">
                <a:latin typeface="Times New Roman" charset="0"/>
              </a:rPr>
              <a:t>(coltelli o disopercolatrici)</a:t>
            </a:r>
          </a:p>
        </p:txBody>
      </p:sp>
      <p:sp>
        <p:nvSpPr>
          <p:cNvPr id="45064" name="Line 31"/>
          <p:cNvSpPr>
            <a:spLocks noChangeShapeType="1"/>
          </p:cNvSpPr>
          <p:nvPr/>
        </p:nvSpPr>
        <p:spPr bwMode="auto">
          <a:xfrm>
            <a:off x="4716463" y="2205038"/>
            <a:ext cx="11112" cy="2174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851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4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7437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7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74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74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 animBg="1"/>
      <p:bldP spid="17434" grpId="0" animBg="1"/>
      <p:bldP spid="17437" grpId="0" build="allAtOnce" animBg="1"/>
      <p:bldP spid="17438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Macintosh PowerPoint</Application>
  <PresentationFormat>Presentazione su schermo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Presentazione di PowerPoint</vt:lpstr>
      <vt:lpstr>Produzione del miele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 di Microsoft Office</cp:lastModifiedBy>
  <cp:revision>1</cp:revision>
  <dcterms:created xsi:type="dcterms:W3CDTF">2020-07-23T08:05:56Z</dcterms:created>
  <dcterms:modified xsi:type="dcterms:W3CDTF">2020-07-23T08:06:19Z</dcterms:modified>
</cp:coreProperties>
</file>