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10"/>
  </p:notesMasterIdLst>
  <p:handoutMasterIdLst>
    <p:handoutMasterId r:id="rId11"/>
  </p:handoutMasterIdLst>
  <p:sldIdLst>
    <p:sldId id="263" r:id="rId2"/>
    <p:sldId id="361" r:id="rId3"/>
    <p:sldId id="363" r:id="rId4"/>
    <p:sldId id="362" r:id="rId5"/>
    <p:sldId id="364" r:id="rId6"/>
    <p:sldId id="365" r:id="rId7"/>
    <p:sldId id="366" r:id="rId8"/>
    <p:sldId id="367" r:id="rId9"/>
  </p:sldIdLst>
  <p:sldSz cx="9144000" cy="6858000" type="screen4x3"/>
  <p:notesSz cx="6858000" cy="9144000"/>
  <p:defaultTextStyle>
    <a:defPPr>
      <a:defRPr lang="it-IT"/>
    </a:defPPr>
    <a:lvl1pPr algn="l" rtl="0" eaLnBrk="0" fontAlgn="base" hangingPunct="0">
      <a:spcBef>
        <a:spcPct val="0"/>
      </a:spcBef>
      <a:spcAft>
        <a:spcPct val="0"/>
      </a:spcAft>
      <a:defRPr sz="900" kern="1200">
        <a:solidFill>
          <a:schemeClr val="bg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900" kern="1200">
        <a:solidFill>
          <a:schemeClr val="bg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900" kern="1200">
        <a:solidFill>
          <a:schemeClr val="bg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900" kern="1200">
        <a:solidFill>
          <a:schemeClr val="bg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900" kern="1200">
        <a:solidFill>
          <a:schemeClr val="bg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900" kern="1200">
        <a:solidFill>
          <a:schemeClr val="bg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900" kern="1200">
        <a:solidFill>
          <a:schemeClr val="bg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900" kern="1200">
        <a:solidFill>
          <a:schemeClr val="bg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900" kern="1200">
        <a:solidFill>
          <a:schemeClr val="bg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orenzo Di Domenico" initials="LDD" lastIdx="1" clrIdx="0">
    <p:extLst>
      <p:ext uri="{19B8F6BF-5375-455C-9EA6-DF929625EA0E}">
        <p15:presenceInfo xmlns:p15="http://schemas.microsoft.com/office/powerpoint/2012/main" userId="b92e3e10ad574af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D69E725-4CBC-47E1-9E5F-45C36E8D50B7}" v="494" dt="2022-05-02T21:33:54.28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essuno stile, nessuna grigli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7853C-536D-4A76-A0AE-DD22124D55A5}" styleName="Stile con tema 1 - Colore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89" autoAdjust="0"/>
    <p:restoredTop sz="90327" autoAdjust="0"/>
  </p:normalViewPr>
  <p:slideViewPr>
    <p:cSldViewPr>
      <p:cViewPr varScale="1">
        <p:scale>
          <a:sx n="71" d="100"/>
          <a:sy n="71" d="100"/>
        </p:scale>
        <p:origin x="1181" y="58"/>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10" d="100"/>
          <a:sy n="110" d="100"/>
        </p:scale>
        <p:origin x="-1688" y="-11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orenzo Di Domenico" userId="b92e3e10ad574af4" providerId="LiveId" clId="{7C109891-7D92-491B-AB07-5A1C2FC8D3C7}"/>
    <pc:docChg chg="undo custSel addSld delSld modSld sldOrd">
      <pc:chgData name="Lorenzo Di Domenico" userId="b92e3e10ad574af4" providerId="LiveId" clId="{7C109891-7D92-491B-AB07-5A1C2FC8D3C7}" dt="2022-04-04T10:35:23.584" v="21124" actId="20577"/>
      <pc:docMkLst>
        <pc:docMk/>
      </pc:docMkLst>
      <pc:sldChg chg="delSp modSp mod">
        <pc:chgData name="Lorenzo Di Domenico" userId="b92e3e10ad574af4" providerId="LiveId" clId="{7C109891-7D92-491B-AB07-5A1C2FC8D3C7}" dt="2022-03-29T11:41:06.150" v="13920" actId="6549"/>
        <pc:sldMkLst>
          <pc:docMk/>
          <pc:sldMk cId="0" sldId="263"/>
        </pc:sldMkLst>
        <pc:spChg chg="mod">
          <ac:chgData name="Lorenzo Di Domenico" userId="b92e3e10ad574af4" providerId="LiveId" clId="{7C109891-7D92-491B-AB07-5A1C2FC8D3C7}" dt="2022-03-29T11:41:06.150" v="13920" actId="6549"/>
          <ac:spMkLst>
            <pc:docMk/>
            <pc:sldMk cId="0" sldId="263"/>
            <ac:spMk id="4102" creationId="{3EDA69B1-0738-4F0C-911D-8826A8F5A78A}"/>
          </ac:spMkLst>
        </pc:spChg>
        <pc:spChg chg="mod">
          <ac:chgData name="Lorenzo Di Domenico" userId="b92e3e10ad574af4" providerId="LiveId" clId="{7C109891-7D92-491B-AB07-5A1C2FC8D3C7}" dt="2022-03-23T11:45:06.971" v="4828" actId="20577"/>
          <ac:spMkLst>
            <pc:docMk/>
            <pc:sldMk cId="0" sldId="263"/>
            <ac:spMk id="4103" creationId="{BAFCEBB6-9B36-4BE0-BE90-AFFCAEFC1A73}"/>
          </ac:spMkLst>
        </pc:spChg>
        <pc:spChg chg="del mod">
          <ac:chgData name="Lorenzo Di Domenico" userId="b92e3e10ad574af4" providerId="LiveId" clId="{7C109891-7D92-491B-AB07-5A1C2FC8D3C7}" dt="2022-03-23T11:45:02.300" v="4827" actId="478"/>
          <ac:spMkLst>
            <pc:docMk/>
            <pc:sldMk cId="0" sldId="263"/>
            <ac:spMk id="4104" creationId="{C43A1FD5-E40F-4A26-98A4-E0AD97D2ECCD}"/>
          </ac:spMkLst>
        </pc:spChg>
      </pc:sldChg>
      <pc:sldChg chg="del">
        <pc:chgData name="Lorenzo Di Domenico" userId="b92e3e10ad574af4" providerId="LiveId" clId="{7C109891-7D92-491B-AB07-5A1C2FC8D3C7}" dt="2022-03-02T19:30:15.367" v="182" actId="47"/>
        <pc:sldMkLst>
          <pc:docMk/>
          <pc:sldMk cId="1069997207" sldId="281"/>
        </pc:sldMkLst>
      </pc:sldChg>
      <pc:sldChg chg="del">
        <pc:chgData name="Lorenzo Di Domenico" userId="b92e3e10ad574af4" providerId="LiveId" clId="{7C109891-7D92-491B-AB07-5A1C2FC8D3C7}" dt="2022-03-02T19:30:21.416" v="183" actId="47"/>
        <pc:sldMkLst>
          <pc:docMk/>
          <pc:sldMk cId="4045461892" sldId="282"/>
        </pc:sldMkLst>
      </pc:sldChg>
      <pc:sldChg chg="del">
        <pc:chgData name="Lorenzo Di Domenico" userId="b92e3e10ad574af4" providerId="LiveId" clId="{7C109891-7D92-491B-AB07-5A1C2FC8D3C7}" dt="2022-03-02T19:30:21.416" v="183" actId="47"/>
        <pc:sldMkLst>
          <pc:docMk/>
          <pc:sldMk cId="105208429" sldId="284"/>
        </pc:sldMkLst>
      </pc:sldChg>
      <pc:sldChg chg="del">
        <pc:chgData name="Lorenzo Di Domenico" userId="b92e3e10ad574af4" providerId="LiveId" clId="{7C109891-7D92-491B-AB07-5A1C2FC8D3C7}" dt="2022-03-02T19:30:15.319" v="181" actId="47"/>
        <pc:sldMkLst>
          <pc:docMk/>
          <pc:sldMk cId="3227524271" sldId="285"/>
        </pc:sldMkLst>
      </pc:sldChg>
      <pc:sldChg chg="del">
        <pc:chgData name="Lorenzo Di Domenico" userId="b92e3e10ad574af4" providerId="LiveId" clId="{7C109891-7D92-491B-AB07-5A1C2FC8D3C7}" dt="2022-03-02T19:30:21.416" v="183" actId="47"/>
        <pc:sldMkLst>
          <pc:docMk/>
          <pc:sldMk cId="3118967677" sldId="286"/>
        </pc:sldMkLst>
      </pc:sldChg>
      <pc:sldChg chg="del">
        <pc:chgData name="Lorenzo Di Domenico" userId="b92e3e10ad574af4" providerId="LiveId" clId="{7C109891-7D92-491B-AB07-5A1C2FC8D3C7}" dt="2022-03-02T19:30:21.416" v="183" actId="47"/>
        <pc:sldMkLst>
          <pc:docMk/>
          <pc:sldMk cId="4163573121" sldId="287"/>
        </pc:sldMkLst>
      </pc:sldChg>
      <pc:sldChg chg="del">
        <pc:chgData name="Lorenzo Di Domenico" userId="b92e3e10ad574af4" providerId="LiveId" clId="{7C109891-7D92-491B-AB07-5A1C2FC8D3C7}" dt="2022-03-02T19:30:21.416" v="183" actId="47"/>
        <pc:sldMkLst>
          <pc:docMk/>
          <pc:sldMk cId="3436858528" sldId="288"/>
        </pc:sldMkLst>
      </pc:sldChg>
      <pc:sldChg chg="del">
        <pc:chgData name="Lorenzo Di Domenico" userId="b92e3e10ad574af4" providerId="LiveId" clId="{7C109891-7D92-491B-AB07-5A1C2FC8D3C7}" dt="2022-03-02T19:30:21.416" v="183" actId="47"/>
        <pc:sldMkLst>
          <pc:docMk/>
          <pc:sldMk cId="1247104851" sldId="289"/>
        </pc:sldMkLst>
      </pc:sldChg>
      <pc:sldChg chg="addSp delSp modSp add del mod">
        <pc:chgData name="Lorenzo Di Domenico" userId="b92e3e10ad574af4" providerId="LiveId" clId="{7C109891-7D92-491B-AB07-5A1C2FC8D3C7}" dt="2022-03-02T20:02:21.279" v="788" actId="47"/>
        <pc:sldMkLst>
          <pc:docMk/>
          <pc:sldMk cId="3593803150" sldId="290"/>
        </pc:sldMkLst>
        <pc:spChg chg="add del mod">
          <ac:chgData name="Lorenzo Di Domenico" userId="b92e3e10ad574af4" providerId="LiveId" clId="{7C109891-7D92-491B-AB07-5A1C2FC8D3C7}" dt="2022-03-02T20:02:20.194" v="787" actId="478"/>
          <ac:spMkLst>
            <pc:docMk/>
            <pc:sldMk cId="3593803150" sldId="290"/>
            <ac:spMk id="2" creationId="{1D89E28D-32A4-4D3B-89A8-F8356B32DF76}"/>
          </ac:spMkLst>
        </pc:spChg>
        <pc:spChg chg="del mod">
          <ac:chgData name="Lorenzo Di Domenico" userId="b92e3e10ad574af4" providerId="LiveId" clId="{7C109891-7D92-491B-AB07-5A1C2FC8D3C7}" dt="2022-03-02T20:01:47.631" v="783" actId="21"/>
          <ac:spMkLst>
            <pc:docMk/>
            <pc:sldMk cId="3593803150" sldId="290"/>
            <ac:spMk id="5" creationId="{1535FC70-1AAD-4CBA-AC44-D726B209BEDE}"/>
          </ac:spMkLst>
        </pc:spChg>
        <pc:spChg chg="mod">
          <ac:chgData name="Lorenzo Di Domenico" userId="b92e3e10ad574af4" providerId="LiveId" clId="{7C109891-7D92-491B-AB07-5A1C2FC8D3C7}" dt="2022-03-02T19:53:11.624" v="596" actId="20577"/>
          <ac:spMkLst>
            <pc:docMk/>
            <pc:sldMk cId="3593803150" sldId="290"/>
            <ac:spMk id="10245" creationId="{9E9D7871-5470-4D91-8213-4A46E5028592}"/>
          </ac:spMkLst>
        </pc:spChg>
      </pc:sldChg>
      <pc:sldChg chg="addSp delSp modSp del mod ord">
        <pc:chgData name="Lorenzo Di Domenico" userId="b92e3e10ad574af4" providerId="LiveId" clId="{7C109891-7D92-491B-AB07-5A1C2FC8D3C7}" dt="2022-03-02T21:20:35.204" v="2025" actId="47"/>
        <pc:sldMkLst>
          <pc:docMk/>
          <pc:sldMk cId="3459523567" sldId="291"/>
        </pc:sldMkLst>
        <pc:spChg chg="add del mod">
          <ac:chgData name="Lorenzo Di Domenico" userId="b92e3e10ad574af4" providerId="LiveId" clId="{7C109891-7D92-491B-AB07-5A1C2FC8D3C7}" dt="2022-03-02T19:30:43.912" v="222"/>
          <ac:spMkLst>
            <pc:docMk/>
            <pc:sldMk cId="3459523567" sldId="291"/>
            <ac:spMk id="7" creationId="{A4D79916-17CC-4138-9BB3-E87A87EE7C8A}"/>
          </ac:spMkLst>
        </pc:spChg>
        <pc:spChg chg="add mod">
          <ac:chgData name="Lorenzo Di Domenico" userId="b92e3e10ad574af4" providerId="LiveId" clId="{7C109891-7D92-491B-AB07-5A1C2FC8D3C7}" dt="2022-03-02T19:30:45.660" v="224"/>
          <ac:spMkLst>
            <pc:docMk/>
            <pc:sldMk cId="3459523567" sldId="291"/>
            <ac:spMk id="8" creationId="{D6EFB848-DA9C-4EDC-BCDD-A2D41A9286E3}"/>
          </ac:spMkLst>
        </pc:spChg>
        <pc:spChg chg="mod">
          <ac:chgData name="Lorenzo Di Domenico" userId="b92e3e10ad574af4" providerId="LiveId" clId="{7C109891-7D92-491B-AB07-5A1C2FC8D3C7}" dt="2022-03-02T09:19:27.531" v="0" actId="6549"/>
          <ac:spMkLst>
            <pc:docMk/>
            <pc:sldMk cId="3459523567" sldId="291"/>
            <ac:spMk id="9" creationId="{AE645FA9-9783-4B95-A71A-02519DC6053A}"/>
          </ac:spMkLst>
        </pc:spChg>
        <pc:spChg chg="del mod">
          <ac:chgData name="Lorenzo Di Domenico" userId="b92e3e10ad574af4" providerId="LiveId" clId="{7C109891-7D92-491B-AB07-5A1C2FC8D3C7}" dt="2022-03-02T19:30:45.660" v="224"/>
          <ac:spMkLst>
            <pc:docMk/>
            <pc:sldMk cId="3459523567" sldId="291"/>
            <ac:spMk id="10" creationId="{88914938-4038-4529-A39B-E1FACFE58645}"/>
          </ac:spMkLst>
        </pc:spChg>
        <pc:spChg chg="add mod">
          <ac:chgData name="Lorenzo Di Domenico" userId="b92e3e10ad574af4" providerId="LiveId" clId="{7C109891-7D92-491B-AB07-5A1C2FC8D3C7}" dt="2022-03-02T20:47:45.968" v="1719" actId="20577"/>
          <ac:spMkLst>
            <pc:docMk/>
            <pc:sldMk cId="3459523567" sldId="291"/>
            <ac:spMk id="11" creationId="{A6B0A650-EA3E-45BD-9310-CD89336C8AAF}"/>
          </ac:spMkLst>
        </pc:spChg>
        <pc:spChg chg="mod">
          <ac:chgData name="Lorenzo Di Domenico" userId="b92e3e10ad574af4" providerId="LiveId" clId="{7C109891-7D92-491B-AB07-5A1C2FC8D3C7}" dt="2022-03-02T19:05:50.137" v="172" actId="20577"/>
          <ac:spMkLst>
            <pc:docMk/>
            <pc:sldMk cId="3459523567" sldId="291"/>
            <ac:spMk id="10245" creationId="{9E9D7871-5470-4D91-8213-4A46E5028592}"/>
          </ac:spMkLst>
        </pc:spChg>
        <pc:picChg chg="add mod">
          <ac:chgData name="Lorenzo Di Domenico" userId="b92e3e10ad574af4" providerId="LiveId" clId="{7C109891-7D92-491B-AB07-5A1C2FC8D3C7}" dt="2022-03-02T20:46:20.059" v="1692" actId="1076"/>
          <ac:picMkLst>
            <pc:docMk/>
            <pc:sldMk cId="3459523567" sldId="291"/>
            <ac:picMk id="6" creationId="{7157D575-7F74-4CAE-B8BE-251E97059A2C}"/>
          </ac:picMkLst>
        </pc:picChg>
      </pc:sldChg>
      <pc:sldChg chg="del">
        <pc:chgData name="Lorenzo Di Domenico" userId="b92e3e10ad574af4" providerId="LiveId" clId="{7C109891-7D92-491B-AB07-5A1C2FC8D3C7}" dt="2022-03-02T19:30:15.304" v="180" actId="47"/>
        <pc:sldMkLst>
          <pc:docMk/>
          <pc:sldMk cId="4213357957" sldId="292"/>
        </pc:sldMkLst>
      </pc:sldChg>
      <pc:sldChg chg="del">
        <pc:chgData name="Lorenzo Di Domenico" userId="b92e3e10ad574af4" providerId="LiveId" clId="{7C109891-7D92-491B-AB07-5A1C2FC8D3C7}" dt="2022-03-02T19:30:21.416" v="183" actId="47"/>
        <pc:sldMkLst>
          <pc:docMk/>
          <pc:sldMk cId="1702687611" sldId="294"/>
        </pc:sldMkLst>
      </pc:sldChg>
      <pc:sldChg chg="del">
        <pc:chgData name="Lorenzo Di Domenico" userId="b92e3e10ad574af4" providerId="LiveId" clId="{7C109891-7D92-491B-AB07-5A1C2FC8D3C7}" dt="2022-03-02T19:30:21.416" v="183" actId="47"/>
        <pc:sldMkLst>
          <pc:docMk/>
          <pc:sldMk cId="1109699996" sldId="295"/>
        </pc:sldMkLst>
      </pc:sldChg>
      <pc:sldChg chg="del">
        <pc:chgData name="Lorenzo Di Domenico" userId="b92e3e10ad574af4" providerId="LiveId" clId="{7C109891-7D92-491B-AB07-5A1C2FC8D3C7}" dt="2022-03-02T19:30:21.416" v="183" actId="47"/>
        <pc:sldMkLst>
          <pc:docMk/>
          <pc:sldMk cId="2759777070" sldId="296"/>
        </pc:sldMkLst>
      </pc:sldChg>
      <pc:sldChg chg="del">
        <pc:chgData name="Lorenzo Di Domenico" userId="b92e3e10ad574af4" providerId="LiveId" clId="{7C109891-7D92-491B-AB07-5A1C2FC8D3C7}" dt="2022-03-02T19:30:21.416" v="183" actId="47"/>
        <pc:sldMkLst>
          <pc:docMk/>
          <pc:sldMk cId="2764260225" sldId="298"/>
        </pc:sldMkLst>
      </pc:sldChg>
      <pc:sldChg chg="del">
        <pc:chgData name="Lorenzo Di Domenico" userId="b92e3e10ad574af4" providerId="LiveId" clId="{7C109891-7D92-491B-AB07-5A1C2FC8D3C7}" dt="2022-03-02T19:30:21.416" v="183" actId="47"/>
        <pc:sldMkLst>
          <pc:docMk/>
          <pc:sldMk cId="788269169" sldId="299"/>
        </pc:sldMkLst>
      </pc:sldChg>
      <pc:sldChg chg="del">
        <pc:chgData name="Lorenzo Di Domenico" userId="b92e3e10ad574af4" providerId="LiveId" clId="{7C109891-7D92-491B-AB07-5A1C2FC8D3C7}" dt="2022-03-02T19:30:21.416" v="183" actId="47"/>
        <pc:sldMkLst>
          <pc:docMk/>
          <pc:sldMk cId="315959633" sldId="300"/>
        </pc:sldMkLst>
      </pc:sldChg>
      <pc:sldChg chg="del">
        <pc:chgData name="Lorenzo Di Domenico" userId="b92e3e10ad574af4" providerId="LiveId" clId="{7C109891-7D92-491B-AB07-5A1C2FC8D3C7}" dt="2022-03-02T19:30:21.416" v="183" actId="47"/>
        <pc:sldMkLst>
          <pc:docMk/>
          <pc:sldMk cId="1603399332" sldId="301"/>
        </pc:sldMkLst>
      </pc:sldChg>
      <pc:sldChg chg="del">
        <pc:chgData name="Lorenzo Di Domenico" userId="b92e3e10ad574af4" providerId="LiveId" clId="{7C109891-7D92-491B-AB07-5A1C2FC8D3C7}" dt="2022-03-02T19:30:21.416" v="183" actId="47"/>
        <pc:sldMkLst>
          <pc:docMk/>
          <pc:sldMk cId="2312217585" sldId="302"/>
        </pc:sldMkLst>
      </pc:sldChg>
      <pc:sldChg chg="del">
        <pc:chgData name="Lorenzo Di Domenico" userId="b92e3e10ad574af4" providerId="LiveId" clId="{7C109891-7D92-491B-AB07-5A1C2FC8D3C7}" dt="2022-03-02T19:30:21.416" v="183" actId="47"/>
        <pc:sldMkLst>
          <pc:docMk/>
          <pc:sldMk cId="2130008327" sldId="303"/>
        </pc:sldMkLst>
      </pc:sldChg>
      <pc:sldChg chg="del">
        <pc:chgData name="Lorenzo Di Domenico" userId="b92e3e10ad574af4" providerId="LiveId" clId="{7C109891-7D92-491B-AB07-5A1C2FC8D3C7}" dt="2022-03-02T19:30:21.416" v="183" actId="47"/>
        <pc:sldMkLst>
          <pc:docMk/>
          <pc:sldMk cId="2785699913" sldId="304"/>
        </pc:sldMkLst>
      </pc:sldChg>
      <pc:sldChg chg="del">
        <pc:chgData name="Lorenzo Di Domenico" userId="b92e3e10ad574af4" providerId="LiveId" clId="{7C109891-7D92-491B-AB07-5A1C2FC8D3C7}" dt="2022-03-02T19:30:21.416" v="183" actId="47"/>
        <pc:sldMkLst>
          <pc:docMk/>
          <pc:sldMk cId="2061947892" sldId="305"/>
        </pc:sldMkLst>
      </pc:sldChg>
      <pc:sldChg chg="del">
        <pc:chgData name="Lorenzo Di Domenico" userId="b92e3e10ad574af4" providerId="LiveId" clId="{7C109891-7D92-491B-AB07-5A1C2FC8D3C7}" dt="2022-03-02T19:30:21.416" v="183" actId="47"/>
        <pc:sldMkLst>
          <pc:docMk/>
          <pc:sldMk cId="1781462888" sldId="306"/>
        </pc:sldMkLst>
      </pc:sldChg>
      <pc:sldChg chg="del">
        <pc:chgData name="Lorenzo Di Domenico" userId="b92e3e10ad574af4" providerId="LiveId" clId="{7C109891-7D92-491B-AB07-5A1C2FC8D3C7}" dt="2022-03-02T19:30:21.416" v="183" actId="47"/>
        <pc:sldMkLst>
          <pc:docMk/>
          <pc:sldMk cId="845518095" sldId="307"/>
        </pc:sldMkLst>
      </pc:sldChg>
      <pc:sldChg chg="del">
        <pc:chgData name="Lorenzo Di Domenico" userId="b92e3e10ad574af4" providerId="LiveId" clId="{7C109891-7D92-491B-AB07-5A1C2FC8D3C7}" dt="2022-03-02T19:30:21.416" v="183" actId="47"/>
        <pc:sldMkLst>
          <pc:docMk/>
          <pc:sldMk cId="4080720526" sldId="309"/>
        </pc:sldMkLst>
      </pc:sldChg>
      <pc:sldChg chg="del">
        <pc:chgData name="Lorenzo Di Domenico" userId="b92e3e10ad574af4" providerId="LiveId" clId="{7C109891-7D92-491B-AB07-5A1C2FC8D3C7}" dt="2022-03-02T19:30:21.416" v="183" actId="47"/>
        <pc:sldMkLst>
          <pc:docMk/>
          <pc:sldMk cId="1478205667" sldId="310"/>
        </pc:sldMkLst>
      </pc:sldChg>
      <pc:sldChg chg="del">
        <pc:chgData name="Lorenzo Di Domenico" userId="b92e3e10ad574af4" providerId="LiveId" clId="{7C109891-7D92-491B-AB07-5A1C2FC8D3C7}" dt="2022-03-02T19:30:21.416" v="183" actId="47"/>
        <pc:sldMkLst>
          <pc:docMk/>
          <pc:sldMk cId="2079106396" sldId="311"/>
        </pc:sldMkLst>
      </pc:sldChg>
      <pc:sldChg chg="del">
        <pc:chgData name="Lorenzo Di Domenico" userId="b92e3e10ad574af4" providerId="LiveId" clId="{7C109891-7D92-491B-AB07-5A1C2FC8D3C7}" dt="2022-03-02T19:30:21.416" v="183" actId="47"/>
        <pc:sldMkLst>
          <pc:docMk/>
          <pc:sldMk cId="2164339578" sldId="312"/>
        </pc:sldMkLst>
      </pc:sldChg>
      <pc:sldChg chg="addSp delSp modSp add del mod">
        <pc:chgData name="Lorenzo Di Domenico" userId="b92e3e10ad574af4" providerId="LiveId" clId="{7C109891-7D92-491B-AB07-5A1C2FC8D3C7}" dt="2022-03-23T11:06:53.691" v="2168" actId="47"/>
        <pc:sldMkLst>
          <pc:docMk/>
          <pc:sldMk cId="1494154413" sldId="313"/>
        </pc:sldMkLst>
        <pc:spChg chg="add del mod">
          <ac:chgData name="Lorenzo Di Domenico" userId="b92e3e10ad574af4" providerId="LiveId" clId="{7C109891-7D92-491B-AB07-5A1C2FC8D3C7}" dt="2022-03-02T19:12:09.850" v="175"/>
          <ac:spMkLst>
            <pc:docMk/>
            <pc:sldMk cId="1494154413" sldId="313"/>
            <ac:spMk id="8" creationId="{AD6A97F7-C713-4E8A-9167-25BDA42F44A1}"/>
          </ac:spMkLst>
        </pc:spChg>
        <pc:spChg chg="mod">
          <ac:chgData name="Lorenzo Di Domenico" userId="b92e3e10ad574af4" providerId="LiveId" clId="{7C109891-7D92-491B-AB07-5A1C2FC8D3C7}" dt="2022-03-02T19:30:35.802" v="220" actId="20577"/>
          <ac:spMkLst>
            <pc:docMk/>
            <pc:sldMk cId="1494154413" sldId="313"/>
            <ac:spMk id="10" creationId="{88914938-4038-4529-A39B-E1FACFE58645}"/>
          </ac:spMkLst>
        </pc:spChg>
        <pc:spChg chg="add del mod">
          <ac:chgData name="Lorenzo Di Domenico" userId="b92e3e10ad574af4" providerId="LiveId" clId="{7C109891-7D92-491B-AB07-5A1C2FC8D3C7}" dt="2022-03-02T19:12:09.850" v="175"/>
          <ac:spMkLst>
            <pc:docMk/>
            <pc:sldMk cId="1494154413" sldId="313"/>
            <ac:spMk id="11" creationId="{C153121F-2AF0-414E-BDE8-559E205EAD8C}"/>
          </ac:spMkLst>
        </pc:spChg>
        <pc:spChg chg="add del mod">
          <ac:chgData name="Lorenzo Di Domenico" userId="b92e3e10ad574af4" providerId="LiveId" clId="{7C109891-7D92-491B-AB07-5A1C2FC8D3C7}" dt="2022-03-02T19:12:09.850" v="175"/>
          <ac:spMkLst>
            <pc:docMk/>
            <pc:sldMk cId="1494154413" sldId="313"/>
            <ac:spMk id="12" creationId="{71A580D9-FC9C-47B4-BAE1-323C7356CDA9}"/>
          </ac:spMkLst>
        </pc:spChg>
        <pc:spChg chg="add del mod">
          <ac:chgData name="Lorenzo Di Domenico" userId="b92e3e10ad574af4" providerId="LiveId" clId="{7C109891-7D92-491B-AB07-5A1C2FC8D3C7}" dt="2022-03-02T19:12:09.850" v="175"/>
          <ac:spMkLst>
            <pc:docMk/>
            <pc:sldMk cId="1494154413" sldId="313"/>
            <ac:spMk id="13" creationId="{0D54CA8F-57F6-484E-AF4A-EB288A1A5071}"/>
          </ac:spMkLst>
        </pc:spChg>
        <pc:spChg chg="add del mod">
          <ac:chgData name="Lorenzo Di Domenico" userId="b92e3e10ad574af4" providerId="LiveId" clId="{7C109891-7D92-491B-AB07-5A1C2FC8D3C7}" dt="2022-03-02T19:12:09.850" v="175"/>
          <ac:spMkLst>
            <pc:docMk/>
            <pc:sldMk cId="1494154413" sldId="313"/>
            <ac:spMk id="17" creationId="{07EBC1E2-451A-450F-9DCA-5B76F562306E}"/>
          </ac:spMkLst>
        </pc:spChg>
        <pc:spChg chg="mod">
          <ac:chgData name="Lorenzo Di Domenico" userId="b92e3e10ad574af4" providerId="LiveId" clId="{7C109891-7D92-491B-AB07-5A1C2FC8D3C7}" dt="2022-03-02T19:12:07.967" v="174"/>
          <ac:spMkLst>
            <pc:docMk/>
            <pc:sldMk cId="1494154413" sldId="313"/>
            <ac:spMk id="23" creationId="{DB7CC498-74D3-4639-9249-654E8EE43F0F}"/>
          </ac:spMkLst>
        </pc:spChg>
        <pc:spChg chg="mod">
          <ac:chgData name="Lorenzo Di Domenico" userId="b92e3e10ad574af4" providerId="LiveId" clId="{7C109891-7D92-491B-AB07-5A1C2FC8D3C7}" dt="2022-03-02T19:12:07.967" v="174"/>
          <ac:spMkLst>
            <pc:docMk/>
            <pc:sldMk cId="1494154413" sldId="313"/>
            <ac:spMk id="24" creationId="{91F1D895-BB86-42BA-A5C2-107743D25701}"/>
          </ac:spMkLst>
        </pc:spChg>
        <pc:spChg chg="add del mod">
          <ac:chgData name="Lorenzo Di Domenico" userId="b92e3e10ad574af4" providerId="LiveId" clId="{7C109891-7D92-491B-AB07-5A1C2FC8D3C7}" dt="2022-03-02T19:12:09.850" v="175"/>
          <ac:spMkLst>
            <pc:docMk/>
            <pc:sldMk cId="1494154413" sldId="313"/>
            <ac:spMk id="26" creationId="{E20A4355-2141-4A28-A0FE-7EE644E3EE0C}"/>
          </ac:spMkLst>
        </pc:spChg>
        <pc:spChg chg="add del mod">
          <ac:chgData name="Lorenzo Di Domenico" userId="b92e3e10ad574af4" providerId="LiveId" clId="{7C109891-7D92-491B-AB07-5A1C2FC8D3C7}" dt="2022-03-02T19:12:09.850" v="175"/>
          <ac:spMkLst>
            <pc:docMk/>
            <pc:sldMk cId="1494154413" sldId="313"/>
            <ac:spMk id="30" creationId="{76CC227F-8714-4318-84F2-7520BA485BEB}"/>
          </ac:spMkLst>
        </pc:spChg>
        <pc:spChg chg="add del mod">
          <ac:chgData name="Lorenzo Di Domenico" userId="b92e3e10ad574af4" providerId="LiveId" clId="{7C109891-7D92-491B-AB07-5A1C2FC8D3C7}" dt="2022-03-02T19:12:09.850" v="175"/>
          <ac:spMkLst>
            <pc:docMk/>
            <pc:sldMk cId="1494154413" sldId="313"/>
            <ac:spMk id="32" creationId="{7F585715-F28D-4274-96BE-CF5278A5BE58}"/>
          </ac:spMkLst>
        </pc:spChg>
        <pc:spChg chg="add del mod">
          <ac:chgData name="Lorenzo Di Domenico" userId="b92e3e10ad574af4" providerId="LiveId" clId="{7C109891-7D92-491B-AB07-5A1C2FC8D3C7}" dt="2022-03-02T19:12:09.850" v="175"/>
          <ac:spMkLst>
            <pc:docMk/>
            <pc:sldMk cId="1494154413" sldId="313"/>
            <ac:spMk id="33" creationId="{58BF8B11-321C-4F22-B1F8-9A9C481B7FC2}"/>
          </ac:spMkLst>
        </pc:spChg>
        <pc:spChg chg="add del mod">
          <ac:chgData name="Lorenzo Di Domenico" userId="b92e3e10ad574af4" providerId="LiveId" clId="{7C109891-7D92-491B-AB07-5A1C2FC8D3C7}" dt="2022-03-02T19:12:09.850" v="175"/>
          <ac:spMkLst>
            <pc:docMk/>
            <pc:sldMk cId="1494154413" sldId="313"/>
            <ac:spMk id="34" creationId="{D34A6698-8F2C-49BE-A18A-64E4314B526D}"/>
          </ac:spMkLst>
        </pc:spChg>
        <pc:spChg chg="add del mod">
          <ac:chgData name="Lorenzo Di Domenico" userId="b92e3e10ad574af4" providerId="LiveId" clId="{7C109891-7D92-491B-AB07-5A1C2FC8D3C7}" dt="2022-03-02T19:12:09.850" v="175"/>
          <ac:spMkLst>
            <pc:docMk/>
            <pc:sldMk cId="1494154413" sldId="313"/>
            <ac:spMk id="36" creationId="{5DEB8E29-FAB3-4C9E-9245-BFDDADA9773C}"/>
          </ac:spMkLst>
        </pc:spChg>
        <pc:spChg chg="add del mod">
          <ac:chgData name="Lorenzo Di Domenico" userId="b92e3e10ad574af4" providerId="LiveId" clId="{7C109891-7D92-491B-AB07-5A1C2FC8D3C7}" dt="2022-03-02T19:12:09.850" v="175"/>
          <ac:spMkLst>
            <pc:docMk/>
            <pc:sldMk cId="1494154413" sldId="313"/>
            <ac:spMk id="37" creationId="{232A59B3-21B2-4128-BE7D-ED507978804A}"/>
          </ac:spMkLst>
        </pc:spChg>
        <pc:spChg chg="add del mod">
          <ac:chgData name="Lorenzo Di Domenico" userId="b92e3e10ad574af4" providerId="LiveId" clId="{7C109891-7D92-491B-AB07-5A1C2FC8D3C7}" dt="2022-03-02T19:12:09.850" v="175"/>
          <ac:spMkLst>
            <pc:docMk/>
            <pc:sldMk cId="1494154413" sldId="313"/>
            <ac:spMk id="38" creationId="{9DE15400-740D-4E85-9A01-1B45A2F171CC}"/>
          </ac:spMkLst>
        </pc:spChg>
        <pc:spChg chg="add del mod">
          <ac:chgData name="Lorenzo Di Domenico" userId="b92e3e10ad574af4" providerId="LiveId" clId="{7C109891-7D92-491B-AB07-5A1C2FC8D3C7}" dt="2022-03-02T19:12:09.850" v="175"/>
          <ac:spMkLst>
            <pc:docMk/>
            <pc:sldMk cId="1494154413" sldId="313"/>
            <ac:spMk id="40" creationId="{D0AEB04E-DD3A-4DFA-B5C3-CB5B4DD2814B}"/>
          </ac:spMkLst>
        </pc:spChg>
        <pc:spChg chg="add del mod">
          <ac:chgData name="Lorenzo Di Domenico" userId="b92e3e10ad574af4" providerId="LiveId" clId="{7C109891-7D92-491B-AB07-5A1C2FC8D3C7}" dt="2022-03-02T19:12:09.850" v="175"/>
          <ac:spMkLst>
            <pc:docMk/>
            <pc:sldMk cId="1494154413" sldId="313"/>
            <ac:spMk id="41" creationId="{51AAE70A-D956-4805-B7FD-196BFC939489}"/>
          </ac:spMkLst>
        </pc:spChg>
        <pc:spChg chg="add del mod">
          <ac:chgData name="Lorenzo Di Domenico" userId="b92e3e10ad574af4" providerId="LiveId" clId="{7C109891-7D92-491B-AB07-5A1C2FC8D3C7}" dt="2022-03-02T19:12:09.850" v="175"/>
          <ac:spMkLst>
            <pc:docMk/>
            <pc:sldMk cId="1494154413" sldId="313"/>
            <ac:spMk id="43" creationId="{D2807CFC-BB9A-4F09-A39B-78F3BE33A5A1}"/>
          </ac:spMkLst>
        </pc:spChg>
        <pc:spChg chg="add del mod">
          <ac:chgData name="Lorenzo Di Domenico" userId="b92e3e10ad574af4" providerId="LiveId" clId="{7C109891-7D92-491B-AB07-5A1C2FC8D3C7}" dt="2022-03-02T19:12:09.850" v="175"/>
          <ac:spMkLst>
            <pc:docMk/>
            <pc:sldMk cId="1494154413" sldId="313"/>
            <ac:spMk id="44" creationId="{B29BB7BA-E0C6-404F-B216-46223C1B1BC4}"/>
          </ac:spMkLst>
        </pc:spChg>
        <pc:spChg chg="add del mod">
          <ac:chgData name="Lorenzo Di Domenico" userId="b92e3e10ad574af4" providerId="LiveId" clId="{7C109891-7D92-491B-AB07-5A1C2FC8D3C7}" dt="2022-03-02T19:12:09.850" v="175"/>
          <ac:spMkLst>
            <pc:docMk/>
            <pc:sldMk cId="1494154413" sldId="313"/>
            <ac:spMk id="48" creationId="{F7C7780A-3DEC-450C-AF33-08FDCB2D2C1D}"/>
          </ac:spMkLst>
        </pc:spChg>
        <pc:spChg chg="add del mod">
          <ac:chgData name="Lorenzo Di Domenico" userId="b92e3e10ad574af4" providerId="LiveId" clId="{7C109891-7D92-491B-AB07-5A1C2FC8D3C7}" dt="2022-03-02T19:12:09.850" v="175"/>
          <ac:spMkLst>
            <pc:docMk/>
            <pc:sldMk cId="1494154413" sldId="313"/>
            <ac:spMk id="50" creationId="{3AD64130-0FDF-4950-BC90-BD93D6DE897D}"/>
          </ac:spMkLst>
        </pc:spChg>
        <pc:spChg chg="add del mod">
          <ac:chgData name="Lorenzo Di Domenico" userId="b92e3e10ad574af4" providerId="LiveId" clId="{7C109891-7D92-491B-AB07-5A1C2FC8D3C7}" dt="2022-03-02T19:12:09.850" v="175"/>
          <ac:spMkLst>
            <pc:docMk/>
            <pc:sldMk cId="1494154413" sldId="313"/>
            <ac:spMk id="53" creationId="{07ACA0E9-22E7-4AC0-B051-E16918FAF467}"/>
          </ac:spMkLst>
        </pc:spChg>
        <pc:spChg chg="add del mod">
          <ac:chgData name="Lorenzo Di Domenico" userId="b92e3e10ad574af4" providerId="LiveId" clId="{7C109891-7D92-491B-AB07-5A1C2FC8D3C7}" dt="2022-03-02T19:12:09.850" v="175"/>
          <ac:spMkLst>
            <pc:docMk/>
            <pc:sldMk cId="1494154413" sldId="313"/>
            <ac:spMk id="55" creationId="{D360BBA7-FFF0-4720-ADF4-19E52F11F1A0}"/>
          </ac:spMkLst>
        </pc:spChg>
        <pc:spChg chg="add del mod">
          <ac:chgData name="Lorenzo Di Domenico" userId="b92e3e10ad574af4" providerId="LiveId" clId="{7C109891-7D92-491B-AB07-5A1C2FC8D3C7}" dt="2022-03-02T19:12:09.850" v="175"/>
          <ac:spMkLst>
            <pc:docMk/>
            <pc:sldMk cId="1494154413" sldId="313"/>
            <ac:spMk id="56" creationId="{A5559F93-4A57-449B-BD54-47C630480758}"/>
          </ac:spMkLst>
        </pc:spChg>
        <pc:spChg chg="add del mod">
          <ac:chgData name="Lorenzo Di Domenico" userId="b92e3e10ad574af4" providerId="LiveId" clId="{7C109891-7D92-491B-AB07-5A1C2FC8D3C7}" dt="2022-03-02T19:12:09.850" v="175"/>
          <ac:spMkLst>
            <pc:docMk/>
            <pc:sldMk cId="1494154413" sldId="313"/>
            <ac:spMk id="59" creationId="{91050C72-0A08-4FC6-A92B-36835A8FE799}"/>
          </ac:spMkLst>
        </pc:spChg>
        <pc:spChg chg="add del mod">
          <ac:chgData name="Lorenzo Di Domenico" userId="b92e3e10ad574af4" providerId="LiveId" clId="{7C109891-7D92-491B-AB07-5A1C2FC8D3C7}" dt="2022-03-02T19:12:09.850" v="175"/>
          <ac:spMkLst>
            <pc:docMk/>
            <pc:sldMk cId="1494154413" sldId="313"/>
            <ac:spMk id="60" creationId="{979699AF-7D6B-4D9B-B0EC-D8CCDDE99963}"/>
          </ac:spMkLst>
        </pc:spChg>
        <pc:spChg chg="add del mod">
          <ac:chgData name="Lorenzo Di Domenico" userId="b92e3e10ad574af4" providerId="LiveId" clId="{7C109891-7D92-491B-AB07-5A1C2FC8D3C7}" dt="2022-03-02T19:12:09.850" v="175"/>
          <ac:spMkLst>
            <pc:docMk/>
            <pc:sldMk cId="1494154413" sldId="313"/>
            <ac:spMk id="61" creationId="{DBCAEEC6-122B-45E0-A8E1-F1FD85B9FBDF}"/>
          </ac:spMkLst>
        </pc:spChg>
        <pc:spChg chg="add del mod">
          <ac:chgData name="Lorenzo Di Domenico" userId="b92e3e10ad574af4" providerId="LiveId" clId="{7C109891-7D92-491B-AB07-5A1C2FC8D3C7}" dt="2022-03-02T19:12:09.850" v="175"/>
          <ac:spMkLst>
            <pc:docMk/>
            <pc:sldMk cId="1494154413" sldId="313"/>
            <ac:spMk id="65" creationId="{0356F6C7-556F-4B78-8F59-747518087BA7}"/>
          </ac:spMkLst>
        </pc:spChg>
        <pc:spChg chg="add del mod">
          <ac:chgData name="Lorenzo Di Domenico" userId="b92e3e10ad574af4" providerId="LiveId" clId="{7C109891-7D92-491B-AB07-5A1C2FC8D3C7}" dt="2022-03-02T19:12:09.850" v="175"/>
          <ac:spMkLst>
            <pc:docMk/>
            <pc:sldMk cId="1494154413" sldId="313"/>
            <ac:spMk id="66" creationId="{FC293D30-D910-4E3D-9504-71293C092F18}"/>
          </ac:spMkLst>
        </pc:spChg>
        <pc:spChg chg="add del mod">
          <ac:chgData name="Lorenzo Di Domenico" userId="b92e3e10ad574af4" providerId="LiveId" clId="{7C109891-7D92-491B-AB07-5A1C2FC8D3C7}" dt="2022-03-02T19:12:09.850" v="175"/>
          <ac:spMkLst>
            <pc:docMk/>
            <pc:sldMk cId="1494154413" sldId="313"/>
            <ac:spMk id="67" creationId="{0E0C9A6F-EA1B-49D5-93C7-979662F3A0E8}"/>
          </ac:spMkLst>
        </pc:spChg>
        <pc:spChg chg="add del mod">
          <ac:chgData name="Lorenzo Di Domenico" userId="b92e3e10ad574af4" providerId="LiveId" clId="{7C109891-7D92-491B-AB07-5A1C2FC8D3C7}" dt="2022-03-02T19:12:09.850" v="175"/>
          <ac:spMkLst>
            <pc:docMk/>
            <pc:sldMk cId="1494154413" sldId="313"/>
            <ac:spMk id="68" creationId="{C2857FDF-047E-4367-95F5-CACECF57A582}"/>
          </ac:spMkLst>
        </pc:spChg>
        <pc:spChg chg="add del mod">
          <ac:chgData name="Lorenzo Di Domenico" userId="b92e3e10ad574af4" providerId="LiveId" clId="{7C109891-7D92-491B-AB07-5A1C2FC8D3C7}" dt="2022-03-02T19:12:09.850" v="175"/>
          <ac:spMkLst>
            <pc:docMk/>
            <pc:sldMk cId="1494154413" sldId="313"/>
            <ac:spMk id="69" creationId="{F2F09DFB-6F2F-448C-8BB0-BBB27CB577F7}"/>
          </ac:spMkLst>
        </pc:spChg>
        <pc:spChg chg="add del mod">
          <ac:chgData name="Lorenzo Di Domenico" userId="b92e3e10ad574af4" providerId="LiveId" clId="{7C109891-7D92-491B-AB07-5A1C2FC8D3C7}" dt="2022-03-02T19:12:09.850" v="175"/>
          <ac:spMkLst>
            <pc:docMk/>
            <pc:sldMk cId="1494154413" sldId="313"/>
            <ac:spMk id="70" creationId="{B65D48BD-D2BD-41C0-B8F7-29B48875EA93}"/>
          </ac:spMkLst>
        </pc:spChg>
        <pc:spChg chg="add del mod">
          <ac:chgData name="Lorenzo Di Domenico" userId="b92e3e10ad574af4" providerId="LiveId" clId="{7C109891-7D92-491B-AB07-5A1C2FC8D3C7}" dt="2022-03-02T19:12:09.850" v="175"/>
          <ac:spMkLst>
            <pc:docMk/>
            <pc:sldMk cId="1494154413" sldId="313"/>
            <ac:spMk id="71" creationId="{D0ACA9DE-C07D-49F0-9D31-EE5B91D57CBC}"/>
          </ac:spMkLst>
        </pc:spChg>
        <pc:spChg chg="add del mod">
          <ac:chgData name="Lorenzo Di Domenico" userId="b92e3e10ad574af4" providerId="LiveId" clId="{7C109891-7D92-491B-AB07-5A1C2FC8D3C7}" dt="2022-03-02T19:12:09.850" v="175"/>
          <ac:spMkLst>
            <pc:docMk/>
            <pc:sldMk cId="1494154413" sldId="313"/>
            <ac:spMk id="72" creationId="{3D043FD4-C022-47DE-A38B-288557B68609}"/>
          </ac:spMkLst>
        </pc:spChg>
        <pc:spChg chg="add del mod">
          <ac:chgData name="Lorenzo Di Domenico" userId="b92e3e10ad574af4" providerId="LiveId" clId="{7C109891-7D92-491B-AB07-5A1C2FC8D3C7}" dt="2022-03-02T19:12:09.850" v="175"/>
          <ac:spMkLst>
            <pc:docMk/>
            <pc:sldMk cId="1494154413" sldId="313"/>
            <ac:spMk id="81" creationId="{36611849-3ADB-4A7B-B685-A763393B7E91}"/>
          </ac:spMkLst>
        </pc:spChg>
        <pc:spChg chg="add del mod">
          <ac:chgData name="Lorenzo Di Domenico" userId="b92e3e10ad574af4" providerId="LiveId" clId="{7C109891-7D92-491B-AB07-5A1C2FC8D3C7}" dt="2022-03-02T19:12:09.850" v="175"/>
          <ac:spMkLst>
            <pc:docMk/>
            <pc:sldMk cId="1494154413" sldId="313"/>
            <ac:spMk id="82" creationId="{B5552FB0-88F4-425C-BE1B-2A963571D6BC}"/>
          </ac:spMkLst>
        </pc:spChg>
        <pc:spChg chg="add del mod">
          <ac:chgData name="Lorenzo Di Domenico" userId="b92e3e10ad574af4" providerId="LiveId" clId="{7C109891-7D92-491B-AB07-5A1C2FC8D3C7}" dt="2022-03-02T19:12:09.850" v="175"/>
          <ac:spMkLst>
            <pc:docMk/>
            <pc:sldMk cId="1494154413" sldId="313"/>
            <ac:spMk id="83" creationId="{ED09D34C-5099-40E6-B245-6BAFECA9DFC9}"/>
          </ac:spMkLst>
        </pc:spChg>
        <pc:spChg chg="add del mod">
          <ac:chgData name="Lorenzo Di Domenico" userId="b92e3e10ad574af4" providerId="LiveId" clId="{7C109891-7D92-491B-AB07-5A1C2FC8D3C7}" dt="2022-03-02T19:12:09.850" v="175"/>
          <ac:spMkLst>
            <pc:docMk/>
            <pc:sldMk cId="1494154413" sldId="313"/>
            <ac:spMk id="85" creationId="{DFED657E-972A-4F6E-8008-7E95F28B1A2D}"/>
          </ac:spMkLst>
        </pc:spChg>
        <pc:spChg chg="add del mod">
          <ac:chgData name="Lorenzo Di Domenico" userId="b92e3e10ad574af4" providerId="LiveId" clId="{7C109891-7D92-491B-AB07-5A1C2FC8D3C7}" dt="2022-03-02T19:12:09.850" v="175"/>
          <ac:spMkLst>
            <pc:docMk/>
            <pc:sldMk cId="1494154413" sldId="313"/>
            <ac:spMk id="86" creationId="{7ED274CB-296D-4164-B987-048DA7717D06}"/>
          </ac:spMkLst>
        </pc:spChg>
        <pc:spChg chg="add del mod">
          <ac:chgData name="Lorenzo Di Domenico" userId="b92e3e10ad574af4" providerId="LiveId" clId="{7C109891-7D92-491B-AB07-5A1C2FC8D3C7}" dt="2022-03-02T19:12:09.850" v="175"/>
          <ac:spMkLst>
            <pc:docMk/>
            <pc:sldMk cId="1494154413" sldId="313"/>
            <ac:spMk id="87" creationId="{9D2991AD-DD59-4189-A9D0-422DB2592A2F}"/>
          </ac:spMkLst>
        </pc:spChg>
        <pc:spChg chg="mod">
          <ac:chgData name="Lorenzo Di Domenico" userId="b92e3e10ad574af4" providerId="LiveId" clId="{7C109891-7D92-491B-AB07-5A1C2FC8D3C7}" dt="2022-03-02T19:05:25.071" v="96" actId="20577"/>
          <ac:spMkLst>
            <pc:docMk/>
            <pc:sldMk cId="1494154413" sldId="313"/>
            <ac:spMk id="10245" creationId="{9E9D7871-5470-4D91-8213-4A46E5028592}"/>
          </ac:spMkLst>
        </pc:spChg>
        <pc:grpChg chg="add del mod">
          <ac:chgData name="Lorenzo Di Domenico" userId="b92e3e10ad574af4" providerId="LiveId" clId="{7C109891-7D92-491B-AB07-5A1C2FC8D3C7}" dt="2022-03-02T19:12:09.850" v="175"/>
          <ac:grpSpMkLst>
            <pc:docMk/>
            <pc:sldMk cId="1494154413" sldId="313"/>
            <ac:grpSpMk id="20" creationId="{8204983E-8F68-4D75-A6B2-00FEA1E324DE}"/>
          </ac:grpSpMkLst>
        </pc:grpChg>
        <pc:grpChg chg="mod">
          <ac:chgData name="Lorenzo Di Domenico" userId="b92e3e10ad574af4" providerId="LiveId" clId="{7C109891-7D92-491B-AB07-5A1C2FC8D3C7}" dt="2022-03-02T19:12:07.967" v="174"/>
          <ac:grpSpMkLst>
            <pc:docMk/>
            <pc:sldMk cId="1494154413" sldId="313"/>
            <ac:grpSpMk id="21" creationId="{F615A52C-DC8F-41E9-BA2D-63934CD33DCB}"/>
          </ac:grpSpMkLst>
        </pc:grpChg>
        <pc:picChg chg="add mod">
          <ac:chgData name="Lorenzo Di Domenico" userId="b92e3e10ad574af4" providerId="LiveId" clId="{7C109891-7D92-491B-AB07-5A1C2FC8D3C7}" dt="2022-03-02T19:12:14.736" v="178" actId="1076"/>
          <ac:picMkLst>
            <pc:docMk/>
            <pc:sldMk cId="1494154413" sldId="313"/>
            <ac:picMk id="2" creationId="{A6F5CE62-507A-4DC5-9DF1-10CC4F5ADFC7}"/>
          </ac:picMkLst>
        </pc:picChg>
        <pc:picChg chg="del">
          <ac:chgData name="Lorenzo Di Domenico" userId="b92e3e10ad574af4" providerId="LiveId" clId="{7C109891-7D92-491B-AB07-5A1C2FC8D3C7}" dt="2022-03-02T18:50:14.598" v="3" actId="478"/>
          <ac:picMkLst>
            <pc:docMk/>
            <pc:sldMk cId="1494154413" sldId="313"/>
            <ac:picMk id="6" creationId="{7157D575-7F74-4CAE-B8BE-251E97059A2C}"/>
          </ac:picMkLst>
        </pc:picChg>
        <pc:picChg chg="add del mod">
          <ac:chgData name="Lorenzo Di Domenico" userId="b92e3e10ad574af4" providerId="LiveId" clId="{7C109891-7D92-491B-AB07-5A1C2FC8D3C7}" dt="2022-03-02T19:12:07.463" v="173" actId="478"/>
          <ac:picMkLst>
            <pc:docMk/>
            <pc:sldMk cId="1494154413" sldId="313"/>
            <ac:picMk id="7" creationId="{A04D469F-5382-4A74-8FEB-D1E1FB780A69}"/>
          </ac:picMkLst>
        </pc:picChg>
        <pc:cxnChg chg="add del mod">
          <ac:chgData name="Lorenzo Di Domenico" userId="b92e3e10ad574af4" providerId="LiveId" clId="{7C109891-7D92-491B-AB07-5A1C2FC8D3C7}" dt="2022-03-02T19:12:09.850" v="175"/>
          <ac:cxnSpMkLst>
            <pc:docMk/>
            <pc:sldMk cId="1494154413" sldId="313"/>
            <ac:cxnSpMk id="14" creationId="{19DE0205-C099-4B0A-97DA-2DF60BB9DC44}"/>
          </ac:cxnSpMkLst>
        </pc:cxnChg>
        <pc:cxnChg chg="add del mod">
          <ac:chgData name="Lorenzo Di Domenico" userId="b92e3e10ad574af4" providerId="LiveId" clId="{7C109891-7D92-491B-AB07-5A1C2FC8D3C7}" dt="2022-03-02T19:12:09.850" v="175"/>
          <ac:cxnSpMkLst>
            <pc:docMk/>
            <pc:sldMk cId="1494154413" sldId="313"/>
            <ac:cxnSpMk id="15" creationId="{6850CEB1-57F5-4C12-93CD-A18E8886E096}"/>
          </ac:cxnSpMkLst>
        </pc:cxnChg>
        <pc:cxnChg chg="add del mod">
          <ac:chgData name="Lorenzo Di Domenico" userId="b92e3e10ad574af4" providerId="LiveId" clId="{7C109891-7D92-491B-AB07-5A1C2FC8D3C7}" dt="2022-03-02T19:12:09.850" v="175"/>
          <ac:cxnSpMkLst>
            <pc:docMk/>
            <pc:sldMk cId="1494154413" sldId="313"/>
            <ac:cxnSpMk id="16" creationId="{21148022-0856-4936-B42B-8725A98F646E}"/>
          </ac:cxnSpMkLst>
        </pc:cxnChg>
        <pc:cxnChg chg="add del mod">
          <ac:chgData name="Lorenzo Di Domenico" userId="b92e3e10ad574af4" providerId="LiveId" clId="{7C109891-7D92-491B-AB07-5A1C2FC8D3C7}" dt="2022-03-02T19:12:09.850" v="175"/>
          <ac:cxnSpMkLst>
            <pc:docMk/>
            <pc:sldMk cId="1494154413" sldId="313"/>
            <ac:cxnSpMk id="18" creationId="{C2E32350-C901-4940-893F-274253E7F116}"/>
          </ac:cxnSpMkLst>
        </pc:cxnChg>
        <pc:cxnChg chg="add del mod">
          <ac:chgData name="Lorenzo Di Domenico" userId="b92e3e10ad574af4" providerId="LiveId" clId="{7C109891-7D92-491B-AB07-5A1C2FC8D3C7}" dt="2022-03-02T19:12:09.850" v="175"/>
          <ac:cxnSpMkLst>
            <pc:docMk/>
            <pc:sldMk cId="1494154413" sldId="313"/>
            <ac:cxnSpMk id="19" creationId="{573538E1-4387-4554-8B4C-246ADF53E4F1}"/>
          </ac:cxnSpMkLst>
        </pc:cxnChg>
        <pc:cxnChg chg="mod">
          <ac:chgData name="Lorenzo Di Domenico" userId="b92e3e10ad574af4" providerId="LiveId" clId="{7C109891-7D92-491B-AB07-5A1C2FC8D3C7}" dt="2022-03-02T19:12:07.967" v="174"/>
          <ac:cxnSpMkLst>
            <pc:docMk/>
            <pc:sldMk cId="1494154413" sldId="313"/>
            <ac:cxnSpMk id="22" creationId="{B84A7326-F86B-4DDF-BC06-41B5FDCDFDB8}"/>
          </ac:cxnSpMkLst>
        </pc:cxnChg>
        <pc:cxnChg chg="add del mod">
          <ac:chgData name="Lorenzo Di Domenico" userId="b92e3e10ad574af4" providerId="LiveId" clId="{7C109891-7D92-491B-AB07-5A1C2FC8D3C7}" dt="2022-03-02T19:12:09.850" v="175"/>
          <ac:cxnSpMkLst>
            <pc:docMk/>
            <pc:sldMk cId="1494154413" sldId="313"/>
            <ac:cxnSpMk id="25" creationId="{A2B5D8BD-B0E4-469A-ABE0-3E7FA2B6D1E2}"/>
          </ac:cxnSpMkLst>
        </pc:cxnChg>
        <pc:cxnChg chg="add del mod">
          <ac:chgData name="Lorenzo Di Domenico" userId="b92e3e10ad574af4" providerId="LiveId" clId="{7C109891-7D92-491B-AB07-5A1C2FC8D3C7}" dt="2022-03-02T19:12:09.850" v="175"/>
          <ac:cxnSpMkLst>
            <pc:docMk/>
            <pc:sldMk cId="1494154413" sldId="313"/>
            <ac:cxnSpMk id="27" creationId="{7D6A67A9-8D16-433E-9FC5-61152C3F4AE7}"/>
          </ac:cxnSpMkLst>
        </pc:cxnChg>
        <pc:cxnChg chg="add del mod">
          <ac:chgData name="Lorenzo Di Domenico" userId="b92e3e10ad574af4" providerId="LiveId" clId="{7C109891-7D92-491B-AB07-5A1C2FC8D3C7}" dt="2022-03-02T19:12:09.850" v="175"/>
          <ac:cxnSpMkLst>
            <pc:docMk/>
            <pc:sldMk cId="1494154413" sldId="313"/>
            <ac:cxnSpMk id="28" creationId="{749F8D21-2EF9-40FB-AE7E-259BCC60A4E7}"/>
          </ac:cxnSpMkLst>
        </pc:cxnChg>
        <pc:cxnChg chg="add del mod">
          <ac:chgData name="Lorenzo Di Domenico" userId="b92e3e10ad574af4" providerId="LiveId" clId="{7C109891-7D92-491B-AB07-5A1C2FC8D3C7}" dt="2022-03-02T19:12:09.850" v="175"/>
          <ac:cxnSpMkLst>
            <pc:docMk/>
            <pc:sldMk cId="1494154413" sldId="313"/>
            <ac:cxnSpMk id="29" creationId="{8AF89D06-58C3-41BC-B169-32251A141159}"/>
          </ac:cxnSpMkLst>
        </pc:cxnChg>
        <pc:cxnChg chg="add del mod">
          <ac:chgData name="Lorenzo Di Domenico" userId="b92e3e10ad574af4" providerId="LiveId" clId="{7C109891-7D92-491B-AB07-5A1C2FC8D3C7}" dt="2022-03-02T19:12:09.850" v="175"/>
          <ac:cxnSpMkLst>
            <pc:docMk/>
            <pc:sldMk cId="1494154413" sldId="313"/>
            <ac:cxnSpMk id="31" creationId="{5D3D7D72-5B80-445F-B421-21E1A4CFB3C6}"/>
          </ac:cxnSpMkLst>
        </pc:cxnChg>
        <pc:cxnChg chg="add del mod">
          <ac:chgData name="Lorenzo Di Domenico" userId="b92e3e10ad574af4" providerId="LiveId" clId="{7C109891-7D92-491B-AB07-5A1C2FC8D3C7}" dt="2022-03-02T19:12:09.850" v="175"/>
          <ac:cxnSpMkLst>
            <pc:docMk/>
            <pc:sldMk cId="1494154413" sldId="313"/>
            <ac:cxnSpMk id="35" creationId="{634B93C6-9B9E-4470-94C2-DD34FB1B1B7B}"/>
          </ac:cxnSpMkLst>
        </pc:cxnChg>
        <pc:cxnChg chg="add del mod">
          <ac:chgData name="Lorenzo Di Domenico" userId="b92e3e10ad574af4" providerId="LiveId" clId="{7C109891-7D92-491B-AB07-5A1C2FC8D3C7}" dt="2022-03-02T19:12:09.850" v="175"/>
          <ac:cxnSpMkLst>
            <pc:docMk/>
            <pc:sldMk cId="1494154413" sldId="313"/>
            <ac:cxnSpMk id="39" creationId="{3A625ABA-309E-4B48-9645-018366CD90BC}"/>
          </ac:cxnSpMkLst>
        </pc:cxnChg>
        <pc:cxnChg chg="add del mod">
          <ac:chgData name="Lorenzo Di Domenico" userId="b92e3e10ad574af4" providerId="LiveId" clId="{7C109891-7D92-491B-AB07-5A1C2FC8D3C7}" dt="2022-03-02T19:12:09.850" v="175"/>
          <ac:cxnSpMkLst>
            <pc:docMk/>
            <pc:sldMk cId="1494154413" sldId="313"/>
            <ac:cxnSpMk id="42" creationId="{50090802-E390-4851-BB89-7BD9C52A2DF0}"/>
          </ac:cxnSpMkLst>
        </pc:cxnChg>
        <pc:cxnChg chg="add del mod">
          <ac:chgData name="Lorenzo Di Domenico" userId="b92e3e10ad574af4" providerId="LiveId" clId="{7C109891-7D92-491B-AB07-5A1C2FC8D3C7}" dt="2022-03-02T19:12:09.850" v="175"/>
          <ac:cxnSpMkLst>
            <pc:docMk/>
            <pc:sldMk cId="1494154413" sldId="313"/>
            <ac:cxnSpMk id="45" creationId="{DD449AFA-4A83-412F-9AFF-6D40F8B62365}"/>
          </ac:cxnSpMkLst>
        </pc:cxnChg>
        <pc:cxnChg chg="add del mod">
          <ac:chgData name="Lorenzo Di Domenico" userId="b92e3e10ad574af4" providerId="LiveId" clId="{7C109891-7D92-491B-AB07-5A1C2FC8D3C7}" dt="2022-03-02T19:12:09.850" v="175"/>
          <ac:cxnSpMkLst>
            <pc:docMk/>
            <pc:sldMk cId="1494154413" sldId="313"/>
            <ac:cxnSpMk id="46" creationId="{2BFCED86-98D3-4063-A264-5A5F57E3FE9C}"/>
          </ac:cxnSpMkLst>
        </pc:cxnChg>
        <pc:cxnChg chg="add del mod">
          <ac:chgData name="Lorenzo Di Domenico" userId="b92e3e10ad574af4" providerId="LiveId" clId="{7C109891-7D92-491B-AB07-5A1C2FC8D3C7}" dt="2022-03-02T19:12:09.850" v="175"/>
          <ac:cxnSpMkLst>
            <pc:docMk/>
            <pc:sldMk cId="1494154413" sldId="313"/>
            <ac:cxnSpMk id="47" creationId="{E226D53D-3AE0-4A1A-859A-C11AF9B939DB}"/>
          </ac:cxnSpMkLst>
        </pc:cxnChg>
        <pc:cxnChg chg="add del mod">
          <ac:chgData name="Lorenzo Di Domenico" userId="b92e3e10ad574af4" providerId="LiveId" clId="{7C109891-7D92-491B-AB07-5A1C2FC8D3C7}" dt="2022-03-02T19:12:09.850" v="175"/>
          <ac:cxnSpMkLst>
            <pc:docMk/>
            <pc:sldMk cId="1494154413" sldId="313"/>
            <ac:cxnSpMk id="49" creationId="{758FDBE8-B728-4CDE-9DB8-311164AFFB4C}"/>
          </ac:cxnSpMkLst>
        </pc:cxnChg>
        <pc:cxnChg chg="add del mod">
          <ac:chgData name="Lorenzo Di Domenico" userId="b92e3e10ad574af4" providerId="LiveId" clId="{7C109891-7D92-491B-AB07-5A1C2FC8D3C7}" dt="2022-03-02T19:12:09.850" v="175"/>
          <ac:cxnSpMkLst>
            <pc:docMk/>
            <pc:sldMk cId="1494154413" sldId="313"/>
            <ac:cxnSpMk id="51" creationId="{8D8AEB83-FEB6-4801-BA98-0C4F7E44A10E}"/>
          </ac:cxnSpMkLst>
        </pc:cxnChg>
        <pc:cxnChg chg="add del mod">
          <ac:chgData name="Lorenzo Di Domenico" userId="b92e3e10ad574af4" providerId="LiveId" clId="{7C109891-7D92-491B-AB07-5A1C2FC8D3C7}" dt="2022-03-02T19:12:09.850" v="175"/>
          <ac:cxnSpMkLst>
            <pc:docMk/>
            <pc:sldMk cId="1494154413" sldId="313"/>
            <ac:cxnSpMk id="52" creationId="{A23F7AFF-FAC2-4876-A9C5-DD90FD874544}"/>
          </ac:cxnSpMkLst>
        </pc:cxnChg>
        <pc:cxnChg chg="add del mod">
          <ac:chgData name="Lorenzo Di Domenico" userId="b92e3e10ad574af4" providerId="LiveId" clId="{7C109891-7D92-491B-AB07-5A1C2FC8D3C7}" dt="2022-03-02T19:12:09.850" v="175"/>
          <ac:cxnSpMkLst>
            <pc:docMk/>
            <pc:sldMk cId="1494154413" sldId="313"/>
            <ac:cxnSpMk id="54" creationId="{278A7325-60A0-47D7-90DD-A09F8299F609}"/>
          </ac:cxnSpMkLst>
        </pc:cxnChg>
        <pc:cxnChg chg="add del mod">
          <ac:chgData name="Lorenzo Di Domenico" userId="b92e3e10ad574af4" providerId="LiveId" clId="{7C109891-7D92-491B-AB07-5A1C2FC8D3C7}" dt="2022-03-02T19:12:09.850" v="175"/>
          <ac:cxnSpMkLst>
            <pc:docMk/>
            <pc:sldMk cId="1494154413" sldId="313"/>
            <ac:cxnSpMk id="57" creationId="{125B013F-14D1-467E-A9E6-84453431FE3E}"/>
          </ac:cxnSpMkLst>
        </pc:cxnChg>
        <pc:cxnChg chg="add del mod">
          <ac:chgData name="Lorenzo Di Domenico" userId="b92e3e10ad574af4" providerId="LiveId" clId="{7C109891-7D92-491B-AB07-5A1C2FC8D3C7}" dt="2022-03-02T19:12:09.850" v="175"/>
          <ac:cxnSpMkLst>
            <pc:docMk/>
            <pc:sldMk cId="1494154413" sldId="313"/>
            <ac:cxnSpMk id="58" creationId="{CBE6EC2D-E2BA-486B-8C90-BC83C6DF064F}"/>
          </ac:cxnSpMkLst>
        </pc:cxnChg>
        <pc:cxnChg chg="add del mod">
          <ac:chgData name="Lorenzo Di Domenico" userId="b92e3e10ad574af4" providerId="LiveId" clId="{7C109891-7D92-491B-AB07-5A1C2FC8D3C7}" dt="2022-03-02T19:12:09.850" v="175"/>
          <ac:cxnSpMkLst>
            <pc:docMk/>
            <pc:sldMk cId="1494154413" sldId="313"/>
            <ac:cxnSpMk id="62" creationId="{763A2566-9C99-4E4C-8B1E-8D90AF65CBEE}"/>
          </ac:cxnSpMkLst>
        </pc:cxnChg>
        <pc:cxnChg chg="add del mod">
          <ac:chgData name="Lorenzo Di Domenico" userId="b92e3e10ad574af4" providerId="LiveId" clId="{7C109891-7D92-491B-AB07-5A1C2FC8D3C7}" dt="2022-03-02T19:12:09.850" v="175"/>
          <ac:cxnSpMkLst>
            <pc:docMk/>
            <pc:sldMk cId="1494154413" sldId="313"/>
            <ac:cxnSpMk id="63" creationId="{71A3C28A-A90D-48E5-82E2-A2181E3FC361}"/>
          </ac:cxnSpMkLst>
        </pc:cxnChg>
        <pc:cxnChg chg="add del mod">
          <ac:chgData name="Lorenzo Di Domenico" userId="b92e3e10ad574af4" providerId="LiveId" clId="{7C109891-7D92-491B-AB07-5A1C2FC8D3C7}" dt="2022-03-02T19:12:09.850" v="175"/>
          <ac:cxnSpMkLst>
            <pc:docMk/>
            <pc:sldMk cId="1494154413" sldId="313"/>
            <ac:cxnSpMk id="64" creationId="{5C60D77C-1C98-4EBA-B0CC-D516D07388D2}"/>
          </ac:cxnSpMkLst>
        </pc:cxnChg>
        <pc:cxnChg chg="add del mod">
          <ac:chgData name="Lorenzo Di Domenico" userId="b92e3e10ad574af4" providerId="LiveId" clId="{7C109891-7D92-491B-AB07-5A1C2FC8D3C7}" dt="2022-03-02T19:12:09.850" v="175"/>
          <ac:cxnSpMkLst>
            <pc:docMk/>
            <pc:sldMk cId="1494154413" sldId="313"/>
            <ac:cxnSpMk id="73" creationId="{AC0AD308-3442-4569-9862-34743BDE4D77}"/>
          </ac:cxnSpMkLst>
        </pc:cxnChg>
        <pc:cxnChg chg="add del mod">
          <ac:chgData name="Lorenzo Di Domenico" userId="b92e3e10ad574af4" providerId="LiveId" clId="{7C109891-7D92-491B-AB07-5A1C2FC8D3C7}" dt="2022-03-02T19:12:09.850" v="175"/>
          <ac:cxnSpMkLst>
            <pc:docMk/>
            <pc:sldMk cId="1494154413" sldId="313"/>
            <ac:cxnSpMk id="74" creationId="{E1FF751B-8C53-4994-8BE0-7EF4842AC6A7}"/>
          </ac:cxnSpMkLst>
        </pc:cxnChg>
        <pc:cxnChg chg="add del mod">
          <ac:chgData name="Lorenzo Di Domenico" userId="b92e3e10ad574af4" providerId="LiveId" clId="{7C109891-7D92-491B-AB07-5A1C2FC8D3C7}" dt="2022-03-02T19:12:09.850" v="175"/>
          <ac:cxnSpMkLst>
            <pc:docMk/>
            <pc:sldMk cId="1494154413" sldId="313"/>
            <ac:cxnSpMk id="75" creationId="{122EC008-1A5E-4485-9FDB-578FA14D558C}"/>
          </ac:cxnSpMkLst>
        </pc:cxnChg>
        <pc:cxnChg chg="add del mod">
          <ac:chgData name="Lorenzo Di Domenico" userId="b92e3e10ad574af4" providerId="LiveId" clId="{7C109891-7D92-491B-AB07-5A1C2FC8D3C7}" dt="2022-03-02T19:12:09.850" v="175"/>
          <ac:cxnSpMkLst>
            <pc:docMk/>
            <pc:sldMk cId="1494154413" sldId="313"/>
            <ac:cxnSpMk id="76" creationId="{770571BF-DE78-4DA0-BBA4-13C4D50CD3EE}"/>
          </ac:cxnSpMkLst>
        </pc:cxnChg>
        <pc:cxnChg chg="add del mod">
          <ac:chgData name="Lorenzo Di Domenico" userId="b92e3e10ad574af4" providerId="LiveId" clId="{7C109891-7D92-491B-AB07-5A1C2FC8D3C7}" dt="2022-03-02T19:12:09.850" v="175"/>
          <ac:cxnSpMkLst>
            <pc:docMk/>
            <pc:sldMk cId="1494154413" sldId="313"/>
            <ac:cxnSpMk id="77" creationId="{20B17E39-17AC-41B8-A87F-F17DDDF18F25}"/>
          </ac:cxnSpMkLst>
        </pc:cxnChg>
        <pc:cxnChg chg="add del mod">
          <ac:chgData name="Lorenzo Di Domenico" userId="b92e3e10ad574af4" providerId="LiveId" clId="{7C109891-7D92-491B-AB07-5A1C2FC8D3C7}" dt="2022-03-02T19:12:09.850" v="175"/>
          <ac:cxnSpMkLst>
            <pc:docMk/>
            <pc:sldMk cId="1494154413" sldId="313"/>
            <ac:cxnSpMk id="78" creationId="{24549479-DE02-4FCC-8587-5D15C250DCAC}"/>
          </ac:cxnSpMkLst>
        </pc:cxnChg>
        <pc:cxnChg chg="add del mod">
          <ac:chgData name="Lorenzo Di Domenico" userId="b92e3e10ad574af4" providerId="LiveId" clId="{7C109891-7D92-491B-AB07-5A1C2FC8D3C7}" dt="2022-03-02T19:12:09.850" v="175"/>
          <ac:cxnSpMkLst>
            <pc:docMk/>
            <pc:sldMk cId="1494154413" sldId="313"/>
            <ac:cxnSpMk id="79" creationId="{BEE90719-991E-45B9-B57C-03C2FBBEF146}"/>
          </ac:cxnSpMkLst>
        </pc:cxnChg>
        <pc:cxnChg chg="add del mod">
          <ac:chgData name="Lorenzo Di Domenico" userId="b92e3e10ad574af4" providerId="LiveId" clId="{7C109891-7D92-491B-AB07-5A1C2FC8D3C7}" dt="2022-03-02T19:12:09.850" v="175"/>
          <ac:cxnSpMkLst>
            <pc:docMk/>
            <pc:sldMk cId="1494154413" sldId="313"/>
            <ac:cxnSpMk id="80" creationId="{A4E09500-A487-4C4E-A671-3EF9FDAD1701}"/>
          </ac:cxnSpMkLst>
        </pc:cxnChg>
        <pc:cxnChg chg="add del mod">
          <ac:chgData name="Lorenzo Di Domenico" userId="b92e3e10ad574af4" providerId="LiveId" clId="{7C109891-7D92-491B-AB07-5A1C2FC8D3C7}" dt="2022-03-02T19:12:09.850" v="175"/>
          <ac:cxnSpMkLst>
            <pc:docMk/>
            <pc:sldMk cId="1494154413" sldId="313"/>
            <ac:cxnSpMk id="84" creationId="{4DA0FCCF-8B48-44F8-9CD7-7FCB003A4A44}"/>
          </ac:cxnSpMkLst>
        </pc:cxnChg>
        <pc:cxnChg chg="add del mod">
          <ac:chgData name="Lorenzo Di Domenico" userId="b92e3e10ad574af4" providerId="LiveId" clId="{7C109891-7D92-491B-AB07-5A1C2FC8D3C7}" dt="2022-03-02T19:12:09.850" v="175"/>
          <ac:cxnSpMkLst>
            <pc:docMk/>
            <pc:sldMk cId="1494154413" sldId="313"/>
            <ac:cxnSpMk id="88" creationId="{CA58649B-F652-4AE0-814D-F8ED13653748}"/>
          </ac:cxnSpMkLst>
        </pc:cxnChg>
        <pc:cxnChg chg="add del mod">
          <ac:chgData name="Lorenzo Di Domenico" userId="b92e3e10ad574af4" providerId="LiveId" clId="{7C109891-7D92-491B-AB07-5A1C2FC8D3C7}" dt="2022-03-02T19:12:09.850" v="175"/>
          <ac:cxnSpMkLst>
            <pc:docMk/>
            <pc:sldMk cId="1494154413" sldId="313"/>
            <ac:cxnSpMk id="89" creationId="{DFF74F29-7F52-49DD-8F7F-3DA7A8EB5A13}"/>
          </ac:cxnSpMkLst>
        </pc:cxnChg>
        <pc:cxnChg chg="add del mod">
          <ac:chgData name="Lorenzo Di Domenico" userId="b92e3e10ad574af4" providerId="LiveId" clId="{7C109891-7D92-491B-AB07-5A1C2FC8D3C7}" dt="2022-03-02T19:12:09.850" v="175"/>
          <ac:cxnSpMkLst>
            <pc:docMk/>
            <pc:sldMk cId="1494154413" sldId="313"/>
            <ac:cxnSpMk id="90" creationId="{9BD8A439-A7AD-47CF-B088-DEF6BF10F8B7}"/>
          </ac:cxnSpMkLst>
        </pc:cxnChg>
        <pc:cxnChg chg="add del mod">
          <ac:chgData name="Lorenzo Di Domenico" userId="b92e3e10ad574af4" providerId="LiveId" clId="{7C109891-7D92-491B-AB07-5A1C2FC8D3C7}" dt="2022-03-02T19:12:09.850" v="175"/>
          <ac:cxnSpMkLst>
            <pc:docMk/>
            <pc:sldMk cId="1494154413" sldId="313"/>
            <ac:cxnSpMk id="91" creationId="{121FA211-870B-4C16-9AC1-88D9F6A446D2}"/>
          </ac:cxnSpMkLst>
        </pc:cxnChg>
        <pc:cxnChg chg="add del mod">
          <ac:chgData name="Lorenzo Di Domenico" userId="b92e3e10ad574af4" providerId="LiveId" clId="{7C109891-7D92-491B-AB07-5A1C2FC8D3C7}" dt="2022-03-02T19:12:09.850" v="175"/>
          <ac:cxnSpMkLst>
            <pc:docMk/>
            <pc:sldMk cId="1494154413" sldId="313"/>
            <ac:cxnSpMk id="92" creationId="{BC665684-C000-4BCC-9B4E-00B585036949}"/>
          </ac:cxnSpMkLst>
        </pc:cxnChg>
        <pc:cxnChg chg="add del mod">
          <ac:chgData name="Lorenzo Di Domenico" userId="b92e3e10ad574af4" providerId="LiveId" clId="{7C109891-7D92-491B-AB07-5A1C2FC8D3C7}" dt="2022-03-02T19:12:09.850" v="175"/>
          <ac:cxnSpMkLst>
            <pc:docMk/>
            <pc:sldMk cId="1494154413" sldId="313"/>
            <ac:cxnSpMk id="93" creationId="{D2E4B8C9-9C9C-4E3D-BD1D-3F26BA0984F4}"/>
          </ac:cxnSpMkLst>
        </pc:cxnChg>
        <pc:cxnChg chg="add del mod">
          <ac:chgData name="Lorenzo Di Domenico" userId="b92e3e10ad574af4" providerId="LiveId" clId="{7C109891-7D92-491B-AB07-5A1C2FC8D3C7}" dt="2022-03-02T19:12:09.850" v="175"/>
          <ac:cxnSpMkLst>
            <pc:docMk/>
            <pc:sldMk cId="1494154413" sldId="313"/>
            <ac:cxnSpMk id="94" creationId="{1EF7DA04-AEA5-4ABF-84DD-B0FFDAA9C320}"/>
          </ac:cxnSpMkLst>
        </pc:cxnChg>
        <pc:cxnChg chg="add del mod">
          <ac:chgData name="Lorenzo Di Domenico" userId="b92e3e10ad574af4" providerId="LiveId" clId="{7C109891-7D92-491B-AB07-5A1C2FC8D3C7}" dt="2022-03-02T19:12:09.850" v="175"/>
          <ac:cxnSpMkLst>
            <pc:docMk/>
            <pc:sldMk cId="1494154413" sldId="313"/>
            <ac:cxnSpMk id="95" creationId="{5EBEA541-196D-4EB3-A14F-A75758D5734C}"/>
          </ac:cxnSpMkLst>
        </pc:cxnChg>
        <pc:cxnChg chg="add del mod">
          <ac:chgData name="Lorenzo Di Domenico" userId="b92e3e10ad574af4" providerId="LiveId" clId="{7C109891-7D92-491B-AB07-5A1C2FC8D3C7}" dt="2022-03-02T19:12:09.850" v="175"/>
          <ac:cxnSpMkLst>
            <pc:docMk/>
            <pc:sldMk cId="1494154413" sldId="313"/>
            <ac:cxnSpMk id="96" creationId="{02116F01-462C-42A5-AB85-B6E7F620AE55}"/>
          </ac:cxnSpMkLst>
        </pc:cxnChg>
      </pc:sldChg>
      <pc:sldChg chg="addSp delSp modSp add del mod">
        <pc:chgData name="Lorenzo Di Domenico" userId="b92e3e10ad574af4" providerId="LiveId" clId="{7C109891-7D92-491B-AB07-5A1C2FC8D3C7}" dt="2022-03-23T11:41:03.357" v="4756" actId="47"/>
        <pc:sldMkLst>
          <pc:docMk/>
          <pc:sldMk cId="2424251259" sldId="314"/>
        </pc:sldMkLst>
        <pc:spChg chg="add del">
          <ac:chgData name="Lorenzo Di Domenico" userId="b92e3e10ad574af4" providerId="LiveId" clId="{7C109891-7D92-491B-AB07-5A1C2FC8D3C7}" dt="2022-03-02T19:33:46.728" v="232" actId="22"/>
          <ac:spMkLst>
            <pc:docMk/>
            <pc:sldMk cId="2424251259" sldId="314"/>
            <ac:spMk id="17" creationId="{95572D1B-2C73-4AC9-8365-FC089F6D03EC}"/>
          </ac:spMkLst>
        </pc:spChg>
        <pc:graphicFrameChg chg="add del mod">
          <ac:chgData name="Lorenzo Di Domenico" userId="b92e3e10ad574af4" providerId="LiveId" clId="{7C109891-7D92-491B-AB07-5A1C2FC8D3C7}" dt="2022-03-02T19:33:19.034" v="229"/>
          <ac:graphicFrameMkLst>
            <pc:docMk/>
            <pc:sldMk cId="2424251259" sldId="314"/>
            <ac:graphicFrameMk id="2" creationId="{F58BD3C9-A449-4039-BBAF-04FC5FB017B8}"/>
          </ac:graphicFrameMkLst>
        </pc:graphicFrameChg>
        <pc:picChg chg="add mod">
          <ac:chgData name="Lorenzo Di Domenico" userId="b92e3e10ad574af4" providerId="LiveId" clId="{7C109891-7D92-491B-AB07-5A1C2FC8D3C7}" dt="2022-03-02T20:47:59.574" v="1720" actId="14100"/>
          <ac:picMkLst>
            <pc:docMk/>
            <pc:sldMk cId="2424251259" sldId="314"/>
            <ac:picMk id="4" creationId="{051AE679-93D9-44E1-B6C2-1534C21BC44B}"/>
          </ac:picMkLst>
        </pc:picChg>
        <pc:picChg chg="del">
          <ac:chgData name="Lorenzo Di Domenico" userId="b92e3e10ad574af4" providerId="LiveId" clId="{7C109891-7D92-491B-AB07-5A1C2FC8D3C7}" dt="2022-03-02T19:31:42.574" v="227" actId="478"/>
          <ac:picMkLst>
            <pc:docMk/>
            <pc:sldMk cId="2424251259" sldId="314"/>
            <ac:picMk id="6" creationId="{7157D575-7F74-4CAE-B8BE-251E97059A2C}"/>
          </ac:picMkLst>
        </pc:picChg>
        <pc:cxnChg chg="add del mod">
          <ac:chgData name="Lorenzo Di Domenico" userId="b92e3e10ad574af4" providerId="LiveId" clId="{7C109891-7D92-491B-AB07-5A1C2FC8D3C7}" dt="2022-03-02T19:33:19.034" v="229"/>
          <ac:cxnSpMkLst>
            <pc:docMk/>
            <pc:sldMk cId="2424251259" sldId="314"/>
            <ac:cxnSpMk id="10" creationId="{FC5609F4-68DE-4313-BAE5-5439AA7A1127}"/>
          </ac:cxnSpMkLst>
        </pc:cxnChg>
        <pc:cxnChg chg="add del mod">
          <ac:chgData name="Lorenzo Di Domenico" userId="b92e3e10ad574af4" providerId="LiveId" clId="{7C109891-7D92-491B-AB07-5A1C2FC8D3C7}" dt="2022-03-02T19:33:19.034" v="229"/>
          <ac:cxnSpMkLst>
            <pc:docMk/>
            <pc:sldMk cId="2424251259" sldId="314"/>
            <ac:cxnSpMk id="11" creationId="{531F322B-E533-4FA2-BE21-6FE80B01C5E9}"/>
          </ac:cxnSpMkLst>
        </pc:cxnChg>
        <pc:cxnChg chg="add del mod">
          <ac:chgData name="Lorenzo Di Domenico" userId="b92e3e10ad574af4" providerId="LiveId" clId="{7C109891-7D92-491B-AB07-5A1C2FC8D3C7}" dt="2022-03-02T19:33:19.034" v="229"/>
          <ac:cxnSpMkLst>
            <pc:docMk/>
            <pc:sldMk cId="2424251259" sldId="314"/>
            <ac:cxnSpMk id="12" creationId="{D77D6B64-2D3F-4243-B732-CC2DE52D600C}"/>
          </ac:cxnSpMkLst>
        </pc:cxnChg>
        <pc:cxnChg chg="add del mod">
          <ac:chgData name="Lorenzo Di Domenico" userId="b92e3e10ad574af4" providerId="LiveId" clId="{7C109891-7D92-491B-AB07-5A1C2FC8D3C7}" dt="2022-03-02T19:33:19.034" v="229"/>
          <ac:cxnSpMkLst>
            <pc:docMk/>
            <pc:sldMk cId="2424251259" sldId="314"/>
            <ac:cxnSpMk id="13" creationId="{725C96E5-EC58-4A2A-91F2-BE1BC92BABD2}"/>
          </ac:cxnSpMkLst>
        </pc:cxnChg>
        <pc:cxnChg chg="add del mod">
          <ac:chgData name="Lorenzo Di Domenico" userId="b92e3e10ad574af4" providerId="LiveId" clId="{7C109891-7D92-491B-AB07-5A1C2FC8D3C7}" dt="2022-03-02T19:33:19.034" v="229"/>
          <ac:cxnSpMkLst>
            <pc:docMk/>
            <pc:sldMk cId="2424251259" sldId="314"/>
            <ac:cxnSpMk id="14" creationId="{729F8FC6-C272-4827-BA5C-5C2B2C5A723D}"/>
          </ac:cxnSpMkLst>
        </pc:cxnChg>
        <pc:cxnChg chg="add del mod">
          <ac:chgData name="Lorenzo Di Domenico" userId="b92e3e10ad574af4" providerId="LiveId" clId="{7C109891-7D92-491B-AB07-5A1C2FC8D3C7}" dt="2022-03-02T19:33:19.034" v="229"/>
          <ac:cxnSpMkLst>
            <pc:docMk/>
            <pc:sldMk cId="2424251259" sldId="314"/>
            <ac:cxnSpMk id="15" creationId="{6B7A0D27-17FD-4EF1-BECB-712D440F5700}"/>
          </ac:cxnSpMkLst>
        </pc:cxnChg>
        <pc:cxnChg chg="add del mod">
          <ac:chgData name="Lorenzo Di Domenico" userId="b92e3e10ad574af4" providerId="LiveId" clId="{7C109891-7D92-491B-AB07-5A1C2FC8D3C7}" dt="2022-03-02T19:33:19.034" v="229"/>
          <ac:cxnSpMkLst>
            <pc:docMk/>
            <pc:sldMk cId="2424251259" sldId="314"/>
            <ac:cxnSpMk id="16" creationId="{52AC26E8-BFC0-4ED7-96E1-55E6E0B3C31E}"/>
          </ac:cxnSpMkLst>
        </pc:cxnChg>
      </pc:sldChg>
      <pc:sldChg chg="addSp delSp modSp add del mod">
        <pc:chgData name="Lorenzo Di Domenico" userId="b92e3e10ad574af4" providerId="LiveId" clId="{7C109891-7D92-491B-AB07-5A1C2FC8D3C7}" dt="2022-03-23T11:41:02.596" v="4755" actId="47"/>
        <pc:sldMkLst>
          <pc:docMk/>
          <pc:sldMk cId="4015420719" sldId="315"/>
        </pc:sldMkLst>
        <pc:spChg chg="add del mod">
          <ac:chgData name="Lorenzo Di Domenico" userId="b92e3e10ad574af4" providerId="LiveId" clId="{7C109891-7D92-491B-AB07-5A1C2FC8D3C7}" dt="2022-03-02T19:39:22.784" v="237" actId="478"/>
          <ac:spMkLst>
            <pc:docMk/>
            <pc:sldMk cId="4015420719" sldId="315"/>
            <ac:spMk id="2" creationId="{B1A3B0FF-421B-4C1A-96D5-7F97047F8108}"/>
          </ac:spMkLst>
        </pc:spChg>
        <pc:spChg chg="del">
          <ac:chgData name="Lorenzo Di Domenico" userId="b92e3e10ad574af4" providerId="LiveId" clId="{7C109891-7D92-491B-AB07-5A1C2FC8D3C7}" dt="2022-03-02T19:39:16.118" v="236" actId="478"/>
          <ac:spMkLst>
            <pc:docMk/>
            <pc:sldMk cId="4015420719" sldId="315"/>
            <ac:spMk id="9" creationId="{AE645FA9-9783-4B95-A71A-02519DC6053A}"/>
          </ac:spMkLst>
        </pc:spChg>
        <pc:spChg chg="add del">
          <ac:chgData name="Lorenzo Di Domenico" userId="b92e3e10ad574af4" providerId="LiveId" clId="{7C109891-7D92-491B-AB07-5A1C2FC8D3C7}" dt="2022-03-02T20:37:24.356" v="1370" actId="478"/>
          <ac:spMkLst>
            <pc:docMk/>
            <pc:sldMk cId="4015420719" sldId="315"/>
            <ac:spMk id="10" creationId="{74AB5530-A3C4-473B-9167-600F7F86CC28}"/>
          </ac:spMkLst>
        </pc:spChg>
        <pc:spChg chg="add del">
          <ac:chgData name="Lorenzo Di Domenico" userId="b92e3e10ad574af4" providerId="LiveId" clId="{7C109891-7D92-491B-AB07-5A1C2FC8D3C7}" dt="2022-03-02T20:42:01.300" v="1454" actId="22"/>
          <ac:spMkLst>
            <pc:docMk/>
            <pc:sldMk cId="4015420719" sldId="315"/>
            <ac:spMk id="11" creationId="{BFCB06D8-979A-4EE3-8D14-05F1D8642DB9}"/>
          </ac:spMkLst>
        </pc:spChg>
        <pc:spChg chg="add mod">
          <ac:chgData name="Lorenzo Di Domenico" userId="b92e3e10ad574af4" providerId="LiveId" clId="{7C109891-7D92-491B-AB07-5A1C2FC8D3C7}" dt="2022-03-02T21:30:11.461" v="2114"/>
          <ac:spMkLst>
            <pc:docMk/>
            <pc:sldMk cId="4015420719" sldId="315"/>
            <ac:spMk id="12" creationId="{1A43F747-5F74-4BA9-B720-2B5E9AE7A851}"/>
          </ac:spMkLst>
        </pc:spChg>
        <pc:spChg chg="mod">
          <ac:chgData name="Lorenzo Di Domenico" userId="b92e3e10ad574af4" providerId="LiveId" clId="{7C109891-7D92-491B-AB07-5A1C2FC8D3C7}" dt="2022-03-02T21:21:32.265" v="2036" actId="20577"/>
          <ac:spMkLst>
            <pc:docMk/>
            <pc:sldMk cId="4015420719" sldId="315"/>
            <ac:spMk id="10245" creationId="{9E9D7871-5470-4D91-8213-4A46E5028592}"/>
          </ac:spMkLst>
        </pc:spChg>
        <pc:picChg chg="del">
          <ac:chgData name="Lorenzo Di Domenico" userId="b92e3e10ad574af4" providerId="LiveId" clId="{7C109891-7D92-491B-AB07-5A1C2FC8D3C7}" dt="2022-03-02T19:39:23.993" v="238" actId="478"/>
          <ac:picMkLst>
            <pc:docMk/>
            <pc:sldMk cId="4015420719" sldId="315"/>
            <ac:picMk id="6" creationId="{7157D575-7F74-4CAE-B8BE-251E97059A2C}"/>
          </ac:picMkLst>
        </pc:picChg>
      </pc:sldChg>
      <pc:sldChg chg="addSp delSp modSp add del mod ord">
        <pc:chgData name="Lorenzo Di Domenico" userId="b92e3e10ad574af4" providerId="LiveId" clId="{7C109891-7D92-491B-AB07-5A1C2FC8D3C7}" dt="2022-03-23T11:06:53.691" v="2168" actId="47"/>
        <pc:sldMkLst>
          <pc:docMk/>
          <pc:sldMk cId="2826079758" sldId="316"/>
        </pc:sldMkLst>
        <pc:spChg chg="add mod">
          <ac:chgData name="Lorenzo Di Domenico" userId="b92e3e10ad574af4" providerId="LiveId" clId="{7C109891-7D92-491B-AB07-5A1C2FC8D3C7}" dt="2022-03-02T20:10:59.530" v="936" actId="1036"/>
          <ac:spMkLst>
            <pc:docMk/>
            <pc:sldMk cId="2826079758" sldId="316"/>
            <ac:spMk id="7" creationId="{5A274CFA-E2E4-427B-8216-DA2779633FE7}"/>
          </ac:spMkLst>
        </pc:spChg>
        <pc:spChg chg="add mod">
          <ac:chgData name="Lorenzo Di Domenico" userId="b92e3e10ad574af4" providerId="LiveId" clId="{7C109891-7D92-491B-AB07-5A1C2FC8D3C7}" dt="2022-03-02T20:10:59.530" v="936" actId="1036"/>
          <ac:spMkLst>
            <pc:docMk/>
            <pc:sldMk cId="2826079758" sldId="316"/>
            <ac:spMk id="8" creationId="{7F16B54B-DA80-4EE1-9FDE-B7EC059C2E28}"/>
          </ac:spMkLst>
        </pc:spChg>
        <pc:spChg chg="mod">
          <ac:chgData name="Lorenzo Di Domenico" userId="b92e3e10ad574af4" providerId="LiveId" clId="{7C109891-7D92-491B-AB07-5A1C2FC8D3C7}" dt="2022-03-02T20:06:25.802" v="869" actId="1036"/>
          <ac:spMkLst>
            <pc:docMk/>
            <pc:sldMk cId="2826079758" sldId="316"/>
            <ac:spMk id="9" creationId="{AE645FA9-9783-4B95-A71A-02519DC6053A}"/>
          </ac:spMkLst>
        </pc:spChg>
        <pc:spChg chg="mod">
          <ac:chgData name="Lorenzo Di Domenico" userId="b92e3e10ad574af4" providerId="LiveId" clId="{7C109891-7D92-491B-AB07-5A1C2FC8D3C7}" dt="2022-03-02T20:10:59.530" v="936" actId="1036"/>
          <ac:spMkLst>
            <pc:docMk/>
            <pc:sldMk cId="2826079758" sldId="316"/>
            <ac:spMk id="10" creationId="{88914938-4038-4529-A39B-E1FACFE58645}"/>
          </ac:spMkLst>
        </pc:spChg>
        <pc:spChg chg="add del mod">
          <ac:chgData name="Lorenzo Di Domenico" userId="b92e3e10ad574af4" providerId="LiveId" clId="{7C109891-7D92-491B-AB07-5A1C2FC8D3C7}" dt="2022-03-02T20:03:05.687" v="813" actId="478"/>
          <ac:spMkLst>
            <pc:docMk/>
            <pc:sldMk cId="2826079758" sldId="316"/>
            <ac:spMk id="11" creationId="{F1D8F8CB-04C4-4AEA-B036-274A305757C2}"/>
          </ac:spMkLst>
        </pc:spChg>
        <pc:spChg chg="add mod">
          <ac:chgData name="Lorenzo Di Domenico" userId="b92e3e10ad574af4" providerId="LiveId" clId="{7C109891-7D92-491B-AB07-5A1C2FC8D3C7}" dt="2022-03-02T20:10:59.530" v="936" actId="1036"/>
          <ac:spMkLst>
            <pc:docMk/>
            <pc:sldMk cId="2826079758" sldId="316"/>
            <ac:spMk id="12" creationId="{80754E82-0A20-43E7-BF44-BA315D115A03}"/>
          </ac:spMkLst>
        </pc:spChg>
        <pc:spChg chg="add del mod">
          <ac:chgData name="Lorenzo Di Domenico" userId="b92e3e10ad574af4" providerId="LiveId" clId="{7C109891-7D92-491B-AB07-5A1C2FC8D3C7}" dt="2022-03-02T20:05:29.348" v="832" actId="478"/>
          <ac:spMkLst>
            <pc:docMk/>
            <pc:sldMk cId="2826079758" sldId="316"/>
            <ac:spMk id="16" creationId="{B8B203E2-7149-438D-BEF1-7131A1440F94}"/>
          </ac:spMkLst>
        </pc:spChg>
        <pc:spChg chg="mod">
          <ac:chgData name="Lorenzo Di Domenico" userId="b92e3e10ad574af4" providerId="LiveId" clId="{7C109891-7D92-491B-AB07-5A1C2FC8D3C7}" dt="2022-03-02T20:10:59.530" v="936" actId="1036"/>
          <ac:spMkLst>
            <pc:docMk/>
            <pc:sldMk cId="2826079758" sldId="316"/>
            <ac:spMk id="22" creationId="{AD7ADBD5-FBE6-4DEE-B831-8B49076D08CE}"/>
          </ac:spMkLst>
        </pc:spChg>
        <pc:spChg chg="del mod">
          <ac:chgData name="Lorenzo Di Domenico" userId="b92e3e10ad574af4" providerId="LiveId" clId="{7C109891-7D92-491B-AB07-5A1C2FC8D3C7}" dt="2022-03-02T20:03:27.502" v="819" actId="478"/>
          <ac:spMkLst>
            <pc:docMk/>
            <pc:sldMk cId="2826079758" sldId="316"/>
            <ac:spMk id="23" creationId="{20B80511-EFA0-46E8-B5F1-FB56686265FC}"/>
          </ac:spMkLst>
        </pc:spChg>
        <pc:spChg chg="add del mod">
          <ac:chgData name="Lorenzo Di Domenico" userId="b92e3e10ad574af4" providerId="LiveId" clId="{7C109891-7D92-491B-AB07-5A1C2FC8D3C7}" dt="2022-03-02T20:05:27.648" v="830" actId="478"/>
          <ac:spMkLst>
            <pc:docMk/>
            <pc:sldMk cId="2826079758" sldId="316"/>
            <ac:spMk id="25" creationId="{3C2F3C79-A2ED-4E44-BADD-7FFD9E3AA8F2}"/>
          </ac:spMkLst>
        </pc:spChg>
        <pc:spChg chg="add mod">
          <ac:chgData name="Lorenzo Di Domenico" userId="b92e3e10ad574af4" providerId="LiveId" clId="{7C109891-7D92-491B-AB07-5A1C2FC8D3C7}" dt="2022-03-02T20:10:59.530" v="936" actId="1036"/>
          <ac:spMkLst>
            <pc:docMk/>
            <pc:sldMk cId="2826079758" sldId="316"/>
            <ac:spMk id="29" creationId="{4DA6532E-9EB8-4121-99A5-0DA263E986C6}"/>
          </ac:spMkLst>
        </pc:spChg>
        <pc:spChg chg="add mod">
          <ac:chgData name="Lorenzo Di Domenico" userId="b92e3e10ad574af4" providerId="LiveId" clId="{7C109891-7D92-491B-AB07-5A1C2FC8D3C7}" dt="2022-03-02T20:10:59.530" v="936" actId="1036"/>
          <ac:spMkLst>
            <pc:docMk/>
            <pc:sldMk cId="2826079758" sldId="316"/>
            <ac:spMk id="31" creationId="{0DFABC40-50E1-4482-A49C-0125F51EE754}"/>
          </ac:spMkLst>
        </pc:spChg>
        <pc:spChg chg="add mod">
          <ac:chgData name="Lorenzo Di Domenico" userId="b92e3e10ad574af4" providerId="LiveId" clId="{7C109891-7D92-491B-AB07-5A1C2FC8D3C7}" dt="2022-03-02T20:10:59.530" v="936" actId="1036"/>
          <ac:spMkLst>
            <pc:docMk/>
            <pc:sldMk cId="2826079758" sldId="316"/>
            <ac:spMk id="32" creationId="{0FDA70D7-50AB-4444-B934-9DF7170E2D59}"/>
          </ac:spMkLst>
        </pc:spChg>
        <pc:spChg chg="add mod">
          <ac:chgData name="Lorenzo Di Domenico" userId="b92e3e10ad574af4" providerId="LiveId" clId="{7C109891-7D92-491B-AB07-5A1C2FC8D3C7}" dt="2022-03-02T20:10:59.530" v="936" actId="1036"/>
          <ac:spMkLst>
            <pc:docMk/>
            <pc:sldMk cId="2826079758" sldId="316"/>
            <ac:spMk id="33" creationId="{FB5A747B-BCBA-4F42-9811-84B2717B89DC}"/>
          </ac:spMkLst>
        </pc:spChg>
        <pc:spChg chg="add mod">
          <ac:chgData name="Lorenzo Di Domenico" userId="b92e3e10ad574af4" providerId="LiveId" clId="{7C109891-7D92-491B-AB07-5A1C2FC8D3C7}" dt="2022-03-02T20:10:59.530" v="936" actId="1036"/>
          <ac:spMkLst>
            <pc:docMk/>
            <pc:sldMk cId="2826079758" sldId="316"/>
            <ac:spMk id="35" creationId="{D3A981A9-77EF-48B2-8C79-96CDF22079EC}"/>
          </ac:spMkLst>
        </pc:spChg>
        <pc:spChg chg="add del mod">
          <ac:chgData name="Lorenzo Di Domenico" userId="b92e3e10ad574af4" providerId="LiveId" clId="{7C109891-7D92-491B-AB07-5A1C2FC8D3C7}" dt="2022-03-02T20:05:50.561" v="839" actId="478"/>
          <ac:spMkLst>
            <pc:docMk/>
            <pc:sldMk cId="2826079758" sldId="316"/>
            <ac:spMk id="36" creationId="{9EDA3AB8-24AB-4EA0-813E-F28597437F5E}"/>
          </ac:spMkLst>
        </pc:spChg>
        <pc:spChg chg="add del mod">
          <ac:chgData name="Lorenzo Di Domenico" userId="b92e3e10ad574af4" providerId="LiveId" clId="{7C109891-7D92-491B-AB07-5A1C2FC8D3C7}" dt="2022-03-02T20:07:38.156" v="881" actId="478"/>
          <ac:spMkLst>
            <pc:docMk/>
            <pc:sldMk cId="2826079758" sldId="316"/>
            <ac:spMk id="37" creationId="{317E93E3-F7A3-4261-A98A-758E53A6B854}"/>
          </ac:spMkLst>
        </pc:spChg>
        <pc:spChg chg="add mod">
          <ac:chgData name="Lorenzo Di Domenico" userId="b92e3e10ad574af4" providerId="LiveId" clId="{7C109891-7D92-491B-AB07-5A1C2FC8D3C7}" dt="2022-03-02T20:10:59.530" v="936" actId="1036"/>
          <ac:spMkLst>
            <pc:docMk/>
            <pc:sldMk cId="2826079758" sldId="316"/>
            <ac:spMk id="39" creationId="{69A9E11F-6767-46A0-ACCC-E4BC9CC16E7D}"/>
          </ac:spMkLst>
        </pc:spChg>
        <pc:spChg chg="add del mod">
          <ac:chgData name="Lorenzo Di Domenico" userId="b92e3e10ad574af4" providerId="LiveId" clId="{7C109891-7D92-491B-AB07-5A1C2FC8D3C7}" dt="2022-03-02T20:08:48.269" v="903" actId="478"/>
          <ac:spMkLst>
            <pc:docMk/>
            <pc:sldMk cId="2826079758" sldId="316"/>
            <ac:spMk id="40" creationId="{2E0E368C-14E6-41CA-BD1F-C2725AD5EA42}"/>
          </ac:spMkLst>
        </pc:spChg>
        <pc:spChg chg="add mod">
          <ac:chgData name="Lorenzo Di Domenico" userId="b92e3e10ad574af4" providerId="LiveId" clId="{7C109891-7D92-491B-AB07-5A1C2FC8D3C7}" dt="2022-03-02T20:10:59.530" v="936" actId="1036"/>
          <ac:spMkLst>
            <pc:docMk/>
            <pc:sldMk cId="2826079758" sldId="316"/>
            <ac:spMk id="42" creationId="{8B470C29-E33E-4D88-81AC-C17175F191CC}"/>
          </ac:spMkLst>
        </pc:spChg>
        <pc:spChg chg="add del mod">
          <ac:chgData name="Lorenzo Di Domenico" userId="b92e3e10ad574af4" providerId="LiveId" clId="{7C109891-7D92-491B-AB07-5A1C2FC8D3C7}" dt="2022-03-02T20:08:33.945" v="901" actId="478"/>
          <ac:spMkLst>
            <pc:docMk/>
            <pc:sldMk cId="2826079758" sldId="316"/>
            <ac:spMk id="43" creationId="{8A273CB6-914C-494C-B38E-6BA06DDBB8F2}"/>
          </ac:spMkLst>
        </pc:spChg>
        <pc:spChg chg="add del mod">
          <ac:chgData name="Lorenzo Di Domenico" userId="b92e3e10ad574af4" providerId="LiveId" clId="{7C109891-7D92-491B-AB07-5A1C2FC8D3C7}" dt="2022-03-02T20:07:41.353" v="884" actId="478"/>
          <ac:spMkLst>
            <pc:docMk/>
            <pc:sldMk cId="2826079758" sldId="316"/>
            <ac:spMk id="47" creationId="{DD6A6FB0-941C-4EDA-9509-E18465DB763A}"/>
          </ac:spMkLst>
        </pc:spChg>
        <pc:spChg chg="add del mod">
          <ac:chgData name="Lorenzo Di Domenico" userId="b92e3e10ad574af4" providerId="LiveId" clId="{7C109891-7D92-491B-AB07-5A1C2FC8D3C7}" dt="2022-03-02T20:07:45.056" v="887" actId="478"/>
          <ac:spMkLst>
            <pc:docMk/>
            <pc:sldMk cId="2826079758" sldId="316"/>
            <ac:spMk id="49" creationId="{6E82CB2B-AAA8-44D8-85FA-2294DD9709DB}"/>
          </ac:spMkLst>
        </pc:spChg>
        <pc:spChg chg="add del mod">
          <ac:chgData name="Lorenzo Di Domenico" userId="b92e3e10ad574af4" providerId="LiveId" clId="{7C109891-7D92-491B-AB07-5A1C2FC8D3C7}" dt="2022-03-02T20:08:34.849" v="902" actId="478"/>
          <ac:spMkLst>
            <pc:docMk/>
            <pc:sldMk cId="2826079758" sldId="316"/>
            <ac:spMk id="52" creationId="{6C609FC4-8B1C-487E-AA10-19835C22D687}"/>
          </ac:spMkLst>
        </pc:spChg>
        <pc:spChg chg="add del mod">
          <ac:chgData name="Lorenzo Di Domenico" userId="b92e3e10ad574af4" providerId="LiveId" clId="{7C109891-7D92-491B-AB07-5A1C2FC8D3C7}" dt="2022-03-02T20:08:31.737" v="900" actId="478"/>
          <ac:spMkLst>
            <pc:docMk/>
            <pc:sldMk cId="2826079758" sldId="316"/>
            <ac:spMk id="54" creationId="{C7215D6E-3F76-4409-9311-570C5219D440}"/>
          </ac:spMkLst>
        </pc:spChg>
        <pc:spChg chg="add del mod">
          <ac:chgData name="Lorenzo Di Domenico" userId="b92e3e10ad574af4" providerId="LiveId" clId="{7C109891-7D92-491B-AB07-5A1C2FC8D3C7}" dt="2022-03-02T20:08:31.737" v="900" actId="478"/>
          <ac:spMkLst>
            <pc:docMk/>
            <pc:sldMk cId="2826079758" sldId="316"/>
            <ac:spMk id="55" creationId="{152BC944-1234-49E0-94C5-5BD295AE6D9A}"/>
          </ac:spMkLst>
        </pc:spChg>
        <pc:spChg chg="add del mod">
          <ac:chgData name="Lorenzo Di Domenico" userId="b92e3e10ad574af4" providerId="LiveId" clId="{7C109891-7D92-491B-AB07-5A1C2FC8D3C7}" dt="2022-03-02T20:05:48.310" v="838" actId="478"/>
          <ac:spMkLst>
            <pc:docMk/>
            <pc:sldMk cId="2826079758" sldId="316"/>
            <ac:spMk id="58" creationId="{FAC0F41C-A7B7-4E62-AD43-3924724FAFFC}"/>
          </ac:spMkLst>
        </pc:spChg>
        <pc:spChg chg="add del mod">
          <ac:chgData name="Lorenzo Di Domenico" userId="b92e3e10ad574af4" providerId="LiveId" clId="{7C109891-7D92-491B-AB07-5A1C2FC8D3C7}" dt="2022-03-02T20:05:56.670" v="841" actId="478"/>
          <ac:spMkLst>
            <pc:docMk/>
            <pc:sldMk cId="2826079758" sldId="316"/>
            <ac:spMk id="59" creationId="{5A6700BA-1B73-406B-B575-4F3D64EA129A}"/>
          </ac:spMkLst>
        </pc:spChg>
        <pc:spChg chg="add del mod">
          <ac:chgData name="Lorenzo Di Domenico" userId="b92e3e10ad574af4" providerId="LiveId" clId="{7C109891-7D92-491B-AB07-5A1C2FC8D3C7}" dt="2022-03-02T20:03:23.712" v="817" actId="478"/>
          <ac:spMkLst>
            <pc:docMk/>
            <pc:sldMk cId="2826079758" sldId="316"/>
            <ac:spMk id="60" creationId="{AC94891F-8149-4A3D-BDDF-82B8B2B8A6C7}"/>
          </ac:spMkLst>
        </pc:spChg>
        <pc:spChg chg="add del mod">
          <ac:chgData name="Lorenzo Di Domenico" userId="b92e3e10ad574af4" providerId="LiveId" clId="{7C109891-7D92-491B-AB07-5A1C2FC8D3C7}" dt="2022-03-02T20:03:15.077" v="814" actId="478"/>
          <ac:spMkLst>
            <pc:docMk/>
            <pc:sldMk cId="2826079758" sldId="316"/>
            <ac:spMk id="64" creationId="{CAA4DF4C-1640-4430-8AC2-A866E476088A}"/>
          </ac:spMkLst>
        </pc:spChg>
        <pc:spChg chg="add del mod">
          <ac:chgData name="Lorenzo Di Domenico" userId="b92e3e10ad574af4" providerId="LiveId" clId="{7C109891-7D92-491B-AB07-5A1C2FC8D3C7}" dt="2022-03-02T20:03:15.077" v="814" actId="478"/>
          <ac:spMkLst>
            <pc:docMk/>
            <pc:sldMk cId="2826079758" sldId="316"/>
            <ac:spMk id="65" creationId="{458363D8-DD6E-4242-80F8-7EDC2499AA14}"/>
          </ac:spMkLst>
        </pc:spChg>
        <pc:spChg chg="add del mod">
          <ac:chgData name="Lorenzo Di Domenico" userId="b92e3e10ad574af4" providerId="LiveId" clId="{7C109891-7D92-491B-AB07-5A1C2FC8D3C7}" dt="2022-03-02T20:03:23.712" v="817" actId="478"/>
          <ac:spMkLst>
            <pc:docMk/>
            <pc:sldMk cId="2826079758" sldId="316"/>
            <ac:spMk id="66" creationId="{58EDE3EB-9644-4555-A361-6829C66F91B2}"/>
          </ac:spMkLst>
        </pc:spChg>
        <pc:spChg chg="add del mod">
          <ac:chgData name="Lorenzo Di Domenico" userId="b92e3e10ad574af4" providerId="LiveId" clId="{7C109891-7D92-491B-AB07-5A1C2FC8D3C7}" dt="2022-03-02T20:03:23.712" v="817" actId="478"/>
          <ac:spMkLst>
            <pc:docMk/>
            <pc:sldMk cId="2826079758" sldId="316"/>
            <ac:spMk id="67" creationId="{028DFFB0-E7D9-48A0-82F3-2B80B330278B}"/>
          </ac:spMkLst>
        </pc:spChg>
        <pc:spChg chg="add del mod">
          <ac:chgData name="Lorenzo Di Domenico" userId="b92e3e10ad574af4" providerId="LiveId" clId="{7C109891-7D92-491B-AB07-5A1C2FC8D3C7}" dt="2022-03-02T20:03:23.712" v="817" actId="478"/>
          <ac:spMkLst>
            <pc:docMk/>
            <pc:sldMk cId="2826079758" sldId="316"/>
            <ac:spMk id="68" creationId="{3CEA7763-92F3-4E3E-8DDA-5921BE202F9B}"/>
          </ac:spMkLst>
        </pc:spChg>
        <pc:spChg chg="add del mod">
          <ac:chgData name="Lorenzo Di Domenico" userId="b92e3e10ad574af4" providerId="LiveId" clId="{7C109891-7D92-491B-AB07-5A1C2FC8D3C7}" dt="2022-03-02T20:03:15.077" v="814" actId="478"/>
          <ac:spMkLst>
            <pc:docMk/>
            <pc:sldMk cId="2826079758" sldId="316"/>
            <ac:spMk id="69" creationId="{D1907AB7-C414-48A0-AE82-EA4D14530EE0}"/>
          </ac:spMkLst>
        </pc:spChg>
        <pc:spChg chg="add del mod">
          <ac:chgData name="Lorenzo Di Domenico" userId="b92e3e10ad574af4" providerId="LiveId" clId="{7C109891-7D92-491B-AB07-5A1C2FC8D3C7}" dt="2022-03-02T20:03:23.712" v="817" actId="478"/>
          <ac:spMkLst>
            <pc:docMk/>
            <pc:sldMk cId="2826079758" sldId="316"/>
            <ac:spMk id="70" creationId="{22C2C8FD-5BE4-418A-970B-86F724EB8FF7}"/>
          </ac:spMkLst>
        </pc:spChg>
        <pc:spChg chg="add del mod">
          <ac:chgData name="Lorenzo Di Domenico" userId="b92e3e10ad574af4" providerId="LiveId" clId="{7C109891-7D92-491B-AB07-5A1C2FC8D3C7}" dt="2022-03-02T20:03:23.712" v="817" actId="478"/>
          <ac:spMkLst>
            <pc:docMk/>
            <pc:sldMk cId="2826079758" sldId="316"/>
            <ac:spMk id="71" creationId="{9CAEB40F-8CDE-4928-AD91-E7A452D77174}"/>
          </ac:spMkLst>
        </pc:spChg>
        <pc:spChg chg="add del mod">
          <ac:chgData name="Lorenzo Di Domenico" userId="b92e3e10ad574af4" providerId="LiveId" clId="{7C109891-7D92-491B-AB07-5A1C2FC8D3C7}" dt="2022-03-02T20:03:30.009" v="820" actId="478"/>
          <ac:spMkLst>
            <pc:docMk/>
            <pc:sldMk cId="2826079758" sldId="316"/>
            <ac:spMk id="80" creationId="{9D7E6BA3-EDF2-40EE-9DCB-BC841653D001}"/>
          </ac:spMkLst>
        </pc:spChg>
        <pc:spChg chg="add del mod">
          <ac:chgData name="Lorenzo Di Domenico" userId="b92e3e10ad574af4" providerId="LiveId" clId="{7C109891-7D92-491B-AB07-5A1C2FC8D3C7}" dt="2022-03-02T20:03:15.077" v="814" actId="478"/>
          <ac:spMkLst>
            <pc:docMk/>
            <pc:sldMk cId="2826079758" sldId="316"/>
            <ac:spMk id="81" creationId="{DFFA625C-B7F0-4276-BF01-C3E197FD6148}"/>
          </ac:spMkLst>
        </pc:spChg>
        <pc:spChg chg="add del mod">
          <ac:chgData name="Lorenzo Di Domenico" userId="b92e3e10ad574af4" providerId="LiveId" clId="{7C109891-7D92-491B-AB07-5A1C2FC8D3C7}" dt="2022-03-02T20:03:15.077" v="814" actId="478"/>
          <ac:spMkLst>
            <pc:docMk/>
            <pc:sldMk cId="2826079758" sldId="316"/>
            <ac:spMk id="82" creationId="{206D4FDC-B2D1-45C7-8441-BDF0B454B639}"/>
          </ac:spMkLst>
        </pc:spChg>
        <pc:spChg chg="add del mod">
          <ac:chgData name="Lorenzo Di Domenico" userId="b92e3e10ad574af4" providerId="LiveId" clId="{7C109891-7D92-491B-AB07-5A1C2FC8D3C7}" dt="2022-03-02T20:03:23.712" v="817" actId="478"/>
          <ac:spMkLst>
            <pc:docMk/>
            <pc:sldMk cId="2826079758" sldId="316"/>
            <ac:spMk id="84" creationId="{15667BE5-54C7-4BA2-9B9A-2F1967F3B552}"/>
          </ac:spMkLst>
        </pc:spChg>
        <pc:spChg chg="add del mod">
          <ac:chgData name="Lorenzo Di Domenico" userId="b92e3e10ad574af4" providerId="LiveId" clId="{7C109891-7D92-491B-AB07-5A1C2FC8D3C7}" dt="2022-03-02T20:03:15.077" v="814" actId="478"/>
          <ac:spMkLst>
            <pc:docMk/>
            <pc:sldMk cId="2826079758" sldId="316"/>
            <ac:spMk id="85" creationId="{1746483A-5912-44CD-BF21-2287FFEFAEF1}"/>
          </ac:spMkLst>
        </pc:spChg>
        <pc:spChg chg="add del mod">
          <ac:chgData name="Lorenzo Di Domenico" userId="b92e3e10ad574af4" providerId="LiveId" clId="{7C109891-7D92-491B-AB07-5A1C2FC8D3C7}" dt="2022-03-02T20:03:23.712" v="817" actId="478"/>
          <ac:spMkLst>
            <pc:docMk/>
            <pc:sldMk cId="2826079758" sldId="316"/>
            <ac:spMk id="86" creationId="{A89ED000-0ECC-40A9-B550-B72F7E310F1F}"/>
          </ac:spMkLst>
        </pc:spChg>
        <pc:spChg chg="mod">
          <ac:chgData name="Lorenzo Di Domenico" userId="b92e3e10ad574af4" providerId="LiveId" clId="{7C109891-7D92-491B-AB07-5A1C2FC8D3C7}" dt="2022-03-02T20:02:36.743" v="810" actId="20577"/>
          <ac:spMkLst>
            <pc:docMk/>
            <pc:sldMk cId="2826079758" sldId="316"/>
            <ac:spMk id="10245" creationId="{9E9D7871-5470-4D91-8213-4A46E5028592}"/>
          </ac:spMkLst>
        </pc:spChg>
        <pc:grpChg chg="add mod">
          <ac:chgData name="Lorenzo Di Domenico" userId="b92e3e10ad574af4" providerId="LiveId" clId="{7C109891-7D92-491B-AB07-5A1C2FC8D3C7}" dt="2022-03-02T20:10:59.530" v="936" actId="1036"/>
          <ac:grpSpMkLst>
            <pc:docMk/>
            <pc:sldMk cId="2826079758" sldId="316"/>
            <ac:grpSpMk id="19" creationId="{E76DE26C-8F8E-4CA7-8CD9-4DA2F0AA56FB}"/>
          </ac:grpSpMkLst>
        </pc:grpChg>
        <pc:grpChg chg="del mod">
          <ac:chgData name="Lorenzo Di Domenico" userId="b92e3e10ad574af4" providerId="LiveId" clId="{7C109891-7D92-491B-AB07-5A1C2FC8D3C7}" dt="2022-03-02T20:03:27.502" v="819" actId="478"/>
          <ac:grpSpMkLst>
            <pc:docMk/>
            <pc:sldMk cId="2826079758" sldId="316"/>
            <ac:grpSpMk id="20" creationId="{E34BEE11-3798-46EC-94A5-B92C2B29D44D}"/>
          </ac:grpSpMkLst>
        </pc:grpChg>
        <pc:picChg chg="del">
          <ac:chgData name="Lorenzo Di Domenico" userId="b92e3e10ad574af4" providerId="LiveId" clId="{7C109891-7D92-491B-AB07-5A1C2FC8D3C7}" dt="2022-03-02T20:02:46.715" v="811" actId="478"/>
          <ac:picMkLst>
            <pc:docMk/>
            <pc:sldMk cId="2826079758" sldId="316"/>
            <ac:picMk id="2" creationId="{A6F5CE62-507A-4DC5-9DF1-10CC4F5ADFC7}"/>
          </ac:picMkLst>
        </pc:picChg>
        <pc:cxnChg chg="add mod">
          <ac:chgData name="Lorenzo Di Domenico" userId="b92e3e10ad574af4" providerId="LiveId" clId="{7C109891-7D92-491B-AB07-5A1C2FC8D3C7}" dt="2022-03-02T20:10:59.530" v="936" actId="1036"/>
          <ac:cxnSpMkLst>
            <pc:docMk/>
            <pc:sldMk cId="2826079758" sldId="316"/>
            <ac:cxnSpMk id="13" creationId="{66E02FD0-7C4F-43D8-B15D-42EB2BEEA8E1}"/>
          </ac:cxnSpMkLst>
        </pc:cxnChg>
        <pc:cxnChg chg="add mod">
          <ac:chgData name="Lorenzo Di Domenico" userId="b92e3e10ad574af4" providerId="LiveId" clId="{7C109891-7D92-491B-AB07-5A1C2FC8D3C7}" dt="2022-03-02T20:10:59.530" v="936" actId="1036"/>
          <ac:cxnSpMkLst>
            <pc:docMk/>
            <pc:sldMk cId="2826079758" sldId="316"/>
            <ac:cxnSpMk id="14" creationId="{66897E2D-09C7-4A50-986E-8705935D4717}"/>
          </ac:cxnSpMkLst>
        </pc:cxnChg>
        <pc:cxnChg chg="add del mod">
          <ac:chgData name="Lorenzo Di Domenico" userId="b92e3e10ad574af4" providerId="LiveId" clId="{7C109891-7D92-491B-AB07-5A1C2FC8D3C7}" dt="2022-03-02T20:05:28.671" v="831" actId="478"/>
          <ac:cxnSpMkLst>
            <pc:docMk/>
            <pc:sldMk cId="2826079758" sldId="316"/>
            <ac:cxnSpMk id="15" creationId="{6AE40BBC-2AEA-49E2-BB94-2424052C6D1D}"/>
          </ac:cxnSpMkLst>
        </pc:cxnChg>
        <pc:cxnChg chg="add mod">
          <ac:chgData name="Lorenzo Di Domenico" userId="b92e3e10ad574af4" providerId="LiveId" clId="{7C109891-7D92-491B-AB07-5A1C2FC8D3C7}" dt="2022-03-02T20:10:59.530" v="936" actId="1036"/>
          <ac:cxnSpMkLst>
            <pc:docMk/>
            <pc:sldMk cId="2826079758" sldId="316"/>
            <ac:cxnSpMk id="17" creationId="{BB9EDFB7-C1CB-4E40-B095-64F4193BB5FF}"/>
          </ac:cxnSpMkLst>
        </pc:cxnChg>
        <pc:cxnChg chg="add mod">
          <ac:chgData name="Lorenzo Di Domenico" userId="b92e3e10ad574af4" providerId="LiveId" clId="{7C109891-7D92-491B-AB07-5A1C2FC8D3C7}" dt="2022-03-02T20:10:59.530" v="936" actId="1036"/>
          <ac:cxnSpMkLst>
            <pc:docMk/>
            <pc:sldMk cId="2826079758" sldId="316"/>
            <ac:cxnSpMk id="18" creationId="{4C4E4DFB-F41B-4D8C-8BE7-02116D338DAC}"/>
          </ac:cxnSpMkLst>
        </pc:cxnChg>
        <pc:cxnChg chg="mod">
          <ac:chgData name="Lorenzo Di Domenico" userId="b92e3e10ad574af4" providerId="LiveId" clId="{7C109891-7D92-491B-AB07-5A1C2FC8D3C7}" dt="2022-03-02T20:10:59.530" v="936" actId="1036"/>
          <ac:cxnSpMkLst>
            <pc:docMk/>
            <pc:sldMk cId="2826079758" sldId="316"/>
            <ac:cxnSpMk id="21" creationId="{AC46C610-2DE7-4441-8D5F-E81ABEDAB83D}"/>
          </ac:cxnSpMkLst>
        </pc:cxnChg>
        <pc:cxnChg chg="add del mod">
          <ac:chgData name="Lorenzo Di Domenico" userId="b92e3e10ad574af4" providerId="LiveId" clId="{7C109891-7D92-491B-AB07-5A1C2FC8D3C7}" dt="2022-03-02T20:05:26.282" v="829" actId="478"/>
          <ac:cxnSpMkLst>
            <pc:docMk/>
            <pc:sldMk cId="2826079758" sldId="316"/>
            <ac:cxnSpMk id="24" creationId="{8B8356EA-420A-4ED3-971B-885F2CC4B59A}"/>
          </ac:cxnSpMkLst>
        </pc:cxnChg>
        <pc:cxnChg chg="add del mod">
          <ac:chgData name="Lorenzo Di Domenico" userId="b92e3e10ad574af4" providerId="LiveId" clId="{7C109891-7D92-491B-AB07-5A1C2FC8D3C7}" dt="2022-03-02T20:08:31.737" v="900" actId="478"/>
          <ac:cxnSpMkLst>
            <pc:docMk/>
            <pc:sldMk cId="2826079758" sldId="316"/>
            <ac:cxnSpMk id="26" creationId="{54102F6C-29D1-4015-90A5-0668D940DB5C}"/>
          </ac:cxnSpMkLst>
        </pc:cxnChg>
        <pc:cxnChg chg="add del mod">
          <ac:chgData name="Lorenzo Di Domenico" userId="b92e3e10ad574af4" providerId="LiveId" clId="{7C109891-7D92-491B-AB07-5A1C2FC8D3C7}" dt="2022-03-02T20:05:45.901" v="836" actId="478"/>
          <ac:cxnSpMkLst>
            <pc:docMk/>
            <pc:sldMk cId="2826079758" sldId="316"/>
            <ac:cxnSpMk id="27" creationId="{136A7F51-8E35-4F62-8C9F-4CCDD7575972}"/>
          </ac:cxnSpMkLst>
        </pc:cxnChg>
        <pc:cxnChg chg="add del mod">
          <ac:chgData name="Lorenzo Di Domenico" userId="b92e3e10ad574af4" providerId="LiveId" clId="{7C109891-7D92-491B-AB07-5A1C2FC8D3C7}" dt="2022-03-02T20:07:39.038" v="882" actId="478"/>
          <ac:cxnSpMkLst>
            <pc:docMk/>
            <pc:sldMk cId="2826079758" sldId="316"/>
            <ac:cxnSpMk id="28" creationId="{09448235-2195-40EE-B111-4BB05756B95D}"/>
          </ac:cxnSpMkLst>
        </pc:cxnChg>
        <pc:cxnChg chg="add mod">
          <ac:chgData name="Lorenzo Di Domenico" userId="b92e3e10ad574af4" providerId="LiveId" clId="{7C109891-7D92-491B-AB07-5A1C2FC8D3C7}" dt="2022-03-02T20:10:59.530" v="936" actId="1036"/>
          <ac:cxnSpMkLst>
            <pc:docMk/>
            <pc:sldMk cId="2826079758" sldId="316"/>
            <ac:cxnSpMk id="30" creationId="{34C8C9FD-8B19-498C-A756-C02EF10B24DC}"/>
          </ac:cxnSpMkLst>
        </pc:cxnChg>
        <pc:cxnChg chg="add mod">
          <ac:chgData name="Lorenzo Di Domenico" userId="b92e3e10ad574af4" providerId="LiveId" clId="{7C109891-7D92-491B-AB07-5A1C2FC8D3C7}" dt="2022-03-02T20:10:59.530" v="936" actId="1036"/>
          <ac:cxnSpMkLst>
            <pc:docMk/>
            <pc:sldMk cId="2826079758" sldId="316"/>
            <ac:cxnSpMk id="34" creationId="{1966DD36-BE4A-4353-8E84-D6786ACEE958}"/>
          </ac:cxnSpMkLst>
        </pc:cxnChg>
        <pc:cxnChg chg="add del mod">
          <ac:chgData name="Lorenzo Di Domenico" userId="b92e3e10ad574af4" providerId="LiveId" clId="{7C109891-7D92-491B-AB07-5A1C2FC8D3C7}" dt="2022-03-02T20:10:42.769" v="915" actId="478"/>
          <ac:cxnSpMkLst>
            <pc:docMk/>
            <pc:sldMk cId="2826079758" sldId="316"/>
            <ac:cxnSpMk id="38" creationId="{43ECD4AF-B51D-4B03-86BB-35F063B465A2}"/>
          </ac:cxnSpMkLst>
        </pc:cxnChg>
        <pc:cxnChg chg="add mod">
          <ac:chgData name="Lorenzo Di Domenico" userId="b92e3e10ad574af4" providerId="LiveId" clId="{7C109891-7D92-491B-AB07-5A1C2FC8D3C7}" dt="2022-03-02T20:10:59.530" v="936" actId="1036"/>
          <ac:cxnSpMkLst>
            <pc:docMk/>
            <pc:sldMk cId="2826079758" sldId="316"/>
            <ac:cxnSpMk id="41" creationId="{16A5666C-255C-4F35-B6A7-7A9BB4B44498}"/>
          </ac:cxnSpMkLst>
        </pc:cxnChg>
        <pc:cxnChg chg="add mod">
          <ac:chgData name="Lorenzo Di Domenico" userId="b92e3e10ad574af4" providerId="LiveId" clId="{7C109891-7D92-491B-AB07-5A1C2FC8D3C7}" dt="2022-03-02T20:10:59.530" v="936" actId="1036"/>
          <ac:cxnSpMkLst>
            <pc:docMk/>
            <pc:sldMk cId="2826079758" sldId="316"/>
            <ac:cxnSpMk id="44" creationId="{34AF8FCF-C902-4CCF-BD23-2FB96831FCD4}"/>
          </ac:cxnSpMkLst>
        </pc:cxnChg>
        <pc:cxnChg chg="add del mod">
          <ac:chgData name="Lorenzo Di Domenico" userId="b92e3e10ad574af4" providerId="LiveId" clId="{7C109891-7D92-491B-AB07-5A1C2FC8D3C7}" dt="2022-03-02T20:07:42.162" v="885" actId="478"/>
          <ac:cxnSpMkLst>
            <pc:docMk/>
            <pc:sldMk cId="2826079758" sldId="316"/>
            <ac:cxnSpMk id="45" creationId="{2B36C0E9-4087-43BB-8CA1-C70967F96464}"/>
          </ac:cxnSpMkLst>
        </pc:cxnChg>
        <pc:cxnChg chg="add del mod">
          <ac:chgData name="Lorenzo Di Domenico" userId="b92e3e10ad574af4" providerId="LiveId" clId="{7C109891-7D92-491B-AB07-5A1C2FC8D3C7}" dt="2022-03-02T20:07:39.978" v="883" actId="478"/>
          <ac:cxnSpMkLst>
            <pc:docMk/>
            <pc:sldMk cId="2826079758" sldId="316"/>
            <ac:cxnSpMk id="46" creationId="{590B437D-AD93-4177-8471-777CDDA43554}"/>
          </ac:cxnSpMkLst>
        </pc:cxnChg>
        <pc:cxnChg chg="add del mod">
          <ac:chgData name="Lorenzo Di Domenico" userId="b92e3e10ad574af4" providerId="LiveId" clId="{7C109891-7D92-491B-AB07-5A1C2FC8D3C7}" dt="2022-03-02T20:07:43.606" v="886" actId="478"/>
          <ac:cxnSpMkLst>
            <pc:docMk/>
            <pc:sldMk cId="2826079758" sldId="316"/>
            <ac:cxnSpMk id="48" creationId="{38F84961-7A90-4589-9DE3-08554EA980E6}"/>
          </ac:cxnSpMkLst>
        </pc:cxnChg>
        <pc:cxnChg chg="add del mod">
          <ac:chgData name="Lorenzo Di Domenico" userId="b92e3e10ad574af4" providerId="LiveId" clId="{7C109891-7D92-491B-AB07-5A1C2FC8D3C7}" dt="2022-03-02T20:08:31.737" v="900" actId="478"/>
          <ac:cxnSpMkLst>
            <pc:docMk/>
            <pc:sldMk cId="2826079758" sldId="316"/>
            <ac:cxnSpMk id="50" creationId="{1518178C-BB9D-419C-93A9-3AEC561289DF}"/>
          </ac:cxnSpMkLst>
        </pc:cxnChg>
        <pc:cxnChg chg="add del mod">
          <ac:chgData name="Lorenzo Di Domenico" userId="b92e3e10ad574af4" providerId="LiveId" clId="{7C109891-7D92-491B-AB07-5A1C2FC8D3C7}" dt="2022-03-02T20:05:36.322" v="833" actId="478"/>
          <ac:cxnSpMkLst>
            <pc:docMk/>
            <pc:sldMk cId="2826079758" sldId="316"/>
            <ac:cxnSpMk id="51" creationId="{92D6CD43-4977-4CA8-9CA0-CB090582B51A}"/>
          </ac:cxnSpMkLst>
        </pc:cxnChg>
        <pc:cxnChg chg="add del mod">
          <ac:chgData name="Lorenzo Di Domenico" userId="b92e3e10ad574af4" providerId="LiveId" clId="{7C109891-7D92-491B-AB07-5A1C2FC8D3C7}" dt="2022-03-02T20:08:31.737" v="900" actId="478"/>
          <ac:cxnSpMkLst>
            <pc:docMk/>
            <pc:sldMk cId="2826079758" sldId="316"/>
            <ac:cxnSpMk id="53" creationId="{FCB1852F-914F-4451-B4D7-A95EB40A7A0A}"/>
          </ac:cxnSpMkLst>
        </pc:cxnChg>
        <pc:cxnChg chg="add del mod">
          <ac:chgData name="Lorenzo Di Domenico" userId="b92e3e10ad574af4" providerId="LiveId" clId="{7C109891-7D92-491B-AB07-5A1C2FC8D3C7}" dt="2022-03-02T20:05:44.310" v="834" actId="478"/>
          <ac:cxnSpMkLst>
            <pc:docMk/>
            <pc:sldMk cId="2826079758" sldId="316"/>
            <ac:cxnSpMk id="56" creationId="{C2D299AF-1A00-4901-9C31-7A87ED787DEE}"/>
          </ac:cxnSpMkLst>
        </pc:cxnChg>
        <pc:cxnChg chg="add del mod">
          <ac:chgData name="Lorenzo Di Domenico" userId="b92e3e10ad574af4" providerId="LiveId" clId="{7C109891-7D92-491B-AB07-5A1C2FC8D3C7}" dt="2022-03-02T20:05:45.161" v="835" actId="478"/>
          <ac:cxnSpMkLst>
            <pc:docMk/>
            <pc:sldMk cId="2826079758" sldId="316"/>
            <ac:cxnSpMk id="57" creationId="{C81E3D0B-DDC7-4386-AF62-78B46250B5D4}"/>
          </ac:cxnSpMkLst>
        </pc:cxnChg>
        <pc:cxnChg chg="add del mod">
          <ac:chgData name="Lorenzo Di Domenico" userId="b92e3e10ad574af4" providerId="LiveId" clId="{7C109891-7D92-491B-AB07-5A1C2FC8D3C7}" dt="2022-03-02T20:03:15.077" v="814" actId="478"/>
          <ac:cxnSpMkLst>
            <pc:docMk/>
            <pc:sldMk cId="2826079758" sldId="316"/>
            <ac:cxnSpMk id="61" creationId="{FE28219B-5AFA-422A-8F48-60951A33EC2F}"/>
          </ac:cxnSpMkLst>
        </pc:cxnChg>
        <pc:cxnChg chg="add del mod">
          <ac:chgData name="Lorenzo Di Domenico" userId="b92e3e10ad574af4" providerId="LiveId" clId="{7C109891-7D92-491B-AB07-5A1C2FC8D3C7}" dt="2022-03-02T20:03:15.077" v="814" actId="478"/>
          <ac:cxnSpMkLst>
            <pc:docMk/>
            <pc:sldMk cId="2826079758" sldId="316"/>
            <ac:cxnSpMk id="62" creationId="{5D06CAFF-B25F-4F52-B2CF-C66F0BF6EF05}"/>
          </ac:cxnSpMkLst>
        </pc:cxnChg>
        <pc:cxnChg chg="add del mod">
          <ac:chgData name="Lorenzo Di Domenico" userId="b92e3e10ad574af4" providerId="LiveId" clId="{7C109891-7D92-491B-AB07-5A1C2FC8D3C7}" dt="2022-03-02T20:03:15.077" v="814" actId="478"/>
          <ac:cxnSpMkLst>
            <pc:docMk/>
            <pc:sldMk cId="2826079758" sldId="316"/>
            <ac:cxnSpMk id="63" creationId="{EC0B58EF-764F-4C0B-A218-CE8005B09CDA}"/>
          </ac:cxnSpMkLst>
        </pc:cxnChg>
        <pc:cxnChg chg="add del mod">
          <ac:chgData name="Lorenzo Di Domenico" userId="b92e3e10ad574af4" providerId="LiveId" clId="{7C109891-7D92-491B-AB07-5A1C2FC8D3C7}" dt="2022-03-02T20:03:15.077" v="814" actId="478"/>
          <ac:cxnSpMkLst>
            <pc:docMk/>
            <pc:sldMk cId="2826079758" sldId="316"/>
            <ac:cxnSpMk id="72" creationId="{17B91753-62B3-4E3A-826F-151904665411}"/>
          </ac:cxnSpMkLst>
        </pc:cxnChg>
        <pc:cxnChg chg="add del mod">
          <ac:chgData name="Lorenzo Di Domenico" userId="b92e3e10ad574af4" providerId="LiveId" clId="{7C109891-7D92-491B-AB07-5A1C2FC8D3C7}" dt="2022-03-02T20:03:15.077" v="814" actId="478"/>
          <ac:cxnSpMkLst>
            <pc:docMk/>
            <pc:sldMk cId="2826079758" sldId="316"/>
            <ac:cxnSpMk id="73" creationId="{B30A8311-BAA1-4D8B-B452-22F5A2686DD3}"/>
          </ac:cxnSpMkLst>
        </pc:cxnChg>
        <pc:cxnChg chg="add del mod">
          <ac:chgData name="Lorenzo Di Domenico" userId="b92e3e10ad574af4" providerId="LiveId" clId="{7C109891-7D92-491B-AB07-5A1C2FC8D3C7}" dt="2022-03-02T20:03:15.077" v="814" actId="478"/>
          <ac:cxnSpMkLst>
            <pc:docMk/>
            <pc:sldMk cId="2826079758" sldId="316"/>
            <ac:cxnSpMk id="74" creationId="{99A32B72-B3A8-4AB0-AFB7-2F74DBAA7821}"/>
          </ac:cxnSpMkLst>
        </pc:cxnChg>
        <pc:cxnChg chg="add del mod">
          <ac:chgData name="Lorenzo Di Domenico" userId="b92e3e10ad574af4" providerId="LiveId" clId="{7C109891-7D92-491B-AB07-5A1C2FC8D3C7}" dt="2022-03-02T20:03:15.077" v="814" actId="478"/>
          <ac:cxnSpMkLst>
            <pc:docMk/>
            <pc:sldMk cId="2826079758" sldId="316"/>
            <ac:cxnSpMk id="75" creationId="{4FA3CEE4-7ED0-4056-9BE1-6FDFB3FB50D4}"/>
          </ac:cxnSpMkLst>
        </pc:cxnChg>
        <pc:cxnChg chg="add del mod">
          <ac:chgData name="Lorenzo Di Domenico" userId="b92e3e10ad574af4" providerId="LiveId" clId="{7C109891-7D92-491B-AB07-5A1C2FC8D3C7}" dt="2022-03-02T20:03:15.077" v="814" actId="478"/>
          <ac:cxnSpMkLst>
            <pc:docMk/>
            <pc:sldMk cId="2826079758" sldId="316"/>
            <ac:cxnSpMk id="76" creationId="{DDB1C9F2-FC22-4057-B3B3-FCB1B37DC630}"/>
          </ac:cxnSpMkLst>
        </pc:cxnChg>
        <pc:cxnChg chg="add del mod">
          <ac:chgData name="Lorenzo Di Domenico" userId="b92e3e10ad574af4" providerId="LiveId" clId="{7C109891-7D92-491B-AB07-5A1C2FC8D3C7}" dt="2022-03-02T20:03:15.077" v="814" actId="478"/>
          <ac:cxnSpMkLst>
            <pc:docMk/>
            <pc:sldMk cId="2826079758" sldId="316"/>
            <ac:cxnSpMk id="77" creationId="{F8921E95-2165-49ED-97C2-8DBA548F3392}"/>
          </ac:cxnSpMkLst>
        </pc:cxnChg>
        <pc:cxnChg chg="add del mod">
          <ac:chgData name="Lorenzo Di Domenico" userId="b92e3e10ad574af4" providerId="LiveId" clId="{7C109891-7D92-491B-AB07-5A1C2FC8D3C7}" dt="2022-03-02T20:03:15.077" v="814" actId="478"/>
          <ac:cxnSpMkLst>
            <pc:docMk/>
            <pc:sldMk cId="2826079758" sldId="316"/>
            <ac:cxnSpMk id="78" creationId="{1F730385-8F85-4918-8D91-AAB678CE663D}"/>
          </ac:cxnSpMkLst>
        </pc:cxnChg>
        <pc:cxnChg chg="add del mod">
          <ac:chgData name="Lorenzo Di Domenico" userId="b92e3e10ad574af4" providerId="LiveId" clId="{7C109891-7D92-491B-AB07-5A1C2FC8D3C7}" dt="2022-03-02T20:03:15.077" v="814" actId="478"/>
          <ac:cxnSpMkLst>
            <pc:docMk/>
            <pc:sldMk cId="2826079758" sldId="316"/>
            <ac:cxnSpMk id="79" creationId="{8418BC4A-20F4-4666-8CC0-B4047AB5E61F}"/>
          </ac:cxnSpMkLst>
        </pc:cxnChg>
        <pc:cxnChg chg="add del mod">
          <ac:chgData name="Lorenzo Di Domenico" userId="b92e3e10ad574af4" providerId="LiveId" clId="{7C109891-7D92-491B-AB07-5A1C2FC8D3C7}" dt="2022-03-02T20:03:15.077" v="814" actId="478"/>
          <ac:cxnSpMkLst>
            <pc:docMk/>
            <pc:sldMk cId="2826079758" sldId="316"/>
            <ac:cxnSpMk id="83" creationId="{FC7F5337-4099-48ED-AEA8-9AC7D8EA572B}"/>
          </ac:cxnSpMkLst>
        </pc:cxnChg>
        <pc:cxnChg chg="add del mod">
          <ac:chgData name="Lorenzo Di Domenico" userId="b92e3e10ad574af4" providerId="LiveId" clId="{7C109891-7D92-491B-AB07-5A1C2FC8D3C7}" dt="2022-03-02T20:03:15.077" v="814" actId="478"/>
          <ac:cxnSpMkLst>
            <pc:docMk/>
            <pc:sldMk cId="2826079758" sldId="316"/>
            <ac:cxnSpMk id="87" creationId="{9F35DF8E-56F3-44B3-8B3F-468EC07FDC3A}"/>
          </ac:cxnSpMkLst>
        </pc:cxnChg>
        <pc:cxnChg chg="add del mod">
          <ac:chgData name="Lorenzo Di Domenico" userId="b92e3e10ad574af4" providerId="LiveId" clId="{7C109891-7D92-491B-AB07-5A1C2FC8D3C7}" dt="2022-03-02T20:03:15.077" v="814" actId="478"/>
          <ac:cxnSpMkLst>
            <pc:docMk/>
            <pc:sldMk cId="2826079758" sldId="316"/>
            <ac:cxnSpMk id="88" creationId="{A8420969-1122-4AEB-A1F6-506088224CD9}"/>
          </ac:cxnSpMkLst>
        </pc:cxnChg>
        <pc:cxnChg chg="add del mod">
          <ac:chgData name="Lorenzo Di Domenico" userId="b92e3e10ad574af4" providerId="LiveId" clId="{7C109891-7D92-491B-AB07-5A1C2FC8D3C7}" dt="2022-03-02T20:03:15.077" v="814" actId="478"/>
          <ac:cxnSpMkLst>
            <pc:docMk/>
            <pc:sldMk cId="2826079758" sldId="316"/>
            <ac:cxnSpMk id="89" creationId="{FBFEAB74-5E2B-42C9-99B9-10E0D7CDCF88}"/>
          </ac:cxnSpMkLst>
        </pc:cxnChg>
        <pc:cxnChg chg="add del mod">
          <ac:chgData name="Lorenzo Di Domenico" userId="b92e3e10ad574af4" providerId="LiveId" clId="{7C109891-7D92-491B-AB07-5A1C2FC8D3C7}" dt="2022-03-02T20:03:15.077" v="814" actId="478"/>
          <ac:cxnSpMkLst>
            <pc:docMk/>
            <pc:sldMk cId="2826079758" sldId="316"/>
            <ac:cxnSpMk id="90" creationId="{57679569-D777-4EDD-9E5A-590D65CDC91A}"/>
          </ac:cxnSpMkLst>
        </pc:cxnChg>
        <pc:cxnChg chg="add del mod">
          <ac:chgData name="Lorenzo Di Domenico" userId="b92e3e10ad574af4" providerId="LiveId" clId="{7C109891-7D92-491B-AB07-5A1C2FC8D3C7}" dt="2022-03-02T20:03:15.077" v="814" actId="478"/>
          <ac:cxnSpMkLst>
            <pc:docMk/>
            <pc:sldMk cId="2826079758" sldId="316"/>
            <ac:cxnSpMk id="91" creationId="{74FF9F82-91D7-47C6-8FEA-6CE9277B5695}"/>
          </ac:cxnSpMkLst>
        </pc:cxnChg>
        <pc:cxnChg chg="add del mod">
          <ac:chgData name="Lorenzo Di Domenico" userId="b92e3e10ad574af4" providerId="LiveId" clId="{7C109891-7D92-491B-AB07-5A1C2FC8D3C7}" dt="2022-03-02T20:03:15.077" v="814" actId="478"/>
          <ac:cxnSpMkLst>
            <pc:docMk/>
            <pc:sldMk cId="2826079758" sldId="316"/>
            <ac:cxnSpMk id="92" creationId="{89677247-1202-4BE7-8109-6E0BD7EC1434}"/>
          </ac:cxnSpMkLst>
        </pc:cxnChg>
        <pc:cxnChg chg="add del mod">
          <ac:chgData name="Lorenzo Di Domenico" userId="b92e3e10ad574af4" providerId="LiveId" clId="{7C109891-7D92-491B-AB07-5A1C2FC8D3C7}" dt="2022-03-02T20:03:15.077" v="814" actId="478"/>
          <ac:cxnSpMkLst>
            <pc:docMk/>
            <pc:sldMk cId="2826079758" sldId="316"/>
            <ac:cxnSpMk id="93" creationId="{B0FB94AB-B264-4A61-BB7E-B55C5AFEB0C2}"/>
          </ac:cxnSpMkLst>
        </pc:cxnChg>
        <pc:cxnChg chg="add del mod">
          <ac:chgData name="Lorenzo Di Domenico" userId="b92e3e10ad574af4" providerId="LiveId" clId="{7C109891-7D92-491B-AB07-5A1C2FC8D3C7}" dt="2022-03-02T20:03:15.077" v="814" actId="478"/>
          <ac:cxnSpMkLst>
            <pc:docMk/>
            <pc:sldMk cId="2826079758" sldId="316"/>
            <ac:cxnSpMk id="94" creationId="{36BEC6B7-59BB-42DC-9A55-7C71479082CF}"/>
          </ac:cxnSpMkLst>
        </pc:cxnChg>
        <pc:cxnChg chg="add del mod">
          <ac:chgData name="Lorenzo Di Domenico" userId="b92e3e10ad574af4" providerId="LiveId" clId="{7C109891-7D92-491B-AB07-5A1C2FC8D3C7}" dt="2022-03-02T20:03:15.077" v="814" actId="478"/>
          <ac:cxnSpMkLst>
            <pc:docMk/>
            <pc:sldMk cId="2826079758" sldId="316"/>
            <ac:cxnSpMk id="95" creationId="{D6BF90C5-D560-49CD-94B6-FADEB760E425}"/>
          </ac:cxnSpMkLst>
        </pc:cxnChg>
      </pc:sldChg>
      <pc:sldChg chg="addSp delSp modSp add del mod">
        <pc:chgData name="Lorenzo Di Domenico" userId="b92e3e10ad574af4" providerId="LiveId" clId="{7C109891-7D92-491B-AB07-5A1C2FC8D3C7}" dt="2022-03-02T19:53:15.320" v="597" actId="47"/>
        <pc:sldMkLst>
          <pc:docMk/>
          <pc:sldMk cId="2161756844" sldId="317"/>
        </pc:sldMkLst>
        <pc:spChg chg="add del mod">
          <ac:chgData name="Lorenzo Di Domenico" userId="b92e3e10ad574af4" providerId="LiveId" clId="{7C109891-7D92-491B-AB07-5A1C2FC8D3C7}" dt="2022-03-02T19:47:56.905" v="334" actId="478"/>
          <ac:spMkLst>
            <pc:docMk/>
            <pc:sldMk cId="2161756844" sldId="317"/>
            <ac:spMk id="2" creationId="{20E30C40-EA39-41DB-AB9B-57FC2C151D3C}"/>
          </ac:spMkLst>
        </pc:spChg>
        <pc:spChg chg="mod">
          <ac:chgData name="Lorenzo Di Domenico" userId="b92e3e10ad574af4" providerId="LiveId" clId="{7C109891-7D92-491B-AB07-5A1C2FC8D3C7}" dt="2022-03-02T19:39:50.279" v="270" actId="20577"/>
          <ac:spMkLst>
            <pc:docMk/>
            <pc:sldMk cId="2161756844" sldId="317"/>
            <ac:spMk id="10245" creationId="{9E9D7871-5470-4D91-8213-4A46E5028592}"/>
          </ac:spMkLst>
        </pc:spChg>
      </pc:sldChg>
      <pc:sldChg chg="addSp delSp modSp add del mod ord">
        <pc:chgData name="Lorenzo Di Domenico" userId="b92e3e10ad574af4" providerId="LiveId" clId="{7C109891-7D92-491B-AB07-5A1C2FC8D3C7}" dt="2022-03-09T08:40:46.682" v="2164" actId="47"/>
        <pc:sldMkLst>
          <pc:docMk/>
          <pc:sldMk cId="2418663300" sldId="318"/>
        </pc:sldMkLst>
        <pc:spChg chg="add del mod">
          <ac:chgData name="Lorenzo Di Domenico" userId="b92e3e10ad574af4" providerId="LiveId" clId="{7C109891-7D92-491B-AB07-5A1C2FC8D3C7}" dt="2022-03-02T22:29:29.947" v="2123" actId="478"/>
          <ac:spMkLst>
            <pc:docMk/>
            <pc:sldMk cId="2418663300" sldId="318"/>
            <ac:spMk id="4" creationId="{8B376A04-61F2-4F6E-82D3-E279BD3E6B5E}"/>
          </ac:spMkLst>
        </pc:spChg>
        <pc:spChg chg="add del mod">
          <ac:chgData name="Lorenzo Di Domenico" userId="b92e3e10ad574af4" providerId="LiveId" clId="{7C109891-7D92-491B-AB07-5A1C2FC8D3C7}" dt="2022-03-02T22:29:39.412" v="2126" actId="478"/>
          <ac:spMkLst>
            <pc:docMk/>
            <pc:sldMk cId="2418663300" sldId="318"/>
            <ac:spMk id="5" creationId="{97A76114-E747-4F1C-AB33-189D273479A6}"/>
          </ac:spMkLst>
        </pc:spChg>
        <pc:spChg chg="add del mod">
          <ac:chgData name="Lorenzo Di Domenico" userId="b92e3e10ad574af4" providerId="LiveId" clId="{7C109891-7D92-491B-AB07-5A1C2FC8D3C7}" dt="2022-03-02T22:29:36.188" v="2125" actId="478"/>
          <ac:spMkLst>
            <pc:docMk/>
            <pc:sldMk cId="2418663300" sldId="318"/>
            <ac:spMk id="6" creationId="{4E39805D-CCC5-444E-A671-59A419CC5C1B}"/>
          </ac:spMkLst>
        </pc:spChg>
        <pc:spChg chg="del mod">
          <ac:chgData name="Lorenzo Di Domenico" userId="b92e3e10ad574af4" providerId="LiveId" clId="{7C109891-7D92-491B-AB07-5A1C2FC8D3C7}" dt="2022-03-02T22:29:27.091" v="2122" actId="478"/>
          <ac:spMkLst>
            <pc:docMk/>
            <pc:sldMk cId="2418663300" sldId="318"/>
            <ac:spMk id="10245" creationId="{9E9D7871-5470-4D91-8213-4A46E5028592}"/>
          </ac:spMkLst>
        </pc:spChg>
        <pc:graphicFrameChg chg="add del mod">
          <ac:chgData name="Lorenzo Di Domenico" userId="b92e3e10ad574af4" providerId="LiveId" clId="{7C109891-7D92-491B-AB07-5A1C2FC8D3C7}" dt="2022-03-02T22:25:38.209" v="2117" actId="478"/>
          <ac:graphicFrameMkLst>
            <pc:docMk/>
            <pc:sldMk cId="2418663300" sldId="318"/>
            <ac:graphicFrameMk id="2" creationId="{2E12476C-7B6D-42F6-A7F2-5EE5D9868188}"/>
          </ac:graphicFrameMkLst>
        </pc:graphicFrameChg>
        <pc:picChg chg="add mod">
          <ac:chgData name="Lorenzo Di Domenico" userId="b92e3e10ad574af4" providerId="LiveId" clId="{7C109891-7D92-491B-AB07-5A1C2FC8D3C7}" dt="2022-03-02T22:30:20.286" v="2132" actId="1076"/>
          <ac:picMkLst>
            <pc:docMk/>
            <pc:sldMk cId="2418663300" sldId="318"/>
            <ac:picMk id="3" creationId="{211D27B2-417D-4652-97E5-FF8896F0B2A1}"/>
          </ac:picMkLst>
        </pc:picChg>
        <pc:picChg chg="add del mod">
          <ac:chgData name="Lorenzo Di Domenico" userId="b92e3e10ad574af4" providerId="LiveId" clId="{7C109891-7D92-491B-AB07-5A1C2FC8D3C7}" dt="2022-03-02T22:18:34.653" v="2115" actId="478"/>
          <ac:picMkLst>
            <pc:docMk/>
            <pc:sldMk cId="2418663300" sldId="318"/>
            <ac:picMk id="3074" creationId="{D44E0690-4318-4EEE-AA23-6283CF0ABE37}"/>
          </ac:picMkLst>
        </pc:picChg>
        <pc:cxnChg chg="add mod">
          <ac:chgData name="Lorenzo Di Domenico" userId="b92e3e10ad574af4" providerId="LiveId" clId="{7C109891-7D92-491B-AB07-5A1C2FC8D3C7}" dt="2022-03-02T22:24:25.468" v="2116"/>
          <ac:cxnSpMkLst>
            <pc:docMk/>
            <pc:sldMk cId="2418663300" sldId="318"/>
            <ac:cxnSpMk id="9" creationId="{B64758D5-AB3C-4C21-9FBA-F275F5A81B73}"/>
          </ac:cxnSpMkLst>
        </pc:cxnChg>
        <pc:cxnChg chg="add mod">
          <ac:chgData name="Lorenzo Di Domenico" userId="b92e3e10ad574af4" providerId="LiveId" clId="{7C109891-7D92-491B-AB07-5A1C2FC8D3C7}" dt="2022-03-02T22:24:25.468" v="2116"/>
          <ac:cxnSpMkLst>
            <pc:docMk/>
            <pc:sldMk cId="2418663300" sldId="318"/>
            <ac:cxnSpMk id="10" creationId="{79AEEFA3-7316-4664-B28E-CF153571F8A2}"/>
          </ac:cxnSpMkLst>
        </pc:cxnChg>
        <pc:cxnChg chg="add mod">
          <ac:chgData name="Lorenzo Di Domenico" userId="b92e3e10ad574af4" providerId="LiveId" clId="{7C109891-7D92-491B-AB07-5A1C2FC8D3C7}" dt="2022-03-02T22:24:25.468" v="2116"/>
          <ac:cxnSpMkLst>
            <pc:docMk/>
            <pc:sldMk cId="2418663300" sldId="318"/>
            <ac:cxnSpMk id="11" creationId="{03EEBE14-5FDC-4099-ABD2-9DB29FC1300E}"/>
          </ac:cxnSpMkLst>
        </pc:cxnChg>
        <pc:cxnChg chg="add mod">
          <ac:chgData name="Lorenzo Di Domenico" userId="b92e3e10ad574af4" providerId="LiveId" clId="{7C109891-7D92-491B-AB07-5A1C2FC8D3C7}" dt="2022-03-02T22:24:25.468" v="2116"/>
          <ac:cxnSpMkLst>
            <pc:docMk/>
            <pc:sldMk cId="2418663300" sldId="318"/>
            <ac:cxnSpMk id="12" creationId="{1294D398-1236-4F58-A355-134A088CE73E}"/>
          </ac:cxnSpMkLst>
        </pc:cxnChg>
        <pc:cxnChg chg="add mod">
          <ac:chgData name="Lorenzo Di Domenico" userId="b92e3e10ad574af4" providerId="LiveId" clId="{7C109891-7D92-491B-AB07-5A1C2FC8D3C7}" dt="2022-03-02T22:24:25.468" v="2116"/>
          <ac:cxnSpMkLst>
            <pc:docMk/>
            <pc:sldMk cId="2418663300" sldId="318"/>
            <ac:cxnSpMk id="13" creationId="{F2D7BDE1-5361-4174-8DBA-79133E1E16AB}"/>
          </ac:cxnSpMkLst>
        </pc:cxnChg>
        <pc:cxnChg chg="add mod">
          <ac:chgData name="Lorenzo Di Domenico" userId="b92e3e10ad574af4" providerId="LiveId" clId="{7C109891-7D92-491B-AB07-5A1C2FC8D3C7}" dt="2022-03-02T22:24:25.468" v="2116"/>
          <ac:cxnSpMkLst>
            <pc:docMk/>
            <pc:sldMk cId="2418663300" sldId="318"/>
            <ac:cxnSpMk id="14" creationId="{06791070-84CE-48E8-8D28-E53A995CFFFA}"/>
          </ac:cxnSpMkLst>
        </pc:cxnChg>
        <pc:cxnChg chg="add mod">
          <ac:chgData name="Lorenzo Di Domenico" userId="b92e3e10ad574af4" providerId="LiveId" clId="{7C109891-7D92-491B-AB07-5A1C2FC8D3C7}" dt="2022-03-02T22:24:25.468" v="2116"/>
          <ac:cxnSpMkLst>
            <pc:docMk/>
            <pc:sldMk cId="2418663300" sldId="318"/>
            <ac:cxnSpMk id="15" creationId="{25746432-6AFA-4A96-B944-17D271F68D78}"/>
          </ac:cxnSpMkLst>
        </pc:cxnChg>
      </pc:sldChg>
      <pc:sldChg chg="addSp delSp modSp add del mod ord">
        <pc:chgData name="Lorenzo Di Domenico" userId="b92e3e10ad574af4" providerId="LiveId" clId="{7C109891-7D92-491B-AB07-5A1C2FC8D3C7}" dt="2022-03-23T11:06:56.068" v="2169" actId="47"/>
        <pc:sldMkLst>
          <pc:docMk/>
          <pc:sldMk cId="771889679" sldId="319"/>
        </pc:sldMkLst>
        <pc:spChg chg="mod">
          <ac:chgData name="Lorenzo Di Domenico" userId="b92e3e10ad574af4" providerId="LiveId" clId="{7C109891-7D92-491B-AB07-5A1C2FC8D3C7}" dt="2022-03-15T08:04:04.588" v="2165" actId="1076"/>
          <ac:spMkLst>
            <pc:docMk/>
            <pc:sldMk cId="771889679" sldId="319"/>
            <ac:spMk id="6" creationId="{4E39805D-CCC5-444E-A671-59A419CC5C1B}"/>
          </ac:spMkLst>
        </pc:spChg>
        <pc:spChg chg="add del mod">
          <ac:chgData name="Lorenzo Di Domenico" userId="b92e3e10ad574af4" providerId="LiveId" clId="{7C109891-7D92-491B-AB07-5A1C2FC8D3C7}" dt="2022-03-02T20:43:11.780" v="1570" actId="478"/>
          <ac:spMkLst>
            <pc:docMk/>
            <pc:sldMk cId="771889679" sldId="319"/>
            <ac:spMk id="7" creationId="{068771F9-9324-4043-8851-DFF79DD40662}"/>
          </ac:spMkLst>
        </pc:spChg>
        <pc:spChg chg="add del mod">
          <ac:chgData name="Lorenzo Di Domenico" userId="b92e3e10ad574af4" providerId="LiveId" clId="{7C109891-7D92-491B-AB07-5A1C2FC8D3C7}" dt="2022-03-02T20:43:11.780" v="1570" actId="478"/>
          <ac:spMkLst>
            <pc:docMk/>
            <pc:sldMk cId="771889679" sldId="319"/>
            <ac:spMk id="9" creationId="{A71A022D-B832-4133-9B15-79DC037A8D9A}"/>
          </ac:spMkLst>
        </pc:spChg>
        <pc:spChg chg="add del mod">
          <ac:chgData name="Lorenzo Di Domenico" userId="b92e3e10ad574af4" providerId="LiveId" clId="{7C109891-7D92-491B-AB07-5A1C2FC8D3C7}" dt="2022-03-02T20:43:11.780" v="1570" actId="478"/>
          <ac:spMkLst>
            <pc:docMk/>
            <pc:sldMk cId="771889679" sldId="319"/>
            <ac:spMk id="10" creationId="{F6E2482F-E724-453A-B1F5-CA3880DC6DED}"/>
          </ac:spMkLst>
        </pc:spChg>
        <pc:spChg chg="add del mod">
          <ac:chgData name="Lorenzo Di Domenico" userId="b92e3e10ad574af4" providerId="LiveId" clId="{7C109891-7D92-491B-AB07-5A1C2FC8D3C7}" dt="2022-03-02T20:43:11.780" v="1570" actId="478"/>
          <ac:spMkLst>
            <pc:docMk/>
            <pc:sldMk cId="771889679" sldId="319"/>
            <ac:spMk id="11" creationId="{317DFD64-7414-4B57-A1D6-A5867292A47B}"/>
          </ac:spMkLst>
        </pc:spChg>
        <pc:spChg chg="add del mod">
          <ac:chgData name="Lorenzo Di Domenico" userId="b92e3e10ad574af4" providerId="LiveId" clId="{7C109891-7D92-491B-AB07-5A1C2FC8D3C7}" dt="2022-03-02T20:43:11.780" v="1570" actId="478"/>
          <ac:spMkLst>
            <pc:docMk/>
            <pc:sldMk cId="771889679" sldId="319"/>
            <ac:spMk id="12" creationId="{0C73F2E7-E0CB-46B4-B07B-C03A5C484C80}"/>
          </ac:spMkLst>
        </pc:spChg>
        <pc:spChg chg="add del mod">
          <ac:chgData name="Lorenzo Di Domenico" userId="b92e3e10ad574af4" providerId="LiveId" clId="{7C109891-7D92-491B-AB07-5A1C2FC8D3C7}" dt="2022-03-02T20:43:11.780" v="1570" actId="478"/>
          <ac:spMkLst>
            <pc:docMk/>
            <pc:sldMk cId="771889679" sldId="319"/>
            <ac:spMk id="13" creationId="{E9AA7CDC-3A1E-4368-9A1A-CA0026A8EC5A}"/>
          </ac:spMkLst>
        </pc:spChg>
        <pc:spChg chg="add del mod">
          <ac:chgData name="Lorenzo Di Domenico" userId="b92e3e10ad574af4" providerId="LiveId" clId="{7C109891-7D92-491B-AB07-5A1C2FC8D3C7}" dt="2022-03-02T20:43:11.780" v="1570" actId="478"/>
          <ac:spMkLst>
            <pc:docMk/>
            <pc:sldMk cId="771889679" sldId="319"/>
            <ac:spMk id="14" creationId="{0280D571-FB6D-4B3C-BC09-A36B3AC22349}"/>
          </ac:spMkLst>
        </pc:spChg>
        <pc:spChg chg="add del mod">
          <ac:chgData name="Lorenzo Di Domenico" userId="b92e3e10ad574af4" providerId="LiveId" clId="{7C109891-7D92-491B-AB07-5A1C2FC8D3C7}" dt="2022-03-02T20:43:11.780" v="1570" actId="478"/>
          <ac:spMkLst>
            <pc:docMk/>
            <pc:sldMk cId="771889679" sldId="319"/>
            <ac:spMk id="15" creationId="{0A5A18DF-94A1-4412-B2F5-B5CD54330A4A}"/>
          </ac:spMkLst>
        </pc:spChg>
        <pc:spChg chg="add del mod">
          <ac:chgData name="Lorenzo Di Domenico" userId="b92e3e10ad574af4" providerId="LiveId" clId="{7C109891-7D92-491B-AB07-5A1C2FC8D3C7}" dt="2022-03-02T20:43:11.780" v="1570" actId="478"/>
          <ac:spMkLst>
            <pc:docMk/>
            <pc:sldMk cId="771889679" sldId="319"/>
            <ac:spMk id="16" creationId="{277B6A6C-1EF6-49BA-8408-2F685D301C26}"/>
          </ac:spMkLst>
        </pc:spChg>
        <pc:spChg chg="add del mod">
          <ac:chgData name="Lorenzo Di Domenico" userId="b92e3e10ad574af4" providerId="LiveId" clId="{7C109891-7D92-491B-AB07-5A1C2FC8D3C7}" dt="2022-03-02T20:43:11.780" v="1570" actId="478"/>
          <ac:spMkLst>
            <pc:docMk/>
            <pc:sldMk cId="771889679" sldId="319"/>
            <ac:spMk id="17" creationId="{582FDCF9-8EF2-480F-954E-4B8872C294B0}"/>
          </ac:spMkLst>
        </pc:spChg>
        <pc:spChg chg="add del mod">
          <ac:chgData name="Lorenzo Di Domenico" userId="b92e3e10ad574af4" providerId="LiveId" clId="{7C109891-7D92-491B-AB07-5A1C2FC8D3C7}" dt="2022-03-02T20:43:11.780" v="1570" actId="478"/>
          <ac:spMkLst>
            <pc:docMk/>
            <pc:sldMk cId="771889679" sldId="319"/>
            <ac:spMk id="18" creationId="{0DEAB122-1D2D-4069-8CB8-913C3DDB75C9}"/>
          </ac:spMkLst>
        </pc:spChg>
        <pc:spChg chg="mod">
          <ac:chgData name="Lorenzo Di Domenico" userId="b92e3e10ad574af4" providerId="LiveId" clId="{7C109891-7D92-491B-AB07-5A1C2FC8D3C7}" dt="2022-03-02T20:37:10.813" v="1360" actId="6549"/>
          <ac:spMkLst>
            <pc:docMk/>
            <pc:sldMk cId="771889679" sldId="319"/>
            <ac:spMk id="10245" creationId="{9E9D7871-5470-4D91-8213-4A46E5028592}"/>
          </ac:spMkLst>
        </pc:spChg>
        <pc:picChg chg="del mod">
          <ac:chgData name="Lorenzo Di Domenico" userId="b92e3e10ad574af4" providerId="LiveId" clId="{7C109891-7D92-491B-AB07-5A1C2FC8D3C7}" dt="2022-03-02T20:11:38.310" v="992" actId="478"/>
          <ac:picMkLst>
            <pc:docMk/>
            <pc:sldMk cId="771889679" sldId="319"/>
            <ac:picMk id="3074" creationId="{D44E0690-4318-4EEE-AA23-6283CF0ABE37}"/>
          </ac:picMkLst>
        </pc:picChg>
      </pc:sldChg>
      <pc:sldChg chg="addSp delSp modSp add del mod">
        <pc:chgData name="Lorenzo Di Domenico" userId="b92e3e10ad574af4" providerId="LiveId" clId="{7C109891-7D92-491B-AB07-5A1C2FC8D3C7}" dt="2022-03-02T19:53:01.880" v="583" actId="47"/>
        <pc:sldMkLst>
          <pc:docMk/>
          <pc:sldMk cId="2997268782" sldId="319"/>
        </pc:sldMkLst>
        <pc:spChg chg="add del mod">
          <ac:chgData name="Lorenzo Di Domenico" userId="b92e3e10ad574af4" providerId="LiveId" clId="{7C109891-7D92-491B-AB07-5A1C2FC8D3C7}" dt="2022-03-02T19:47:51.875" v="332" actId="767"/>
          <ac:spMkLst>
            <pc:docMk/>
            <pc:sldMk cId="2997268782" sldId="319"/>
            <ac:spMk id="4" creationId="{0A8B2F63-D2C4-4CA6-BBD8-60CB674E095A}"/>
          </ac:spMkLst>
        </pc:spChg>
        <pc:spChg chg="add del mod">
          <ac:chgData name="Lorenzo Di Domenico" userId="b92e3e10ad574af4" providerId="LiveId" clId="{7C109891-7D92-491B-AB07-5A1C2FC8D3C7}" dt="2022-03-02T19:47:48.968" v="330" actId="767"/>
          <ac:spMkLst>
            <pc:docMk/>
            <pc:sldMk cId="2997268782" sldId="319"/>
            <ac:spMk id="5" creationId="{25D5DA37-8EFC-49A0-8644-D031B6A81DEE}"/>
          </ac:spMkLst>
        </pc:spChg>
        <pc:spChg chg="add del">
          <ac:chgData name="Lorenzo Di Domenico" userId="b92e3e10ad574af4" providerId="LiveId" clId="{7C109891-7D92-491B-AB07-5A1C2FC8D3C7}" dt="2022-03-02T19:47:18.154" v="323" actId="22"/>
          <ac:spMkLst>
            <pc:docMk/>
            <pc:sldMk cId="2997268782" sldId="319"/>
            <ac:spMk id="6" creationId="{D3AF22DA-2D23-4244-9E99-2F21ED64CC60}"/>
          </ac:spMkLst>
        </pc:spChg>
        <pc:spChg chg="add del mod">
          <ac:chgData name="Lorenzo Di Domenico" userId="b92e3e10ad574af4" providerId="LiveId" clId="{7C109891-7D92-491B-AB07-5A1C2FC8D3C7}" dt="2022-03-02T19:51:16.996" v="338" actId="478"/>
          <ac:spMkLst>
            <pc:docMk/>
            <pc:sldMk cId="2997268782" sldId="319"/>
            <ac:spMk id="7" creationId="{D5975425-8ADD-4B1C-9BAC-9CD7E54BCF35}"/>
          </ac:spMkLst>
        </pc:spChg>
        <pc:spChg chg="add del">
          <ac:chgData name="Lorenzo Di Domenico" userId="b92e3e10ad574af4" providerId="LiveId" clId="{7C109891-7D92-491B-AB07-5A1C2FC8D3C7}" dt="2022-03-02T19:47:23.560" v="325" actId="22"/>
          <ac:spMkLst>
            <pc:docMk/>
            <pc:sldMk cId="2997268782" sldId="319"/>
            <ac:spMk id="9" creationId="{16D2FA28-D170-4645-ABC1-2B824F660E23}"/>
          </ac:spMkLst>
        </pc:spChg>
        <pc:spChg chg="add">
          <ac:chgData name="Lorenzo Di Domenico" userId="b92e3e10ad574af4" providerId="LiveId" clId="{7C109891-7D92-491B-AB07-5A1C2FC8D3C7}" dt="2022-03-02T19:51:25.056" v="339" actId="11529"/>
          <ac:spMkLst>
            <pc:docMk/>
            <pc:sldMk cId="2997268782" sldId="319"/>
            <ac:spMk id="10" creationId="{8CE7A324-3057-4849-8C66-FDC021E48853}"/>
          </ac:spMkLst>
        </pc:spChg>
        <pc:spChg chg="add mod">
          <ac:chgData name="Lorenzo Di Domenico" userId="b92e3e10ad574af4" providerId="LiveId" clId="{7C109891-7D92-491B-AB07-5A1C2FC8D3C7}" dt="2022-03-02T19:51:35.491" v="347" actId="20577"/>
          <ac:spMkLst>
            <pc:docMk/>
            <pc:sldMk cId="2997268782" sldId="319"/>
            <ac:spMk id="11" creationId="{391D90EE-B8B7-44D4-BDC5-94ABECE2302F}"/>
          </ac:spMkLst>
        </pc:spChg>
        <pc:spChg chg="mod">
          <ac:chgData name="Lorenzo Di Domenico" userId="b92e3e10ad574af4" providerId="LiveId" clId="{7C109891-7D92-491B-AB07-5A1C2FC8D3C7}" dt="2022-03-02T19:51:04.606" v="335" actId="27636"/>
          <ac:spMkLst>
            <pc:docMk/>
            <pc:sldMk cId="2997268782" sldId="319"/>
            <ac:spMk id="10245" creationId="{9E9D7871-5470-4D91-8213-4A46E5028592}"/>
          </ac:spMkLst>
        </pc:spChg>
      </pc:sldChg>
      <pc:sldChg chg="addSp modSp add del mod">
        <pc:chgData name="Lorenzo Di Domenico" userId="b92e3e10ad574af4" providerId="LiveId" clId="{7C109891-7D92-491B-AB07-5A1C2FC8D3C7}" dt="2022-03-23T11:41:01.100" v="4753" actId="47"/>
        <pc:sldMkLst>
          <pc:docMk/>
          <pc:sldMk cId="2044158085" sldId="320"/>
        </pc:sldMkLst>
        <pc:spChg chg="mod">
          <ac:chgData name="Lorenzo Di Domenico" userId="b92e3e10ad574af4" providerId="LiveId" clId="{7C109891-7D92-491B-AB07-5A1C2FC8D3C7}" dt="2022-03-03T07:26:45.411" v="2143" actId="14100"/>
          <ac:spMkLst>
            <pc:docMk/>
            <pc:sldMk cId="2044158085" sldId="320"/>
            <ac:spMk id="6" creationId="{4E39805D-CCC5-444E-A671-59A419CC5C1B}"/>
          </ac:spMkLst>
        </pc:spChg>
        <pc:spChg chg="mod">
          <ac:chgData name="Lorenzo Di Domenico" userId="b92e3e10ad574af4" providerId="LiveId" clId="{7C109891-7D92-491B-AB07-5A1C2FC8D3C7}" dt="2022-03-03T07:26:54.027" v="2158" actId="14100"/>
          <ac:spMkLst>
            <pc:docMk/>
            <pc:sldMk cId="2044158085" sldId="320"/>
            <ac:spMk id="18" creationId="{0DEAB122-1D2D-4069-8CB8-913C3DDB75C9}"/>
          </ac:spMkLst>
        </pc:spChg>
        <pc:spChg chg="add mod">
          <ac:chgData name="Lorenzo Di Domenico" userId="b92e3e10ad574af4" providerId="LiveId" clId="{7C109891-7D92-491B-AB07-5A1C2FC8D3C7}" dt="2022-03-03T07:26:39.971" v="2141" actId="20577"/>
          <ac:spMkLst>
            <pc:docMk/>
            <pc:sldMk cId="2044158085" sldId="320"/>
            <ac:spMk id="19" creationId="{BF4DFCC1-9F4F-4F87-AE77-2B0EACA9221B}"/>
          </ac:spMkLst>
        </pc:spChg>
        <pc:spChg chg="mod">
          <ac:chgData name="Lorenzo Di Domenico" userId="b92e3e10ad574af4" providerId="LiveId" clId="{7C109891-7D92-491B-AB07-5A1C2FC8D3C7}" dt="2022-03-02T20:44:38.759" v="1682" actId="20577"/>
          <ac:spMkLst>
            <pc:docMk/>
            <pc:sldMk cId="2044158085" sldId="320"/>
            <ac:spMk id="10245" creationId="{9E9D7871-5470-4D91-8213-4A46E5028592}"/>
          </ac:spMkLst>
        </pc:spChg>
      </pc:sldChg>
      <pc:sldChg chg="addSp delSp modSp add del mod">
        <pc:chgData name="Lorenzo Di Domenico" userId="b92e3e10ad574af4" providerId="LiveId" clId="{7C109891-7D92-491B-AB07-5A1C2FC8D3C7}" dt="2022-03-23T11:41:04.266" v="4757" actId="47"/>
        <pc:sldMkLst>
          <pc:docMk/>
          <pc:sldMk cId="3528060613" sldId="321"/>
        </pc:sldMkLst>
        <pc:spChg chg="mod">
          <ac:chgData name="Lorenzo Di Domenico" userId="b92e3e10ad574af4" providerId="LiveId" clId="{7C109891-7D92-491B-AB07-5A1C2FC8D3C7}" dt="2022-03-02T20:48:38.699" v="1794" actId="20577"/>
          <ac:spMkLst>
            <pc:docMk/>
            <pc:sldMk cId="3528060613" sldId="321"/>
            <ac:spMk id="10245" creationId="{9E9D7871-5470-4D91-8213-4A46E5028592}"/>
          </ac:spMkLst>
        </pc:spChg>
        <pc:picChg chg="del">
          <ac:chgData name="Lorenzo Di Domenico" userId="b92e3e10ad574af4" providerId="LiveId" clId="{7C109891-7D92-491B-AB07-5A1C2FC8D3C7}" dt="2022-03-02T20:48:21.536" v="1722" actId="478"/>
          <ac:picMkLst>
            <pc:docMk/>
            <pc:sldMk cId="3528060613" sldId="321"/>
            <ac:picMk id="4" creationId="{051AE679-93D9-44E1-B6C2-1534C21BC44B}"/>
          </ac:picMkLst>
        </pc:picChg>
        <pc:picChg chg="add mod">
          <ac:chgData name="Lorenzo Di Domenico" userId="b92e3e10ad574af4" providerId="LiveId" clId="{7C109891-7D92-491B-AB07-5A1C2FC8D3C7}" dt="2022-03-02T20:48:27.090" v="1725" actId="1076"/>
          <ac:picMkLst>
            <pc:docMk/>
            <pc:sldMk cId="3528060613" sldId="321"/>
            <ac:picMk id="7" creationId="{780097B6-4571-4223-B9A1-EE48DB5F285A}"/>
          </ac:picMkLst>
        </pc:picChg>
      </pc:sldChg>
      <pc:sldChg chg="add del ord">
        <pc:chgData name="Lorenzo Di Domenico" userId="b92e3e10ad574af4" providerId="LiveId" clId="{7C109891-7D92-491B-AB07-5A1C2FC8D3C7}" dt="2022-03-23T11:41:01.868" v="4754" actId="47"/>
        <pc:sldMkLst>
          <pc:docMk/>
          <pc:sldMk cId="425737865" sldId="322"/>
        </pc:sldMkLst>
      </pc:sldChg>
      <pc:sldChg chg="delSp modSp add del mod ord">
        <pc:chgData name="Lorenzo Di Domenico" userId="b92e3e10ad574af4" providerId="LiveId" clId="{7C109891-7D92-491B-AB07-5A1C2FC8D3C7}" dt="2022-03-29T11:15:18.294" v="12778" actId="478"/>
        <pc:sldMkLst>
          <pc:docMk/>
          <pc:sldMk cId="2143119309" sldId="323"/>
        </pc:sldMkLst>
        <pc:spChg chg="del">
          <ac:chgData name="Lorenzo Di Domenico" userId="b92e3e10ad574af4" providerId="LiveId" clId="{7C109891-7D92-491B-AB07-5A1C2FC8D3C7}" dt="2022-03-29T11:15:18.294" v="12778" actId="478"/>
          <ac:spMkLst>
            <pc:docMk/>
            <pc:sldMk cId="2143119309" sldId="323"/>
            <ac:spMk id="8" creationId="{D6EFB848-DA9C-4EDC-BCDD-A2D41A9286E3}"/>
          </ac:spMkLst>
        </pc:spChg>
        <pc:spChg chg="mod">
          <ac:chgData name="Lorenzo Di Domenico" userId="b92e3e10ad574af4" providerId="LiveId" clId="{7C109891-7D92-491B-AB07-5A1C2FC8D3C7}" dt="2022-03-29T11:15:15.840" v="12777" actId="6549"/>
          <ac:spMkLst>
            <pc:docMk/>
            <pc:sldMk cId="2143119309" sldId="323"/>
            <ac:spMk id="12" creationId="{1A43F747-5F74-4BA9-B720-2B5E9AE7A851}"/>
          </ac:spMkLst>
        </pc:spChg>
        <pc:spChg chg="mod">
          <ac:chgData name="Lorenzo Di Domenico" userId="b92e3e10ad574af4" providerId="LiveId" clId="{7C109891-7D92-491B-AB07-5A1C2FC8D3C7}" dt="2022-03-27T20:08:09.448" v="4904" actId="1076"/>
          <ac:spMkLst>
            <pc:docMk/>
            <pc:sldMk cId="2143119309" sldId="323"/>
            <ac:spMk id="10245" creationId="{9E9D7871-5470-4D91-8213-4A46E5028592}"/>
          </ac:spMkLst>
        </pc:spChg>
      </pc:sldChg>
      <pc:sldChg chg="new del">
        <pc:chgData name="Lorenzo Di Domenico" userId="b92e3e10ad574af4" providerId="LiveId" clId="{7C109891-7D92-491B-AB07-5A1C2FC8D3C7}" dt="2022-03-02T22:31:05.102" v="2134" actId="47"/>
        <pc:sldMkLst>
          <pc:docMk/>
          <pc:sldMk cId="408291509" sldId="324"/>
        </pc:sldMkLst>
      </pc:sldChg>
      <pc:sldChg chg="addSp delSp modSp add mod">
        <pc:chgData name="Lorenzo Di Domenico" userId="b92e3e10ad574af4" providerId="LiveId" clId="{7C109891-7D92-491B-AB07-5A1C2FC8D3C7}" dt="2022-03-29T11:15:24.070" v="12785" actId="478"/>
        <pc:sldMkLst>
          <pc:docMk/>
          <pc:sldMk cId="447520702" sldId="324"/>
        </pc:sldMkLst>
        <pc:spChg chg="del">
          <ac:chgData name="Lorenzo Di Domenico" userId="b92e3e10ad574af4" providerId="LiveId" clId="{7C109891-7D92-491B-AB07-5A1C2FC8D3C7}" dt="2022-03-29T11:15:24.070" v="12785" actId="478"/>
          <ac:spMkLst>
            <pc:docMk/>
            <pc:sldMk cId="447520702" sldId="324"/>
            <ac:spMk id="8" creationId="{D6EFB848-DA9C-4EDC-BCDD-A2D41A9286E3}"/>
          </ac:spMkLst>
        </pc:spChg>
        <pc:spChg chg="mod">
          <ac:chgData name="Lorenzo Di Domenico" userId="b92e3e10ad574af4" providerId="LiveId" clId="{7C109891-7D92-491B-AB07-5A1C2FC8D3C7}" dt="2022-03-29T11:15:22.221" v="12784" actId="20577"/>
          <ac:spMkLst>
            <pc:docMk/>
            <pc:sldMk cId="447520702" sldId="324"/>
            <ac:spMk id="12" creationId="{1A43F747-5F74-4BA9-B720-2B5E9AE7A851}"/>
          </ac:spMkLst>
        </pc:spChg>
        <pc:picChg chg="add del">
          <ac:chgData name="Lorenzo Di Domenico" userId="b92e3e10ad574af4" providerId="LiveId" clId="{7C109891-7D92-491B-AB07-5A1C2FC8D3C7}" dt="2022-03-27T20:12:21.076" v="4911" actId="22"/>
          <ac:picMkLst>
            <pc:docMk/>
            <pc:sldMk cId="447520702" sldId="324"/>
            <ac:picMk id="3" creationId="{4736556E-A535-422F-A09E-313200D37443}"/>
          </ac:picMkLst>
        </pc:picChg>
      </pc:sldChg>
      <pc:sldChg chg="delSp modSp add mod">
        <pc:chgData name="Lorenzo Di Domenico" userId="b92e3e10ad574af4" providerId="LiveId" clId="{7C109891-7D92-491B-AB07-5A1C2FC8D3C7}" dt="2022-03-31T08:28:31.605" v="18104" actId="20577"/>
        <pc:sldMkLst>
          <pc:docMk/>
          <pc:sldMk cId="163216579" sldId="325"/>
        </pc:sldMkLst>
        <pc:spChg chg="del">
          <ac:chgData name="Lorenzo Di Domenico" userId="b92e3e10ad574af4" providerId="LiveId" clId="{7C109891-7D92-491B-AB07-5A1C2FC8D3C7}" dt="2022-03-29T11:14:48.982" v="12738" actId="478"/>
          <ac:spMkLst>
            <pc:docMk/>
            <pc:sldMk cId="163216579" sldId="325"/>
            <ac:spMk id="8" creationId="{D6EFB848-DA9C-4EDC-BCDD-A2D41A9286E3}"/>
          </ac:spMkLst>
        </pc:spChg>
        <pc:spChg chg="mod">
          <ac:chgData name="Lorenzo Di Domenico" userId="b92e3e10ad574af4" providerId="LiveId" clId="{7C109891-7D92-491B-AB07-5A1C2FC8D3C7}" dt="2022-03-31T08:28:31.605" v="18104" actId="20577"/>
          <ac:spMkLst>
            <pc:docMk/>
            <pc:sldMk cId="163216579" sldId="325"/>
            <ac:spMk id="9" creationId="{5E1EFE71-3CB0-4229-BC03-54489FD74369}"/>
          </ac:spMkLst>
        </pc:spChg>
      </pc:sldChg>
      <pc:sldChg chg="addSp delSp modSp add del mod">
        <pc:chgData name="Lorenzo Di Domenico" userId="b92e3e10ad574af4" providerId="LiveId" clId="{7C109891-7D92-491B-AB07-5A1C2FC8D3C7}" dt="2022-03-28T13:57:42.395" v="12649" actId="2696"/>
        <pc:sldMkLst>
          <pc:docMk/>
          <pc:sldMk cId="870180946" sldId="325"/>
        </pc:sldMkLst>
        <pc:spChg chg="add del mod">
          <ac:chgData name="Lorenzo Di Domenico" userId="b92e3e10ad574af4" providerId="LiveId" clId="{7C109891-7D92-491B-AB07-5A1C2FC8D3C7}" dt="2022-03-27T20:12:14.265" v="4907" actId="478"/>
          <ac:spMkLst>
            <pc:docMk/>
            <pc:sldMk cId="870180946" sldId="325"/>
            <ac:spMk id="2" creationId="{8736F066-4948-4EA7-8A08-918F6ACAE24E}"/>
          </ac:spMkLst>
        </pc:spChg>
        <pc:spChg chg="add mod">
          <ac:chgData name="Lorenzo Di Domenico" userId="b92e3e10ad574af4" providerId="LiveId" clId="{7C109891-7D92-491B-AB07-5A1C2FC8D3C7}" dt="2022-03-27T22:09:40.711" v="6451" actId="5793"/>
          <ac:spMkLst>
            <pc:docMk/>
            <pc:sldMk cId="870180946" sldId="325"/>
            <ac:spMk id="9" creationId="{5E1EFE71-3CB0-4229-BC03-54489FD74369}"/>
          </ac:spMkLst>
        </pc:spChg>
        <pc:spChg chg="mod">
          <ac:chgData name="Lorenzo Di Domenico" userId="b92e3e10ad574af4" providerId="LiveId" clId="{7C109891-7D92-491B-AB07-5A1C2FC8D3C7}" dt="2022-03-23T14:32:02.394" v="4832" actId="20577"/>
          <ac:spMkLst>
            <pc:docMk/>
            <pc:sldMk cId="870180946" sldId="325"/>
            <ac:spMk id="12" creationId="{1A43F747-5F74-4BA9-B720-2B5E9AE7A851}"/>
          </ac:spMkLst>
        </pc:spChg>
        <pc:spChg chg="mod">
          <ac:chgData name="Lorenzo Di Domenico" userId="b92e3e10ad574af4" providerId="LiveId" clId="{7C109891-7D92-491B-AB07-5A1C2FC8D3C7}" dt="2022-03-27T21:39:39.172" v="6059" actId="14100"/>
          <ac:spMkLst>
            <pc:docMk/>
            <pc:sldMk cId="870180946" sldId="325"/>
            <ac:spMk id="10245" creationId="{9E9D7871-5470-4D91-8213-4A46E5028592}"/>
          </ac:spMkLst>
        </pc:spChg>
        <pc:picChg chg="add del">
          <ac:chgData name="Lorenzo Di Domenico" userId="b92e3e10ad574af4" providerId="LiveId" clId="{7C109891-7D92-491B-AB07-5A1C2FC8D3C7}" dt="2022-03-27T20:12:19.087" v="4909" actId="22"/>
          <ac:picMkLst>
            <pc:docMk/>
            <pc:sldMk cId="870180946" sldId="325"/>
            <ac:picMk id="4" creationId="{2B9F6B4C-E6C6-45F0-A30A-B045581FE864}"/>
          </ac:picMkLst>
        </pc:picChg>
      </pc:sldChg>
      <pc:sldChg chg="add del">
        <pc:chgData name="Lorenzo Di Domenico" userId="b92e3e10ad574af4" providerId="LiveId" clId="{7C109891-7D92-491B-AB07-5A1C2FC8D3C7}" dt="2022-03-28T13:58:04.307" v="12651" actId="2696"/>
        <pc:sldMkLst>
          <pc:docMk/>
          <pc:sldMk cId="4201149749" sldId="325"/>
        </pc:sldMkLst>
      </pc:sldChg>
      <pc:sldChg chg="delSp add">
        <pc:chgData name="Lorenzo Di Domenico" userId="b92e3e10ad574af4" providerId="LiveId" clId="{7C109891-7D92-491B-AB07-5A1C2FC8D3C7}" dt="2022-03-29T11:14:32.358" v="12714" actId="478"/>
        <pc:sldMkLst>
          <pc:docMk/>
          <pc:sldMk cId="59430147" sldId="326"/>
        </pc:sldMkLst>
        <pc:spChg chg="del">
          <ac:chgData name="Lorenzo Di Domenico" userId="b92e3e10ad574af4" providerId="LiveId" clId="{7C109891-7D92-491B-AB07-5A1C2FC8D3C7}" dt="2022-03-29T11:14:32.358" v="12714" actId="478"/>
          <ac:spMkLst>
            <pc:docMk/>
            <pc:sldMk cId="59430147" sldId="326"/>
            <ac:spMk id="8" creationId="{D6EFB848-DA9C-4EDC-BCDD-A2D41A9286E3}"/>
          </ac:spMkLst>
        </pc:spChg>
      </pc:sldChg>
      <pc:sldChg chg="addSp delSp modSp add del mod">
        <pc:chgData name="Lorenzo Di Domenico" userId="b92e3e10ad574af4" providerId="LiveId" clId="{7C109891-7D92-491B-AB07-5A1C2FC8D3C7}" dt="2022-03-28T13:57:42.395" v="12649" actId="2696"/>
        <pc:sldMkLst>
          <pc:docMk/>
          <pc:sldMk cId="1211451826" sldId="326"/>
        </pc:sldMkLst>
        <pc:spChg chg="add del">
          <ac:chgData name="Lorenzo Di Domenico" userId="b92e3e10ad574af4" providerId="LiveId" clId="{7C109891-7D92-491B-AB07-5A1C2FC8D3C7}" dt="2022-03-27T20:24:25.357" v="5500"/>
          <ac:spMkLst>
            <pc:docMk/>
            <pc:sldMk cId="1211451826" sldId="326"/>
            <ac:spMk id="2" creationId="{0C2C985D-C0A1-4ECC-B73A-8FEDB69EC348}"/>
          </ac:spMkLst>
        </pc:spChg>
        <pc:spChg chg="add del mod">
          <ac:chgData name="Lorenzo Di Domenico" userId="b92e3e10ad574af4" providerId="LiveId" clId="{7C109891-7D92-491B-AB07-5A1C2FC8D3C7}" dt="2022-03-27T20:32:26.232" v="5907" actId="1076"/>
          <ac:spMkLst>
            <pc:docMk/>
            <pc:sldMk cId="1211451826" sldId="326"/>
            <ac:spMk id="9" creationId="{5E1EFE71-3CB0-4229-BC03-54489FD74369}"/>
          </ac:spMkLst>
        </pc:spChg>
        <pc:spChg chg="mod">
          <ac:chgData name="Lorenzo Di Domenico" userId="b92e3e10ad574af4" providerId="LiveId" clId="{7C109891-7D92-491B-AB07-5A1C2FC8D3C7}" dt="2022-03-27T22:31:36.363" v="8193" actId="20577"/>
          <ac:spMkLst>
            <pc:docMk/>
            <pc:sldMk cId="1211451826" sldId="326"/>
            <ac:spMk id="10245" creationId="{9E9D7871-5470-4D91-8213-4A46E5028592}"/>
          </ac:spMkLst>
        </pc:spChg>
        <pc:picChg chg="add mod">
          <ac:chgData name="Lorenzo Di Domenico" userId="b92e3e10ad574af4" providerId="LiveId" clId="{7C109891-7D92-491B-AB07-5A1C2FC8D3C7}" dt="2022-03-27T20:32:28.060" v="5908" actId="1076"/>
          <ac:picMkLst>
            <pc:docMk/>
            <pc:sldMk cId="1211451826" sldId="326"/>
            <ac:picMk id="4" creationId="{FBE7C937-7660-4E63-B9BD-04B2DF8A7653}"/>
          </ac:picMkLst>
        </pc:picChg>
      </pc:sldChg>
      <pc:sldChg chg="add del">
        <pc:chgData name="Lorenzo Di Domenico" userId="b92e3e10ad574af4" providerId="LiveId" clId="{7C109891-7D92-491B-AB07-5A1C2FC8D3C7}" dt="2022-03-28T13:58:10.370" v="12653" actId="2696"/>
        <pc:sldMkLst>
          <pc:docMk/>
          <pc:sldMk cId="2505078886" sldId="326"/>
        </pc:sldMkLst>
      </pc:sldChg>
      <pc:sldChg chg="modSp add del mod">
        <pc:chgData name="Lorenzo Di Domenico" userId="b92e3e10ad574af4" providerId="LiveId" clId="{7C109891-7D92-491B-AB07-5A1C2FC8D3C7}" dt="2022-03-28T13:57:42.395" v="12649" actId="2696"/>
        <pc:sldMkLst>
          <pc:docMk/>
          <pc:sldMk cId="961658248" sldId="327"/>
        </pc:sldMkLst>
        <pc:spChg chg="mod">
          <ac:chgData name="Lorenzo Di Domenico" userId="b92e3e10ad574af4" providerId="LiveId" clId="{7C109891-7D92-491B-AB07-5A1C2FC8D3C7}" dt="2022-03-27T22:10:13.307" v="6556" actId="20577"/>
          <ac:spMkLst>
            <pc:docMk/>
            <pc:sldMk cId="961658248" sldId="327"/>
            <ac:spMk id="9" creationId="{5E1EFE71-3CB0-4229-BC03-54489FD74369}"/>
          </ac:spMkLst>
        </pc:spChg>
      </pc:sldChg>
      <pc:sldChg chg="add del">
        <pc:chgData name="Lorenzo Di Domenico" userId="b92e3e10ad574af4" providerId="LiveId" clId="{7C109891-7D92-491B-AB07-5A1C2FC8D3C7}" dt="2022-03-28T13:58:04.307" v="12651" actId="2696"/>
        <pc:sldMkLst>
          <pc:docMk/>
          <pc:sldMk cId="2277868086" sldId="327"/>
        </pc:sldMkLst>
      </pc:sldChg>
      <pc:sldChg chg="delSp modSp add mod">
        <pc:chgData name="Lorenzo Di Domenico" userId="b92e3e10ad574af4" providerId="LiveId" clId="{7C109891-7D92-491B-AB07-5A1C2FC8D3C7}" dt="2022-03-31T10:59:14.403" v="18114" actId="20577"/>
        <pc:sldMkLst>
          <pc:docMk/>
          <pc:sldMk cId="3524213661" sldId="327"/>
        </pc:sldMkLst>
        <pc:spChg chg="del">
          <ac:chgData name="Lorenzo Di Domenico" userId="b92e3e10ad574af4" providerId="LiveId" clId="{7C109891-7D92-491B-AB07-5A1C2FC8D3C7}" dt="2022-03-29T11:14:55.414" v="12753" actId="478"/>
          <ac:spMkLst>
            <pc:docMk/>
            <pc:sldMk cId="3524213661" sldId="327"/>
            <ac:spMk id="8" creationId="{D6EFB848-DA9C-4EDC-BCDD-A2D41A9286E3}"/>
          </ac:spMkLst>
        </pc:spChg>
        <pc:spChg chg="mod">
          <ac:chgData name="Lorenzo Di Domenico" userId="b92e3e10ad574af4" providerId="LiveId" clId="{7C109891-7D92-491B-AB07-5A1C2FC8D3C7}" dt="2022-03-31T10:59:14.403" v="18114" actId="20577"/>
          <ac:spMkLst>
            <pc:docMk/>
            <pc:sldMk cId="3524213661" sldId="327"/>
            <ac:spMk id="9" creationId="{5E1EFE71-3CB0-4229-BC03-54489FD74369}"/>
          </ac:spMkLst>
        </pc:spChg>
        <pc:spChg chg="mod">
          <ac:chgData name="Lorenzo Di Domenico" userId="b92e3e10ad574af4" providerId="LiveId" clId="{7C109891-7D92-491B-AB07-5A1C2FC8D3C7}" dt="2022-03-31T08:19:13.787" v="18045" actId="20577"/>
          <ac:spMkLst>
            <pc:docMk/>
            <pc:sldMk cId="3524213661" sldId="327"/>
            <ac:spMk id="10245" creationId="{9E9D7871-5470-4D91-8213-4A46E5028592}"/>
          </ac:spMkLst>
        </pc:spChg>
      </pc:sldChg>
      <pc:sldChg chg="addSp delSp modSp add del mod">
        <pc:chgData name="Lorenzo Di Domenico" userId="b92e3e10ad574af4" providerId="LiveId" clId="{7C109891-7D92-491B-AB07-5A1C2FC8D3C7}" dt="2022-03-28T13:57:42.395" v="12649" actId="2696"/>
        <pc:sldMkLst>
          <pc:docMk/>
          <pc:sldMk cId="840627203" sldId="328"/>
        </pc:sldMkLst>
        <pc:spChg chg="add del mod">
          <ac:chgData name="Lorenzo Di Domenico" userId="b92e3e10ad574af4" providerId="LiveId" clId="{7C109891-7D92-491B-AB07-5A1C2FC8D3C7}" dt="2022-03-27T21:39:14.110" v="6031"/>
          <ac:spMkLst>
            <pc:docMk/>
            <pc:sldMk cId="840627203" sldId="328"/>
            <ac:spMk id="7" creationId="{B34D5787-475E-4378-82CB-D9BB5E453452}"/>
          </ac:spMkLst>
        </pc:spChg>
        <pc:spChg chg="mod">
          <ac:chgData name="Lorenzo Di Domenico" userId="b92e3e10ad574af4" providerId="LiveId" clId="{7C109891-7D92-491B-AB07-5A1C2FC8D3C7}" dt="2022-03-27T21:39:15.086" v="6032" actId="6549"/>
          <ac:spMkLst>
            <pc:docMk/>
            <pc:sldMk cId="840627203" sldId="328"/>
            <ac:spMk id="9" creationId="{5E1EFE71-3CB0-4229-BC03-54489FD74369}"/>
          </ac:spMkLst>
        </pc:spChg>
        <pc:spChg chg="add mod">
          <ac:chgData name="Lorenzo Di Domenico" userId="b92e3e10ad574af4" providerId="LiveId" clId="{7C109891-7D92-491B-AB07-5A1C2FC8D3C7}" dt="2022-03-28T11:41:10.622" v="12115" actId="255"/>
          <ac:spMkLst>
            <pc:docMk/>
            <pc:sldMk cId="840627203" sldId="328"/>
            <ac:spMk id="10" creationId="{4A293FF6-49DE-4E4D-9E35-10120B1EBFA3}"/>
          </ac:spMkLst>
        </pc:spChg>
      </pc:sldChg>
      <pc:sldChg chg="delSp modSp add del mod">
        <pc:chgData name="Lorenzo Di Domenico" userId="b92e3e10ad574af4" providerId="LiveId" clId="{7C109891-7D92-491B-AB07-5A1C2FC8D3C7}" dt="2022-03-29T11:37:19.716" v="13788" actId="2696"/>
        <pc:sldMkLst>
          <pc:docMk/>
          <pc:sldMk cId="1063152988" sldId="328"/>
        </pc:sldMkLst>
        <pc:spChg chg="del">
          <ac:chgData name="Lorenzo Di Domenico" userId="b92e3e10ad574af4" providerId="LiveId" clId="{7C109891-7D92-491B-AB07-5A1C2FC8D3C7}" dt="2022-03-29T11:14:05.944" v="12705" actId="478"/>
          <ac:spMkLst>
            <pc:docMk/>
            <pc:sldMk cId="1063152988" sldId="328"/>
            <ac:spMk id="8" creationId="{D6EFB848-DA9C-4EDC-BCDD-A2D41A9286E3}"/>
          </ac:spMkLst>
        </pc:spChg>
        <pc:spChg chg="mod">
          <ac:chgData name="Lorenzo Di Domenico" userId="b92e3e10ad574af4" providerId="LiveId" clId="{7C109891-7D92-491B-AB07-5A1C2FC8D3C7}" dt="2022-03-29T11:14:02.289" v="12704" actId="14100"/>
          <ac:spMkLst>
            <pc:docMk/>
            <pc:sldMk cId="1063152988" sldId="328"/>
            <ac:spMk id="9" creationId="{5E1EFE71-3CB0-4229-BC03-54489FD74369}"/>
          </ac:spMkLst>
        </pc:spChg>
        <pc:spChg chg="mod">
          <ac:chgData name="Lorenzo Di Domenico" userId="b92e3e10ad574af4" providerId="LiveId" clId="{7C109891-7D92-491B-AB07-5A1C2FC8D3C7}" dt="2022-03-29T11:28:22.792" v="13544" actId="790"/>
          <ac:spMkLst>
            <pc:docMk/>
            <pc:sldMk cId="1063152988" sldId="328"/>
            <ac:spMk id="10" creationId="{4A293FF6-49DE-4E4D-9E35-10120B1EBFA3}"/>
          </ac:spMkLst>
        </pc:spChg>
        <pc:spChg chg="mod">
          <ac:chgData name="Lorenzo Di Domenico" userId="b92e3e10ad574af4" providerId="LiveId" clId="{7C109891-7D92-491B-AB07-5A1C2FC8D3C7}" dt="2022-03-29T11:30:05.949" v="13568" actId="14100"/>
          <ac:spMkLst>
            <pc:docMk/>
            <pc:sldMk cId="1063152988" sldId="328"/>
            <ac:spMk id="10245" creationId="{9E9D7871-5470-4D91-8213-4A46E5028592}"/>
          </ac:spMkLst>
        </pc:spChg>
      </pc:sldChg>
      <pc:sldChg chg="modSp add mod">
        <pc:chgData name="Lorenzo Di Domenico" userId="b92e3e10ad574af4" providerId="LiveId" clId="{7C109891-7D92-491B-AB07-5A1C2FC8D3C7}" dt="2022-03-31T08:27:10.925" v="18103" actId="20577"/>
        <pc:sldMkLst>
          <pc:docMk/>
          <pc:sldMk cId="3807475778" sldId="328"/>
        </pc:sldMkLst>
        <pc:spChg chg="mod">
          <ac:chgData name="Lorenzo Di Domenico" userId="b92e3e10ad574af4" providerId="LiveId" clId="{7C109891-7D92-491B-AB07-5A1C2FC8D3C7}" dt="2022-03-31T08:27:10.925" v="18103" actId="20577"/>
          <ac:spMkLst>
            <pc:docMk/>
            <pc:sldMk cId="3807475778" sldId="328"/>
            <ac:spMk id="10" creationId="{4A293FF6-49DE-4E4D-9E35-10120B1EBFA3}"/>
          </ac:spMkLst>
        </pc:spChg>
        <pc:spChg chg="mod">
          <ac:chgData name="Lorenzo Di Domenico" userId="b92e3e10ad574af4" providerId="LiveId" clId="{7C109891-7D92-491B-AB07-5A1C2FC8D3C7}" dt="2022-03-29T11:37:57.312" v="13836" actId="14100"/>
          <ac:spMkLst>
            <pc:docMk/>
            <pc:sldMk cId="3807475778" sldId="328"/>
            <ac:spMk id="10245" creationId="{9E9D7871-5470-4D91-8213-4A46E5028592}"/>
          </ac:spMkLst>
        </pc:spChg>
      </pc:sldChg>
      <pc:sldChg chg="delSp modSp add del mod">
        <pc:chgData name="Lorenzo Di Domenico" userId="b92e3e10ad574af4" providerId="LiveId" clId="{7C109891-7D92-491B-AB07-5A1C2FC8D3C7}" dt="2022-03-29T11:37:19.716" v="13788" actId="2696"/>
        <pc:sldMkLst>
          <pc:docMk/>
          <pc:sldMk cId="1875752066" sldId="329"/>
        </pc:sldMkLst>
        <pc:spChg chg="del">
          <ac:chgData name="Lorenzo Di Domenico" userId="b92e3e10ad574af4" providerId="LiveId" clId="{7C109891-7D92-491B-AB07-5A1C2FC8D3C7}" dt="2022-03-29T11:14:29.598" v="12713" actId="478"/>
          <ac:spMkLst>
            <pc:docMk/>
            <pc:sldMk cId="1875752066" sldId="329"/>
            <ac:spMk id="8" creationId="{D6EFB848-DA9C-4EDC-BCDD-A2D41A9286E3}"/>
          </ac:spMkLst>
        </pc:spChg>
        <pc:spChg chg="del mod">
          <ac:chgData name="Lorenzo Di Domenico" userId="b92e3e10ad574af4" providerId="LiveId" clId="{7C109891-7D92-491B-AB07-5A1C2FC8D3C7}" dt="2022-03-29T11:14:27.742" v="12712" actId="478"/>
          <ac:spMkLst>
            <pc:docMk/>
            <pc:sldMk cId="1875752066" sldId="329"/>
            <ac:spMk id="9" creationId="{5E1EFE71-3CB0-4229-BC03-54489FD74369}"/>
          </ac:spMkLst>
        </pc:spChg>
        <pc:spChg chg="mod">
          <ac:chgData name="Lorenzo Di Domenico" userId="b92e3e10ad574af4" providerId="LiveId" clId="{7C109891-7D92-491B-AB07-5A1C2FC8D3C7}" dt="2022-03-29T11:31:34.190" v="13765" actId="20577"/>
          <ac:spMkLst>
            <pc:docMk/>
            <pc:sldMk cId="1875752066" sldId="329"/>
            <ac:spMk id="10" creationId="{4A293FF6-49DE-4E4D-9E35-10120B1EBFA3}"/>
          </ac:spMkLst>
        </pc:spChg>
      </pc:sldChg>
      <pc:sldChg chg="modSp add mod">
        <pc:chgData name="Lorenzo Di Domenico" userId="b92e3e10ad574af4" providerId="LiveId" clId="{7C109891-7D92-491B-AB07-5A1C2FC8D3C7}" dt="2022-03-31T11:07:21.205" v="18859" actId="20577"/>
        <pc:sldMkLst>
          <pc:docMk/>
          <pc:sldMk cId="2297521598" sldId="329"/>
        </pc:sldMkLst>
        <pc:spChg chg="mod">
          <ac:chgData name="Lorenzo Di Domenico" userId="b92e3e10ad574af4" providerId="LiveId" clId="{7C109891-7D92-491B-AB07-5A1C2FC8D3C7}" dt="2022-03-31T11:07:21.205" v="18859" actId="20577"/>
          <ac:spMkLst>
            <pc:docMk/>
            <pc:sldMk cId="2297521598" sldId="329"/>
            <ac:spMk id="10" creationId="{4A293FF6-49DE-4E4D-9E35-10120B1EBFA3}"/>
          </ac:spMkLst>
        </pc:spChg>
        <pc:picChg chg="mod">
          <ac:chgData name="Lorenzo Di Domenico" userId="b92e3e10ad574af4" providerId="LiveId" clId="{7C109891-7D92-491B-AB07-5A1C2FC8D3C7}" dt="2022-03-31T11:06:59.270" v="18829" actId="1076"/>
          <ac:picMkLst>
            <pc:docMk/>
            <pc:sldMk cId="2297521598" sldId="329"/>
            <ac:picMk id="2" creationId="{19993102-9C7A-4476-AB13-2B8C09912DA9}"/>
          </ac:picMkLst>
        </pc:picChg>
      </pc:sldChg>
      <pc:sldChg chg="addSp delSp modSp add del mod">
        <pc:chgData name="Lorenzo Di Domenico" userId="b92e3e10ad574af4" providerId="LiveId" clId="{7C109891-7D92-491B-AB07-5A1C2FC8D3C7}" dt="2022-03-28T13:57:42.395" v="12649" actId="2696"/>
        <pc:sldMkLst>
          <pc:docMk/>
          <pc:sldMk cId="4204152429" sldId="329"/>
        </pc:sldMkLst>
        <pc:spChg chg="mod">
          <ac:chgData name="Lorenzo Di Domenico" userId="b92e3e10ad574af4" providerId="LiveId" clId="{7C109891-7D92-491B-AB07-5A1C2FC8D3C7}" dt="2022-03-27T22:12:00.881" v="6756" actId="20577"/>
          <ac:spMkLst>
            <pc:docMk/>
            <pc:sldMk cId="4204152429" sldId="329"/>
            <ac:spMk id="10" creationId="{4A293FF6-49DE-4E4D-9E35-10120B1EBFA3}"/>
          </ac:spMkLst>
        </pc:spChg>
        <pc:spChg chg="add del mod">
          <ac:chgData name="Lorenzo Di Domenico" userId="b92e3e10ad574af4" providerId="LiveId" clId="{7C109891-7D92-491B-AB07-5A1C2FC8D3C7}" dt="2022-03-27T22:12:10.562" v="6758"/>
          <ac:spMkLst>
            <pc:docMk/>
            <pc:sldMk cId="4204152429" sldId="329"/>
            <ac:spMk id="15" creationId="{DF77E253-3AAE-4E1C-8AF2-AA7B6D0FEF32}"/>
          </ac:spMkLst>
        </pc:spChg>
        <pc:spChg chg="add del mod">
          <ac:chgData name="Lorenzo Di Domenico" userId="b92e3e10ad574af4" providerId="LiveId" clId="{7C109891-7D92-491B-AB07-5A1C2FC8D3C7}" dt="2022-03-27T22:12:10.562" v="6758"/>
          <ac:spMkLst>
            <pc:docMk/>
            <pc:sldMk cId="4204152429" sldId="329"/>
            <ac:spMk id="16" creationId="{7354805C-681F-4A40-A04F-78F27A7A2225}"/>
          </ac:spMkLst>
        </pc:spChg>
        <pc:spChg chg="mod">
          <ac:chgData name="Lorenzo Di Domenico" userId="b92e3e10ad574af4" providerId="LiveId" clId="{7C109891-7D92-491B-AB07-5A1C2FC8D3C7}" dt="2022-03-27T22:11:54.963" v="6755" actId="20577"/>
          <ac:spMkLst>
            <pc:docMk/>
            <pc:sldMk cId="4204152429" sldId="329"/>
            <ac:spMk id="10245" creationId="{9E9D7871-5470-4D91-8213-4A46E5028592}"/>
          </ac:spMkLst>
        </pc:spChg>
        <pc:picChg chg="add mod">
          <ac:chgData name="Lorenzo Di Domenico" userId="b92e3e10ad574af4" providerId="LiveId" clId="{7C109891-7D92-491B-AB07-5A1C2FC8D3C7}" dt="2022-03-27T22:12:13.862" v="6760" actId="1076"/>
          <ac:picMkLst>
            <pc:docMk/>
            <pc:sldMk cId="4204152429" sldId="329"/>
            <ac:picMk id="2" creationId="{19993102-9C7A-4476-AB13-2B8C09912DA9}"/>
          </ac:picMkLst>
        </pc:picChg>
        <pc:cxnChg chg="add del mod">
          <ac:chgData name="Lorenzo Di Domenico" userId="b92e3e10ad574af4" providerId="LiveId" clId="{7C109891-7D92-491B-AB07-5A1C2FC8D3C7}" dt="2022-03-27T22:12:10.562" v="6758"/>
          <ac:cxnSpMkLst>
            <pc:docMk/>
            <pc:sldMk cId="4204152429" sldId="329"/>
            <ac:cxnSpMk id="11" creationId="{234FA419-726D-4323-99B8-692C27EF1CBD}"/>
          </ac:cxnSpMkLst>
        </pc:cxnChg>
        <pc:cxnChg chg="add del mod">
          <ac:chgData name="Lorenzo Di Domenico" userId="b92e3e10ad574af4" providerId="LiveId" clId="{7C109891-7D92-491B-AB07-5A1C2FC8D3C7}" dt="2022-03-27T22:12:10.562" v="6758"/>
          <ac:cxnSpMkLst>
            <pc:docMk/>
            <pc:sldMk cId="4204152429" sldId="329"/>
            <ac:cxnSpMk id="13" creationId="{AF9F9634-8104-425E-BE80-322E3D183BE5}"/>
          </ac:cxnSpMkLst>
        </pc:cxnChg>
        <pc:cxnChg chg="add del mod">
          <ac:chgData name="Lorenzo Di Domenico" userId="b92e3e10ad574af4" providerId="LiveId" clId="{7C109891-7D92-491B-AB07-5A1C2FC8D3C7}" dt="2022-03-27T22:12:10.562" v="6758"/>
          <ac:cxnSpMkLst>
            <pc:docMk/>
            <pc:sldMk cId="4204152429" sldId="329"/>
            <ac:cxnSpMk id="14" creationId="{54972FB2-9157-435B-834D-E1B8D9487750}"/>
          </ac:cxnSpMkLst>
        </pc:cxnChg>
      </pc:sldChg>
      <pc:sldChg chg="add del">
        <pc:chgData name="Lorenzo Di Domenico" userId="b92e3e10ad574af4" providerId="LiveId" clId="{7C109891-7D92-491B-AB07-5A1C2FC8D3C7}" dt="2022-03-27T22:12:19.563" v="6762" actId="47"/>
        <pc:sldMkLst>
          <pc:docMk/>
          <pc:sldMk cId="560466911" sldId="330"/>
        </pc:sldMkLst>
      </pc:sldChg>
      <pc:sldChg chg="delSp modSp add mod">
        <pc:chgData name="Lorenzo Di Domenico" userId="b92e3e10ad574af4" providerId="LiveId" clId="{7C109891-7D92-491B-AB07-5A1C2FC8D3C7}" dt="2022-03-29T11:16:18.358" v="12796" actId="5793"/>
        <pc:sldMkLst>
          <pc:docMk/>
          <pc:sldMk cId="1892027935" sldId="330"/>
        </pc:sldMkLst>
        <pc:spChg chg="del">
          <ac:chgData name="Lorenzo Di Domenico" userId="b92e3e10ad574af4" providerId="LiveId" clId="{7C109891-7D92-491B-AB07-5A1C2FC8D3C7}" dt="2022-03-29T11:15:35.454" v="12791" actId="478"/>
          <ac:spMkLst>
            <pc:docMk/>
            <pc:sldMk cId="1892027935" sldId="330"/>
            <ac:spMk id="8" creationId="{D6EFB848-DA9C-4EDC-BCDD-A2D41A9286E3}"/>
          </ac:spMkLst>
        </pc:spChg>
        <pc:spChg chg="mod">
          <ac:chgData name="Lorenzo Di Domenico" userId="b92e3e10ad574af4" providerId="LiveId" clId="{7C109891-7D92-491B-AB07-5A1C2FC8D3C7}" dt="2022-03-29T11:15:33.269" v="12790" actId="14100"/>
          <ac:spMkLst>
            <pc:docMk/>
            <pc:sldMk cId="1892027935" sldId="330"/>
            <ac:spMk id="9" creationId="{5E1EFE71-3CB0-4229-BC03-54489FD74369}"/>
          </ac:spMkLst>
        </pc:spChg>
        <pc:spChg chg="mod">
          <ac:chgData name="Lorenzo Di Domenico" userId="b92e3e10ad574af4" providerId="LiveId" clId="{7C109891-7D92-491B-AB07-5A1C2FC8D3C7}" dt="2022-03-29T11:16:18.358" v="12796" actId="5793"/>
          <ac:spMkLst>
            <pc:docMk/>
            <pc:sldMk cId="1892027935" sldId="330"/>
            <ac:spMk id="10" creationId="{4A293FF6-49DE-4E4D-9E35-10120B1EBFA3}"/>
          </ac:spMkLst>
        </pc:spChg>
        <pc:spChg chg="mod">
          <ac:chgData name="Lorenzo Di Domenico" userId="b92e3e10ad574af4" providerId="LiveId" clId="{7C109891-7D92-491B-AB07-5A1C2FC8D3C7}" dt="2022-03-28T10:52:48.588" v="10087" actId="1035"/>
          <ac:spMkLst>
            <pc:docMk/>
            <pc:sldMk cId="1892027935" sldId="330"/>
            <ac:spMk id="10245" creationId="{9E9D7871-5470-4D91-8213-4A46E5028592}"/>
          </ac:spMkLst>
        </pc:spChg>
      </pc:sldChg>
      <pc:sldChg chg="add del">
        <pc:chgData name="Lorenzo Di Domenico" userId="b92e3e10ad574af4" providerId="LiveId" clId="{7C109891-7D92-491B-AB07-5A1C2FC8D3C7}" dt="2022-03-27T22:12:57.086" v="6763" actId="47"/>
        <pc:sldMkLst>
          <pc:docMk/>
          <pc:sldMk cId="254800212" sldId="331"/>
        </pc:sldMkLst>
      </pc:sldChg>
      <pc:sldChg chg="addSp delSp modSp add mod modAnim">
        <pc:chgData name="Lorenzo Di Domenico" userId="b92e3e10ad574af4" providerId="LiveId" clId="{7C109891-7D92-491B-AB07-5A1C2FC8D3C7}" dt="2022-03-30T23:48:11.089" v="17558" actId="1076"/>
        <pc:sldMkLst>
          <pc:docMk/>
          <pc:sldMk cId="340024805" sldId="331"/>
        </pc:sldMkLst>
        <pc:spChg chg="del">
          <ac:chgData name="Lorenzo Di Domenico" userId="b92e3e10ad574af4" providerId="LiveId" clId="{7C109891-7D92-491B-AB07-5A1C2FC8D3C7}" dt="2022-03-29T11:15:09.832" v="12767" actId="478"/>
          <ac:spMkLst>
            <pc:docMk/>
            <pc:sldMk cId="340024805" sldId="331"/>
            <ac:spMk id="8" creationId="{D6EFB848-DA9C-4EDC-BCDD-A2D41A9286E3}"/>
          </ac:spMkLst>
        </pc:spChg>
        <pc:spChg chg="mod">
          <ac:chgData name="Lorenzo Di Domenico" userId="b92e3e10ad574af4" providerId="LiveId" clId="{7C109891-7D92-491B-AB07-5A1C2FC8D3C7}" dt="2022-03-30T23:47:56.904" v="17553" actId="20577"/>
          <ac:spMkLst>
            <pc:docMk/>
            <pc:sldMk cId="340024805" sldId="331"/>
            <ac:spMk id="12" creationId="{1A43F747-5F74-4BA9-B720-2B5E9AE7A851}"/>
          </ac:spMkLst>
        </pc:spChg>
        <pc:spChg chg="mod">
          <ac:chgData name="Lorenzo Di Domenico" userId="b92e3e10ad574af4" providerId="LiveId" clId="{7C109891-7D92-491B-AB07-5A1C2FC8D3C7}" dt="2022-03-30T23:46:34.815" v="17353" actId="20577"/>
          <ac:spMkLst>
            <pc:docMk/>
            <pc:sldMk cId="340024805" sldId="331"/>
            <ac:spMk id="10245" creationId="{9E9D7871-5470-4D91-8213-4A46E5028592}"/>
          </ac:spMkLst>
        </pc:spChg>
        <pc:picChg chg="add mod">
          <ac:chgData name="Lorenzo Di Domenico" userId="b92e3e10ad574af4" providerId="LiveId" clId="{7C109891-7D92-491B-AB07-5A1C2FC8D3C7}" dt="2022-03-27T22:30:05.861" v="8137" actId="1076"/>
          <ac:picMkLst>
            <pc:docMk/>
            <pc:sldMk cId="340024805" sldId="331"/>
            <ac:picMk id="6" creationId="{2D9F4DE4-4FF5-4048-816F-ED7587A4DAF1}"/>
          </ac:picMkLst>
        </pc:picChg>
        <pc:picChg chg="add mod">
          <ac:chgData name="Lorenzo Di Domenico" userId="b92e3e10ad574af4" providerId="LiveId" clId="{7C109891-7D92-491B-AB07-5A1C2FC8D3C7}" dt="2022-03-30T23:48:07.791" v="17556" actId="1076"/>
          <ac:picMkLst>
            <pc:docMk/>
            <pc:sldMk cId="340024805" sldId="331"/>
            <ac:picMk id="7" creationId="{82F7F189-E6CC-4544-B1D1-A564C41133B9}"/>
          </ac:picMkLst>
        </pc:picChg>
        <pc:picChg chg="add mod">
          <ac:chgData name="Lorenzo Di Domenico" userId="b92e3e10ad574af4" providerId="LiveId" clId="{7C109891-7D92-491B-AB07-5A1C2FC8D3C7}" dt="2022-03-30T23:48:04.987" v="17554" actId="1076"/>
          <ac:picMkLst>
            <pc:docMk/>
            <pc:sldMk cId="340024805" sldId="331"/>
            <ac:picMk id="9" creationId="{65101AA5-F846-4E00-AD90-E06377F6DAD0}"/>
          </ac:picMkLst>
        </pc:picChg>
        <pc:picChg chg="add mod">
          <ac:chgData name="Lorenzo Di Domenico" userId="b92e3e10ad574af4" providerId="LiveId" clId="{7C109891-7D92-491B-AB07-5A1C2FC8D3C7}" dt="2022-03-30T23:48:11.089" v="17558" actId="1076"/>
          <ac:picMkLst>
            <pc:docMk/>
            <pc:sldMk cId="340024805" sldId="331"/>
            <ac:picMk id="10" creationId="{94EF94C4-8455-46FA-8702-296171735D21}"/>
          </ac:picMkLst>
        </pc:picChg>
        <pc:picChg chg="add mod">
          <ac:chgData name="Lorenzo Di Domenico" userId="b92e3e10ad574af4" providerId="LiveId" clId="{7C109891-7D92-491B-AB07-5A1C2FC8D3C7}" dt="2022-03-30T23:48:09.742" v="17557" actId="1076"/>
          <ac:picMkLst>
            <pc:docMk/>
            <pc:sldMk cId="340024805" sldId="331"/>
            <ac:picMk id="11" creationId="{3B7D8F2E-2F5A-40ED-AB1E-E20FB96BF12F}"/>
          </ac:picMkLst>
        </pc:picChg>
      </pc:sldChg>
      <pc:sldChg chg="addSp delSp modSp add mod modAnim">
        <pc:chgData name="Lorenzo Di Domenico" userId="b92e3e10ad574af4" providerId="LiveId" clId="{7C109891-7D92-491B-AB07-5A1C2FC8D3C7}" dt="2022-03-29T11:39:56.349" v="13889" actId="478"/>
        <pc:sldMkLst>
          <pc:docMk/>
          <pc:sldMk cId="1679604326" sldId="332"/>
        </pc:sldMkLst>
        <pc:spChg chg="del">
          <ac:chgData name="Lorenzo Di Domenico" userId="b92e3e10ad574af4" providerId="LiveId" clId="{7C109891-7D92-491B-AB07-5A1C2FC8D3C7}" dt="2022-03-29T11:39:56.349" v="13889" actId="478"/>
          <ac:spMkLst>
            <pc:docMk/>
            <pc:sldMk cId="1679604326" sldId="332"/>
            <ac:spMk id="8" creationId="{D6EFB848-DA9C-4EDC-BCDD-A2D41A9286E3}"/>
          </ac:spMkLst>
        </pc:spChg>
        <pc:spChg chg="add del">
          <ac:chgData name="Lorenzo Di Domenico" userId="b92e3e10ad574af4" providerId="LiveId" clId="{7C109891-7D92-491B-AB07-5A1C2FC8D3C7}" dt="2022-03-27T22:39:58.376" v="8200" actId="478"/>
          <ac:spMkLst>
            <pc:docMk/>
            <pc:sldMk cId="1679604326" sldId="332"/>
            <ac:spMk id="9" creationId="{5E1EFE71-3CB0-4229-BC03-54489FD74369}"/>
          </ac:spMkLst>
        </pc:spChg>
        <pc:spChg chg="del">
          <ac:chgData name="Lorenzo Di Domenico" userId="b92e3e10ad574af4" providerId="LiveId" clId="{7C109891-7D92-491B-AB07-5A1C2FC8D3C7}" dt="2022-03-27T22:33:46.011" v="8195" actId="478"/>
          <ac:spMkLst>
            <pc:docMk/>
            <pc:sldMk cId="1679604326" sldId="332"/>
            <ac:spMk id="10" creationId="{4A293FF6-49DE-4E4D-9E35-10120B1EBFA3}"/>
          </ac:spMkLst>
        </pc:spChg>
        <pc:spChg chg="add del mod">
          <ac:chgData name="Lorenzo Di Domenico" userId="b92e3e10ad574af4" providerId="LiveId" clId="{7C109891-7D92-491B-AB07-5A1C2FC8D3C7}" dt="2022-03-27T22:33:53.128" v="8199"/>
          <ac:spMkLst>
            <pc:docMk/>
            <pc:sldMk cId="1679604326" sldId="332"/>
            <ac:spMk id="11" creationId="{9BB2BB76-FE71-4542-AE5E-91A14485B5C2}"/>
          </ac:spMkLst>
        </pc:spChg>
        <pc:spChg chg="add del mod">
          <ac:chgData name="Lorenzo Di Domenico" userId="b92e3e10ad574af4" providerId="LiveId" clId="{7C109891-7D92-491B-AB07-5A1C2FC8D3C7}" dt="2022-03-27T22:33:53.128" v="8199"/>
          <ac:spMkLst>
            <pc:docMk/>
            <pc:sldMk cId="1679604326" sldId="332"/>
            <ac:spMk id="13" creationId="{A7B4386A-E7B9-4899-B842-0F7DE12B4589}"/>
          </ac:spMkLst>
        </pc:spChg>
        <pc:spChg chg="add del mod">
          <ac:chgData name="Lorenzo Di Domenico" userId="b92e3e10ad574af4" providerId="LiveId" clId="{7C109891-7D92-491B-AB07-5A1C2FC8D3C7}" dt="2022-03-27T22:33:53.128" v="8199"/>
          <ac:spMkLst>
            <pc:docMk/>
            <pc:sldMk cId="1679604326" sldId="332"/>
            <ac:spMk id="14" creationId="{1B076C66-2613-484C-BD80-B3CAE23D0F19}"/>
          </ac:spMkLst>
        </pc:spChg>
        <pc:spChg chg="add del mod">
          <ac:chgData name="Lorenzo Di Domenico" userId="b92e3e10ad574af4" providerId="LiveId" clId="{7C109891-7D92-491B-AB07-5A1C2FC8D3C7}" dt="2022-03-27T22:33:53.128" v="8199"/>
          <ac:spMkLst>
            <pc:docMk/>
            <pc:sldMk cId="1679604326" sldId="332"/>
            <ac:spMk id="15" creationId="{26F1885A-F3D5-41C4-AF62-3A9C463DF07F}"/>
          </ac:spMkLst>
        </pc:spChg>
        <pc:spChg chg="add del mod">
          <ac:chgData name="Lorenzo Di Domenico" userId="b92e3e10ad574af4" providerId="LiveId" clId="{7C109891-7D92-491B-AB07-5A1C2FC8D3C7}" dt="2022-03-27T22:33:53.128" v="8199"/>
          <ac:spMkLst>
            <pc:docMk/>
            <pc:sldMk cId="1679604326" sldId="332"/>
            <ac:spMk id="21" creationId="{E76E9A4C-A391-4D38-B7BA-D8C1A7C61954}"/>
          </ac:spMkLst>
        </pc:spChg>
        <pc:spChg chg="add del mod">
          <ac:chgData name="Lorenzo Di Domenico" userId="b92e3e10ad574af4" providerId="LiveId" clId="{7C109891-7D92-491B-AB07-5A1C2FC8D3C7}" dt="2022-03-27T22:33:53.128" v="8199"/>
          <ac:spMkLst>
            <pc:docMk/>
            <pc:sldMk cId="1679604326" sldId="332"/>
            <ac:spMk id="22" creationId="{0EE73205-7179-4586-A559-FCD24BFE7FE6}"/>
          </ac:spMkLst>
        </pc:spChg>
        <pc:spChg chg="add del mod">
          <ac:chgData name="Lorenzo Di Domenico" userId="b92e3e10ad574af4" providerId="LiveId" clId="{7C109891-7D92-491B-AB07-5A1C2FC8D3C7}" dt="2022-03-27T22:33:53.128" v="8199"/>
          <ac:spMkLst>
            <pc:docMk/>
            <pc:sldMk cId="1679604326" sldId="332"/>
            <ac:spMk id="23" creationId="{047B5D4A-9488-4BE1-87BC-D67A22E12BB1}"/>
          </ac:spMkLst>
        </pc:spChg>
        <pc:spChg chg="add del mod">
          <ac:chgData name="Lorenzo Di Domenico" userId="b92e3e10ad574af4" providerId="LiveId" clId="{7C109891-7D92-491B-AB07-5A1C2FC8D3C7}" dt="2022-03-27T22:33:53.128" v="8199"/>
          <ac:spMkLst>
            <pc:docMk/>
            <pc:sldMk cId="1679604326" sldId="332"/>
            <ac:spMk id="24" creationId="{FA072E08-E0E7-4DCC-AEEA-48CE2DEB35DC}"/>
          </ac:spMkLst>
        </pc:spChg>
        <pc:spChg chg="add del mod">
          <ac:chgData name="Lorenzo Di Domenico" userId="b92e3e10ad574af4" providerId="LiveId" clId="{7C109891-7D92-491B-AB07-5A1C2FC8D3C7}" dt="2022-03-27T22:40:02.912" v="8202"/>
          <ac:spMkLst>
            <pc:docMk/>
            <pc:sldMk cId="1679604326" sldId="332"/>
            <ac:spMk id="25" creationId="{21D6C33C-CE10-44C4-AF30-DE0074060C1B}"/>
          </ac:spMkLst>
        </pc:spChg>
        <pc:spChg chg="add mod">
          <ac:chgData name="Lorenzo Di Domenico" userId="b92e3e10ad574af4" providerId="LiveId" clId="{7C109891-7D92-491B-AB07-5A1C2FC8D3C7}" dt="2022-03-28T10:26:06.304" v="9457" actId="1076"/>
          <ac:spMkLst>
            <pc:docMk/>
            <pc:sldMk cId="1679604326" sldId="332"/>
            <ac:spMk id="25" creationId="{93F8E721-EDB5-4744-894C-96628956E830}"/>
          </ac:spMkLst>
        </pc:spChg>
        <pc:spChg chg="add del mod">
          <ac:chgData name="Lorenzo Di Domenico" userId="b92e3e10ad574af4" providerId="LiveId" clId="{7C109891-7D92-491B-AB07-5A1C2FC8D3C7}" dt="2022-03-27T22:40:02.912" v="8202"/>
          <ac:spMkLst>
            <pc:docMk/>
            <pc:sldMk cId="1679604326" sldId="332"/>
            <ac:spMk id="26" creationId="{F563E916-D335-4F62-A211-5F7AD6158798}"/>
          </ac:spMkLst>
        </pc:spChg>
        <pc:spChg chg="add del mod">
          <ac:chgData name="Lorenzo Di Domenico" userId="b92e3e10ad574af4" providerId="LiveId" clId="{7C109891-7D92-491B-AB07-5A1C2FC8D3C7}" dt="2022-03-27T22:40:02.912" v="8202"/>
          <ac:spMkLst>
            <pc:docMk/>
            <pc:sldMk cId="1679604326" sldId="332"/>
            <ac:spMk id="27" creationId="{84E08EAB-E124-4B10-A01B-05D0B7E20261}"/>
          </ac:spMkLst>
        </pc:spChg>
        <pc:spChg chg="add del mod">
          <ac:chgData name="Lorenzo Di Domenico" userId="b92e3e10ad574af4" providerId="LiveId" clId="{7C109891-7D92-491B-AB07-5A1C2FC8D3C7}" dt="2022-03-27T22:40:02.912" v="8202"/>
          <ac:spMkLst>
            <pc:docMk/>
            <pc:sldMk cId="1679604326" sldId="332"/>
            <ac:spMk id="28" creationId="{728AE7CC-C069-4F82-ABF2-11B54D7A0497}"/>
          </ac:spMkLst>
        </pc:spChg>
        <pc:spChg chg="add mod">
          <ac:chgData name="Lorenzo Di Domenico" userId="b92e3e10ad574af4" providerId="LiveId" clId="{7C109891-7D92-491B-AB07-5A1C2FC8D3C7}" dt="2022-03-29T11:18:38.701" v="12960" actId="1076"/>
          <ac:spMkLst>
            <pc:docMk/>
            <pc:sldMk cId="1679604326" sldId="332"/>
            <ac:spMk id="30" creationId="{486C23EF-56D3-4C5E-B32C-C61C735641CA}"/>
          </ac:spMkLst>
        </pc:spChg>
        <pc:spChg chg="add del mod">
          <ac:chgData name="Lorenzo Di Domenico" userId="b92e3e10ad574af4" providerId="LiveId" clId="{7C109891-7D92-491B-AB07-5A1C2FC8D3C7}" dt="2022-03-27T22:40:02.912" v="8202"/>
          <ac:spMkLst>
            <pc:docMk/>
            <pc:sldMk cId="1679604326" sldId="332"/>
            <ac:spMk id="32" creationId="{4EB29657-17FE-4A30-A192-279C4DAC4404}"/>
          </ac:spMkLst>
        </pc:spChg>
        <pc:spChg chg="add del mod">
          <ac:chgData name="Lorenzo Di Domenico" userId="b92e3e10ad574af4" providerId="LiveId" clId="{7C109891-7D92-491B-AB07-5A1C2FC8D3C7}" dt="2022-03-27T22:40:02.912" v="8202"/>
          <ac:spMkLst>
            <pc:docMk/>
            <pc:sldMk cId="1679604326" sldId="332"/>
            <ac:spMk id="33" creationId="{71EB8E0C-CBF7-47AE-B829-A187FA7FABD9}"/>
          </ac:spMkLst>
        </pc:spChg>
        <pc:spChg chg="add del mod">
          <ac:chgData name="Lorenzo Di Domenico" userId="b92e3e10ad574af4" providerId="LiveId" clId="{7C109891-7D92-491B-AB07-5A1C2FC8D3C7}" dt="2022-03-27T22:40:02.912" v="8202"/>
          <ac:spMkLst>
            <pc:docMk/>
            <pc:sldMk cId="1679604326" sldId="332"/>
            <ac:spMk id="34" creationId="{63ABE91F-7419-4CE1-9FFD-E954FCD6999D}"/>
          </ac:spMkLst>
        </pc:spChg>
        <pc:spChg chg="add del mod">
          <ac:chgData name="Lorenzo Di Domenico" userId="b92e3e10ad574af4" providerId="LiveId" clId="{7C109891-7D92-491B-AB07-5A1C2FC8D3C7}" dt="2022-03-27T22:40:02.912" v="8202"/>
          <ac:spMkLst>
            <pc:docMk/>
            <pc:sldMk cId="1679604326" sldId="332"/>
            <ac:spMk id="37" creationId="{76B2DDAF-EC4A-4B06-9C12-F2749492F1CE}"/>
          </ac:spMkLst>
        </pc:spChg>
        <pc:spChg chg="add del mod">
          <ac:chgData name="Lorenzo Di Domenico" userId="b92e3e10ad574af4" providerId="LiveId" clId="{7C109891-7D92-491B-AB07-5A1C2FC8D3C7}" dt="2022-03-27T22:40:02.912" v="8202"/>
          <ac:spMkLst>
            <pc:docMk/>
            <pc:sldMk cId="1679604326" sldId="332"/>
            <ac:spMk id="41" creationId="{DC3E78AD-F3A8-433D-8BF7-DF208C599E1A}"/>
          </ac:spMkLst>
        </pc:spChg>
        <pc:spChg chg="add del mod">
          <ac:chgData name="Lorenzo Di Domenico" userId="b92e3e10ad574af4" providerId="LiveId" clId="{7C109891-7D92-491B-AB07-5A1C2FC8D3C7}" dt="2022-03-27T22:40:02.912" v="8202"/>
          <ac:spMkLst>
            <pc:docMk/>
            <pc:sldMk cId="1679604326" sldId="332"/>
            <ac:spMk id="42" creationId="{DABEDF9E-C23F-4DFE-95DE-F919AAE49048}"/>
          </ac:spMkLst>
        </pc:spChg>
        <pc:spChg chg="add del mod">
          <ac:chgData name="Lorenzo Di Domenico" userId="b92e3e10ad574af4" providerId="LiveId" clId="{7C109891-7D92-491B-AB07-5A1C2FC8D3C7}" dt="2022-03-27T22:40:02.912" v="8202"/>
          <ac:spMkLst>
            <pc:docMk/>
            <pc:sldMk cId="1679604326" sldId="332"/>
            <ac:spMk id="43" creationId="{368EEDA2-634F-4E61-B3F5-AB0AB488CE22}"/>
          </ac:spMkLst>
        </pc:spChg>
        <pc:spChg chg="add mod">
          <ac:chgData name="Lorenzo Di Domenico" userId="b92e3e10ad574af4" providerId="LiveId" clId="{7C109891-7D92-491B-AB07-5A1C2FC8D3C7}" dt="2022-03-28T10:26:06.304" v="9457" actId="1076"/>
          <ac:spMkLst>
            <pc:docMk/>
            <pc:sldMk cId="1679604326" sldId="332"/>
            <ac:spMk id="44" creationId="{58BB81AE-9231-49F9-A36F-EC857919C47F}"/>
          </ac:spMkLst>
        </pc:spChg>
        <pc:spChg chg="add mod">
          <ac:chgData name="Lorenzo Di Domenico" userId="b92e3e10ad574af4" providerId="LiveId" clId="{7C109891-7D92-491B-AB07-5A1C2FC8D3C7}" dt="2022-03-28T10:26:06.304" v="9457" actId="1076"/>
          <ac:spMkLst>
            <pc:docMk/>
            <pc:sldMk cId="1679604326" sldId="332"/>
            <ac:spMk id="45" creationId="{775AE5A0-1E9E-4E59-9BC4-8DA4E95CC95B}"/>
          </ac:spMkLst>
        </pc:spChg>
        <pc:spChg chg="add mod">
          <ac:chgData name="Lorenzo Di Domenico" userId="b92e3e10ad574af4" providerId="LiveId" clId="{7C109891-7D92-491B-AB07-5A1C2FC8D3C7}" dt="2022-03-28T10:26:06.304" v="9457" actId="1076"/>
          <ac:spMkLst>
            <pc:docMk/>
            <pc:sldMk cId="1679604326" sldId="332"/>
            <ac:spMk id="46" creationId="{BB912D6F-F97D-44D2-BF29-9757BAB0C6CB}"/>
          </ac:spMkLst>
        </pc:spChg>
        <pc:spChg chg="add mod">
          <ac:chgData name="Lorenzo Di Domenico" userId="b92e3e10ad574af4" providerId="LiveId" clId="{7C109891-7D92-491B-AB07-5A1C2FC8D3C7}" dt="2022-03-28T10:26:06.304" v="9457" actId="1076"/>
          <ac:spMkLst>
            <pc:docMk/>
            <pc:sldMk cId="1679604326" sldId="332"/>
            <ac:spMk id="47" creationId="{EE2E1F5A-F2DB-4F9D-A98C-D40D9B9E731C}"/>
          </ac:spMkLst>
        </pc:spChg>
        <pc:spChg chg="add mod">
          <ac:chgData name="Lorenzo Di Domenico" userId="b92e3e10ad574af4" providerId="LiveId" clId="{7C109891-7D92-491B-AB07-5A1C2FC8D3C7}" dt="2022-03-28T10:26:06.304" v="9457" actId="1076"/>
          <ac:spMkLst>
            <pc:docMk/>
            <pc:sldMk cId="1679604326" sldId="332"/>
            <ac:spMk id="51" creationId="{A371B555-5C64-437E-B460-A1E11B05F3AF}"/>
          </ac:spMkLst>
        </pc:spChg>
        <pc:spChg chg="add mod">
          <ac:chgData name="Lorenzo Di Domenico" userId="b92e3e10ad574af4" providerId="LiveId" clId="{7C109891-7D92-491B-AB07-5A1C2FC8D3C7}" dt="2022-03-28T10:26:06.304" v="9457" actId="1076"/>
          <ac:spMkLst>
            <pc:docMk/>
            <pc:sldMk cId="1679604326" sldId="332"/>
            <ac:spMk id="52" creationId="{9E6EB4EC-8602-4B6F-A39E-78F38774EE2F}"/>
          </ac:spMkLst>
        </pc:spChg>
        <pc:spChg chg="add mod">
          <ac:chgData name="Lorenzo Di Domenico" userId="b92e3e10ad574af4" providerId="LiveId" clId="{7C109891-7D92-491B-AB07-5A1C2FC8D3C7}" dt="2022-03-28T10:26:06.304" v="9457" actId="1076"/>
          <ac:spMkLst>
            <pc:docMk/>
            <pc:sldMk cId="1679604326" sldId="332"/>
            <ac:spMk id="53" creationId="{29508819-4B8F-4608-A507-EA87BF80E833}"/>
          </ac:spMkLst>
        </pc:spChg>
        <pc:spChg chg="add mod">
          <ac:chgData name="Lorenzo Di Domenico" userId="b92e3e10ad574af4" providerId="LiveId" clId="{7C109891-7D92-491B-AB07-5A1C2FC8D3C7}" dt="2022-03-28T10:26:06.304" v="9457" actId="1076"/>
          <ac:spMkLst>
            <pc:docMk/>
            <pc:sldMk cId="1679604326" sldId="332"/>
            <ac:spMk id="56" creationId="{7449F020-E511-4DCF-8DAB-412440FA342D}"/>
          </ac:spMkLst>
        </pc:spChg>
        <pc:spChg chg="add mod">
          <ac:chgData name="Lorenzo Di Domenico" userId="b92e3e10ad574af4" providerId="LiveId" clId="{7C109891-7D92-491B-AB07-5A1C2FC8D3C7}" dt="2022-03-28T10:26:06.304" v="9457" actId="1076"/>
          <ac:spMkLst>
            <pc:docMk/>
            <pc:sldMk cId="1679604326" sldId="332"/>
            <ac:spMk id="60" creationId="{41C9DE4C-D58E-4C4B-A90B-7DA95F4C1992}"/>
          </ac:spMkLst>
        </pc:spChg>
        <pc:spChg chg="add mod">
          <ac:chgData name="Lorenzo Di Domenico" userId="b92e3e10ad574af4" providerId="LiveId" clId="{7C109891-7D92-491B-AB07-5A1C2FC8D3C7}" dt="2022-03-28T10:26:06.304" v="9457" actId="1076"/>
          <ac:spMkLst>
            <pc:docMk/>
            <pc:sldMk cId="1679604326" sldId="332"/>
            <ac:spMk id="61" creationId="{5DDA4087-FC09-4F14-A000-4E1EDC756885}"/>
          </ac:spMkLst>
        </pc:spChg>
        <pc:spChg chg="add mod">
          <ac:chgData name="Lorenzo Di Domenico" userId="b92e3e10ad574af4" providerId="LiveId" clId="{7C109891-7D92-491B-AB07-5A1C2FC8D3C7}" dt="2022-03-28T10:26:06.304" v="9457" actId="1076"/>
          <ac:spMkLst>
            <pc:docMk/>
            <pc:sldMk cId="1679604326" sldId="332"/>
            <ac:spMk id="62" creationId="{1B4B6316-E72B-4BD8-B736-0A74F947A694}"/>
          </ac:spMkLst>
        </pc:spChg>
        <pc:spChg chg="mod">
          <ac:chgData name="Lorenzo Di Domenico" userId="b92e3e10ad574af4" providerId="LiveId" clId="{7C109891-7D92-491B-AB07-5A1C2FC8D3C7}" dt="2022-03-28T10:50:18.329" v="9718" actId="20577"/>
          <ac:spMkLst>
            <pc:docMk/>
            <pc:sldMk cId="1679604326" sldId="332"/>
            <ac:spMk id="10245" creationId="{9E9D7871-5470-4D91-8213-4A46E5028592}"/>
          </ac:spMkLst>
        </pc:spChg>
        <pc:cxnChg chg="add mod">
          <ac:chgData name="Lorenzo Di Domenico" userId="b92e3e10ad574af4" providerId="LiveId" clId="{7C109891-7D92-491B-AB07-5A1C2FC8D3C7}" dt="2022-03-28T10:26:06.304" v="9457" actId="1076"/>
          <ac:cxnSpMkLst>
            <pc:docMk/>
            <pc:sldMk cId="1679604326" sldId="332"/>
            <ac:cxnSpMk id="3" creationId="{59272103-8631-4A15-A02B-B2A606DF33A8}"/>
          </ac:cxnSpMkLst>
        </pc:cxnChg>
        <pc:cxnChg chg="add del mod">
          <ac:chgData name="Lorenzo Di Domenico" userId="b92e3e10ad574af4" providerId="LiveId" clId="{7C109891-7D92-491B-AB07-5A1C2FC8D3C7}" dt="2022-03-27T22:33:53.128" v="8199"/>
          <ac:cxnSpMkLst>
            <pc:docMk/>
            <pc:sldMk cId="1679604326" sldId="332"/>
            <ac:cxnSpMk id="16" creationId="{C8EFE67F-620B-46BF-BCC2-B26F6F674ECE}"/>
          </ac:cxnSpMkLst>
        </pc:cxnChg>
        <pc:cxnChg chg="add del mod">
          <ac:chgData name="Lorenzo Di Domenico" userId="b92e3e10ad574af4" providerId="LiveId" clId="{7C109891-7D92-491B-AB07-5A1C2FC8D3C7}" dt="2022-03-27T22:33:53.128" v="8199"/>
          <ac:cxnSpMkLst>
            <pc:docMk/>
            <pc:sldMk cId="1679604326" sldId="332"/>
            <ac:cxnSpMk id="17" creationId="{048BC2C8-E84E-4C4D-86E1-94DA689D99AD}"/>
          </ac:cxnSpMkLst>
        </pc:cxnChg>
        <pc:cxnChg chg="add del mod">
          <ac:chgData name="Lorenzo Di Domenico" userId="b92e3e10ad574af4" providerId="LiveId" clId="{7C109891-7D92-491B-AB07-5A1C2FC8D3C7}" dt="2022-03-27T22:33:53.128" v="8199"/>
          <ac:cxnSpMkLst>
            <pc:docMk/>
            <pc:sldMk cId="1679604326" sldId="332"/>
            <ac:cxnSpMk id="18" creationId="{E8D950C5-BE53-4BCB-8099-CE80649B6E25}"/>
          </ac:cxnSpMkLst>
        </pc:cxnChg>
        <pc:cxnChg chg="add del mod">
          <ac:chgData name="Lorenzo Di Domenico" userId="b92e3e10ad574af4" providerId="LiveId" clId="{7C109891-7D92-491B-AB07-5A1C2FC8D3C7}" dt="2022-03-27T22:33:53.128" v="8199"/>
          <ac:cxnSpMkLst>
            <pc:docMk/>
            <pc:sldMk cId="1679604326" sldId="332"/>
            <ac:cxnSpMk id="19" creationId="{15417F64-26B1-4354-95FF-F5A288C3DC5A}"/>
          </ac:cxnSpMkLst>
        </pc:cxnChg>
        <pc:cxnChg chg="add del mod">
          <ac:chgData name="Lorenzo Di Domenico" userId="b92e3e10ad574af4" providerId="LiveId" clId="{7C109891-7D92-491B-AB07-5A1C2FC8D3C7}" dt="2022-03-27T22:33:53.128" v="8199"/>
          <ac:cxnSpMkLst>
            <pc:docMk/>
            <pc:sldMk cId="1679604326" sldId="332"/>
            <ac:cxnSpMk id="20" creationId="{AB6A27A5-D896-41E9-80A8-58E63277AEA6}"/>
          </ac:cxnSpMkLst>
        </pc:cxnChg>
        <pc:cxnChg chg="add del mod">
          <ac:chgData name="Lorenzo Di Domenico" userId="b92e3e10ad574af4" providerId="LiveId" clId="{7C109891-7D92-491B-AB07-5A1C2FC8D3C7}" dt="2022-03-27T22:40:02.912" v="8202"/>
          <ac:cxnSpMkLst>
            <pc:docMk/>
            <pc:sldMk cId="1679604326" sldId="332"/>
            <ac:cxnSpMk id="29" creationId="{A6D4514E-0A51-433F-9B34-104A7B6E2BFA}"/>
          </ac:cxnSpMkLst>
        </pc:cxnChg>
        <pc:cxnChg chg="add del mod">
          <ac:chgData name="Lorenzo Di Domenico" userId="b92e3e10ad574af4" providerId="LiveId" clId="{7C109891-7D92-491B-AB07-5A1C2FC8D3C7}" dt="2022-03-27T22:40:02.912" v="8202"/>
          <ac:cxnSpMkLst>
            <pc:docMk/>
            <pc:sldMk cId="1679604326" sldId="332"/>
            <ac:cxnSpMk id="30" creationId="{46976E66-1624-417D-A69F-2AD5B3665185}"/>
          </ac:cxnSpMkLst>
        </pc:cxnChg>
        <pc:cxnChg chg="add del mod">
          <ac:chgData name="Lorenzo Di Domenico" userId="b92e3e10ad574af4" providerId="LiveId" clId="{7C109891-7D92-491B-AB07-5A1C2FC8D3C7}" dt="2022-03-27T22:40:02.912" v="8202"/>
          <ac:cxnSpMkLst>
            <pc:docMk/>
            <pc:sldMk cId="1679604326" sldId="332"/>
            <ac:cxnSpMk id="31" creationId="{FA28A5CF-7826-4EFF-AA71-55FEF2A5D0D9}"/>
          </ac:cxnSpMkLst>
        </pc:cxnChg>
        <pc:cxnChg chg="add del mod">
          <ac:chgData name="Lorenzo Di Domenico" userId="b92e3e10ad574af4" providerId="LiveId" clId="{7C109891-7D92-491B-AB07-5A1C2FC8D3C7}" dt="2022-03-27T22:40:02.912" v="8202"/>
          <ac:cxnSpMkLst>
            <pc:docMk/>
            <pc:sldMk cId="1679604326" sldId="332"/>
            <ac:cxnSpMk id="35" creationId="{1C93FD7E-2C89-4621-969B-FCD5EC901D1D}"/>
          </ac:cxnSpMkLst>
        </pc:cxnChg>
        <pc:cxnChg chg="add del mod">
          <ac:chgData name="Lorenzo Di Domenico" userId="b92e3e10ad574af4" providerId="LiveId" clId="{7C109891-7D92-491B-AB07-5A1C2FC8D3C7}" dt="2022-03-27T22:40:02.912" v="8202"/>
          <ac:cxnSpMkLst>
            <pc:docMk/>
            <pc:sldMk cId="1679604326" sldId="332"/>
            <ac:cxnSpMk id="36" creationId="{263BB5E5-7305-46C4-8ACD-0B2910163E22}"/>
          </ac:cxnSpMkLst>
        </pc:cxnChg>
        <pc:cxnChg chg="add del mod">
          <ac:chgData name="Lorenzo Di Domenico" userId="b92e3e10ad574af4" providerId="LiveId" clId="{7C109891-7D92-491B-AB07-5A1C2FC8D3C7}" dt="2022-03-27T22:40:02.912" v="8202"/>
          <ac:cxnSpMkLst>
            <pc:docMk/>
            <pc:sldMk cId="1679604326" sldId="332"/>
            <ac:cxnSpMk id="38" creationId="{5A08C220-14CD-42CD-8724-7803647E8345}"/>
          </ac:cxnSpMkLst>
        </pc:cxnChg>
        <pc:cxnChg chg="add del mod">
          <ac:chgData name="Lorenzo Di Domenico" userId="b92e3e10ad574af4" providerId="LiveId" clId="{7C109891-7D92-491B-AB07-5A1C2FC8D3C7}" dt="2022-03-27T22:40:02.912" v="8202"/>
          <ac:cxnSpMkLst>
            <pc:docMk/>
            <pc:sldMk cId="1679604326" sldId="332"/>
            <ac:cxnSpMk id="39" creationId="{3457627E-C7BE-4CA5-B51F-3181A06AA67A}"/>
          </ac:cxnSpMkLst>
        </pc:cxnChg>
        <pc:cxnChg chg="add del mod">
          <ac:chgData name="Lorenzo Di Domenico" userId="b92e3e10ad574af4" providerId="LiveId" clId="{7C109891-7D92-491B-AB07-5A1C2FC8D3C7}" dt="2022-03-27T22:40:02.912" v="8202"/>
          <ac:cxnSpMkLst>
            <pc:docMk/>
            <pc:sldMk cId="1679604326" sldId="332"/>
            <ac:cxnSpMk id="40" creationId="{86A78F93-4761-405A-89F2-10FC2189D52D}"/>
          </ac:cxnSpMkLst>
        </pc:cxnChg>
        <pc:cxnChg chg="add mod">
          <ac:chgData name="Lorenzo Di Domenico" userId="b92e3e10ad574af4" providerId="LiveId" clId="{7C109891-7D92-491B-AB07-5A1C2FC8D3C7}" dt="2022-03-28T10:26:06.304" v="9457" actId="1076"/>
          <ac:cxnSpMkLst>
            <pc:docMk/>
            <pc:sldMk cId="1679604326" sldId="332"/>
            <ac:cxnSpMk id="48" creationId="{98AB7672-E279-4302-92A7-854A3398ECA2}"/>
          </ac:cxnSpMkLst>
        </pc:cxnChg>
        <pc:cxnChg chg="add mod">
          <ac:chgData name="Lorenzo Di Domenico" userId="b92e3e10ad574af4" providerId="LiveId" clId="{7C109891-7D92-491B-AB07-5A1C2FC8D3C7}" dt="2022-03-28T10:26:06.304" v="9457" actId="1076"/>
          <ac:cxnSpMkLst>
            <pc:docMk/>
            <pc:sldMk cId="1679604326" sldId="332"/>
            <ac:cxnSpMk id="49" creationId="{94BFE60F-DD0A-44F0-9045-C4989FFC9F32}"/>
          </ac:cxnSpMkLst>
        </pc:cxnChg>
        <pc:cxnChg chg="add mod">
          <ac:chgData name="Lorenzo Di Domenico" userId="b92e3e10ad574af4" providerId="LiveId" clId="{7C109891-7D92-491B-AB07-5A1C2FC8D3C7}" dt="2022-03-28T10:26:06.304" v="9457" actId="1076"/>
          <ac:cxnSpMkLst>
            <pc:docMk/>
            <pc:sldMk cId="1679604326" sldId="332"/>
            <ac:cxnSpMk id="50" creationId="{0AE97BC4-844E-4F47-AB96-E1862CBD4602}"/>
          </ac:cxnSpMkLst>
        </pc:cxnChg>
        <pc:cxnChg chg="add mod">
          <ac:chgData name="Lorenzo Di Domenico" userId="b92e3e10ad574af4" providerId="LiveId" clId="{7C109891-7D92-491B-AB07-5A1C2FC8D3C7}" dt="2022-03-28T10:26:06.304" v="9457" actId="1076"/>
          <ac:cxnSpMkLst>
            <pc:docMk/>
            <pc:sldMk cId="1679604326" sldId="332"/>
            <ac:cxnSpMk id="54" creationId="{E0935B7E-01EF-49B4-A90B-4B054A09C9BC}"/>
          </ac:cxnSpMkLst>
        </pc:cxnChg>
        <pc:cxnChg chg="add mod">
          <ac:chgData name="Lorenzo Di Domenico" userId="b92e3e10ad574af4" providerId="LiveId" clId="{7C109891-7D92-491B-AB07-5A1C2FC8D3C7}" dt="2022-03-28T10:26:06.304" v="9457" actId="1076"/>
          <ac:cxnSpMkLst>
            <pc:docMk/>
            <pc:sldMk cId="1679604326" sldId="332"/>
            <ac:cxnSpMk id="55" creationId="{623B1131-7FA9-42E9-8A6F-15ED43A6F797}"/>
          </ac:cxnSpMkLst>
        </pc:cxnChg>
        <pc:cxnChg chg="add mod">
          <ac:chgData name="Lorenzo Di Domenico" userId="b92e3e10ad574af4" providerId="LiveId" clId="{7C109891-7D92-491B-AB07-5A1C2FC8D3C7}" dt="2022-03-28T10:26:06.304" v="9457" actId="1076"/>
          <ac:cxnSpMkLst>
            <pc:docMk/>
            <pc:sldMk cId="1679604326" sldId="332"/>
            <ac:cxnSpMk id="57" creationId="{2219E422-8A9D-41E8-9B02-EEA7B86E4B1A}"/>
          </ac:cxnSpMkLst>
        </pc:cxnChg>
        <pc:cxnChg chg="add mod">
          <ac:chgData name="Lorenzo Di Domenico" userId="b92e3e10ad574af4" providerId="LiveId" clId="{7C109891-7D92-491B-AB07-5A1C2FC8D3C7}" dt="2022-03-28T10:26:06.304" v="9457" actId="1076"/>
          <ac:cxnSpMkLst>
            <pc:docMk/>
            <pc:sldMk cId="1679604326" sldId="332"/>
            <ac:cxnSpMk id="58" creationId="{3A1E3120-99F4-42A4-BBA2-FE1B29F357AE}"/>
          </ac:cxnSpMkLst>
        </pc:cxnChg>
        <pc:cxnChg chg="add mod">
          <ac:chgData name="Lorenzo Di Domenico" userId="b92e3e10ad574af4" providerId="LiveId" clId="{7C109891-7D92-491B-AB07-5A1C2FC8D3C7}" dt="2022-03-28T10:26:06.304" v="9457" actId="1076"/>
          <ac:cxnSpMkLst>
            <pc:docMk/>
            <pc:sldMk cId="1679604326" sldId="332"/>
            <ac:cxnSpMk id="59" creationId="{180FA1ED-A611-445F-8B43-E3AD18E781D4}"/>
          </ac:cxnSpMkLst>
        </pc:cxnChg>
      </pc:sldChg>
      <pc:sldChg chg="modSp add del mod">
        <pc:chgData name="Lorenzo Di Domenico" userId="b92e3e10ad574af4" providerId="LiveId" clId="{7C109891-7D92-491B-AB07-5A1C2FC8D3C7}" dt="2022-03-28T10:26:11.832" v="9458" actId="47"/>
        <pc:sldMkLst>
          <pc:docMk/>
          <pc:sldMk cId="3751592741" sldId="333"/>
        </pc:sldMkLst>
        <pc:spChg chg="mod">
          <ac:chgData name="Lorenzo Di Domenico" userId="b92e3e10ad574af4" providerId="LiveId" clId="{7C109891-7D92-491B-AB07-5A1C2FC8D3C7}" dt="2022-03-28T10:17:25.788" v="9298" actId="1076"/>
          <ac:spMkLst>
            <pc:docMk/>
            <pc:sldMk cId="3751592741" sldId="333"/>
            <ac:spMk id="44" creationId="{58BB81AE-9231-49F9-A36F-EC857919C47F}"/>
          </ac:spMkLst>
        </pc:spChg>
        <pc:spChg chg="mod">
          <ac:chgData name="Lorenzo Di Domenico" userId="b92e3e10ad574af4" providerId="LiveId" clId="{7C109891-7D92-491B-AB07-5A1C2FC8D3C7}" dt="2022-03-28T10:17:25.788" v="9298" actId="1076"/>
          <ac:spMkLst>
            <pc:docMk/>
            <pc:sldMk cId="3751592741" sldId="333"/>
            <ac:spMk id="45" creationId="{775AE5A0-1E9E-4E59-9BC4-8DA4E95CC95B}"/>
          </ac:spMkLst>
        </pc:spChg>
        <pc:spChg chg="mod">
          <ac:chgData name="Lorenzo Di Domenico" userId="b92e3e10ad574af4" providerId="LiveId" clId="{7C109891-7D92-491B-AB07-5A1C2FC8D3C7}" dt="2022-03-28T10:17:25.788" v="9298" actId="1076"/>
          <ac:spMkLst>
            <pc:docMk/>
            <pc:sldMk cId="3751592741" sldId="333"/>
            <ac:spMk id="46" creationId="{BB912D6F-F97D-44D2-BF29-9757BAB0C6CB}"/>
          </ac:spMkLst>
        </pc:spChg>
        <pc:spChg chg="mod">
          <ac:chgData name="Lorenzo Di Domenico" userId="b92e3e10ad574af4" providerId="LiveId" clId="{7C109891-7D92-491B-AB07-5A1C2FC8D3C7}" dt="2022-03-28T10:17:25.788" v="9298" actId="1076"/>
          <ac:spMkLst>
            <pc:docMk/>
            <pc:sldMk cId="3751592741" sldId="333"/>
            <ac:spMk id="47" creationId="{EE2E1F5A-F2DB-4F9D-A98C-D40D9B9E731C}"/>
          </ac:spMkLst>
        </pc:spChg>
        <pc:spChg chg="mod">
          <ac:chgData name="Lorenzo Di Domenico" userId="b92e3e10ad574af4" providerId="LiveId" clId="{7C109891-7D92-491B-AB07-5A1C2FC8D3C7}" dt="2022-03-28T10:17:25.788" v="9298" actId="1076"/>
          <ac:spMkLst>
            <pc:docMk/>
            <pc:sldMk cId="3751592741" sldId="333"/>
            <ac:spMk id="51" creationId="{A371B555-5C64-437E-B460-A1E11B05F3AF}"/>
          </ac:spMkLst>
        </pc:spChg>
        <pc:spChg chg="mod">
          <ac:chgData name="Lorenzo Di Domenico" userId="b92e3e10ad574af4" providerId="LiveId" clId="{7C109891-7D92-491B-AB07-5A1C2FC8D3C7}" dt="2022-03-28T10:17:25.788" v="9298" actId="1076"/>
          <ac:spMkLst>
            <pc:docMk/>
            <pc:sldMk cId="3751592741" sldId="333"/>
            <ac:spMk id="52" creationId="{9E6EB4EC-8602-4B6F-A39E-78F38774EE2F}"/>
          </ac:spMkLst>
        </pc:spChg>
        <pc:spChg chg="mod">
          <ac:chgData name="Lorenzo Di Domenico" userId="b92e3e10ad574af4" providerId="LiveId" clId="{7C109891-7D92-491B-AB07-5A1C2FC8D3C7}" dt="2022-03-28T10:17:25.788" v="9298" actId="1076"/>
          <ac:spMkLst>
            <pc:docMk/>
            <pc:sldMk cId="3751592741" sldId="333"/>
            <ac:spMk id="53" creationId="{29508819-4B8F-4608-A507-EA87BF80E833}"/>
          </ac:spMkLst>
        </pc:spChg>
        <pc:spChg chg="mod">
          <ac:chgData name="Lorenzo Di Domenico" userId="b92e3e10ad574af4" providerId="LiveId" clId="{7C109891-7D92-491B-AB07-5A1C2FC8D3C7}" dt="2022-03-28T10:17:25.788" v="9298" actId="1076"/>
          <ac:spMkLst>
            <pc:docMk/>
            <pc:sldMk cId="3751592741" sldId="333"/>
            <ac:spMk id="56" creationId="{7449F020-E511-4DCF-8DAB-412440FA342D}"/>
          </ac:spMkLst>
        </pc:spChg>
        <pc:spChg chg="mod">
          <ac:chgData name="Lorenzo Di Domenico" userId="b92e3e10ad574af4" providerId="LiveId" clId="{7C109891-7D92-491B-AB07-5A1C2FC8D3C7}" dt="2022-03-28T10:17:25.788" v="9298" actId="1076"/>
          <ac:spMkLst>
            <pc:docMk/>
            <pc:sldMk cId="3751592741" sldId="333"/>
            <ac:spMk id="60" creationId="{41C9DE4C-D58E-4C4B-A90B-7DA95F4C1992}"/>
          </ac:spMkLst>
        </pc:spChg>
        <pc:spChg chg="mod">
          <ac:chgData name="Lorenzo Di Domenico" userId="b92e3e10ad574af4" providerId="LiveId" clId="{7C109891-7D92-491B-AB07-5A1C2FC8D3C7}" dt="2022-03-28T10:17:25.788" v="9298" actId="1076"/>
          <ac:spMkLst>
            <pc:docMk/>
            <pc:sldMk cId="3751592741" sldId="333"/>
            <ac:spMk id="61" creationId="{5DDA4087-FC09-4F14-A000-4E1EDC756885}"/>
          </ac:spMkLst>
        </pc:spChg>
        <pc:spChg chg="mod">
          <ac:chgData name="Lorenzo Di Domenico" userId="b92e3e10ad574af4" providerId="LiveId" clId="{7C109891-7D92-491B-AB07-5A1C2FC8D3C7}" dt="2022-03-28T10:17:25.788" v="9298" actId="1076"/>
          <ac:spMkLst>
            <pc:docMk/>
            <pc:sldMk cId="3751592741" sldId="333"/>
            <ac:spMk id="62" creationId="{1B4B6316-E72B-4BD8-B736-0A74F947A694}"/>
          </ac:spMkLst>
        </pc:spChg>
        <pc:cxnChg chg="mod">
          <ac:chgData name="Lorenzo Di Domenico" userId="b92e3e10ad574af4" providerId="LiveId" clId="{7C109891-7D92-491B-AB07-5A1C2FC8D3C7}" dt="2022-03-28T10:17:25.788" v="9298" actId="1076"/>
          <ac:cxnSpMkLst>
            <pc:docMk/>
            <pc:sldMk cId="3751592741" sldId="333"/>
            <ac:cxnSpMk id="48" creationId="{98AB7672-E279-4302-92A7-854A3398ECA2}"/>
          </ac:cxnSpMkLst>
        </pc:cxnChg>
        <pc:cxnChg chg="mod">
          <ac:chgData name="Lorenzo Di Domenico" userId="b92e3e10ad574af4" providerId="LiveId" clId="{7C109891-7D92-491B-AB07-5A1C2FC8D3C7}" dt="2022-03-28T10:17:25.788" v="9298" actId="1076"/>
          <ac:cxnSpMkLst>
            <pc:docMk/>
            <pc:sldMk cId="3751592741" sldId="333"/>
            <ac:cxnSpMk id="49" creationId="{94BFE60F-DD0A-44F0-9045-C4989FFC9F32}"/>
          </ac:cxnSpMkLst>
        </pc:cxnChg>
        <pc:cxnChg chg="mod">
          <ac:chgData name="Lorenzo Di Domenico" userId="b92e3e10ad574af4" providerId="LiveId" clId="{7C109891-7D92-491B-AB07-5A1C2FC8D3C7}" dt="2022-03-28T10:17:25.788" v="9298" actId="1076"/>
          <ac:cxnSpMkLst>
            <pc:docMk/>
            <pc:sldMk cId="3751592741" sldId="333"/>
            <ac:cxnSpMk id="50" creationId="{0AE97BC4-844E-4F47-AB96-E1862CBD4602}"/>
          </ac:cxnSpMkLst>
        </pc:cxnChg>
        <pc:cxnChg chg="mod">
          <ac:chgData name="Lorenzo Di Domenico" userId="b92e3e10ad574af4" providerId="LiveId" clId="{7C109891-7D92-491B-AB07-5A1C2FC8D3C7}" dt="2022-03-28T10:17:25.788" v="9298" actId="1076"/>
          <ac:cxnSpMkLst>
            <pc:docMk/>
            <pc:sldMk cId="3751592741" sldId="333"/>
            <ac:cxnSpMk id="54" creationId="{E0935B7E-01EF-49B4-A90B-4B054A09C9BC}"/>
          </ac:cxnSpMkLst>
        </pc:cxnChg>
        <pc:cxnChg chg="mod">
          <ac:chgData name="Lorenzo Di Domenico" userId="b92e3e10ad574af4" providerId="LiveId" clId="{7C109891-7D92-491B-AB07-5A1C2FC8D3C7}" dt="2022-03-28T10:17:25.788" v="9298" actId="1076"/>
          <ac:cxnSpMkLst>
            <pc:docMk/>
            <pc:sldMk cId="3751592741" sldId="333"/>
            <ac:cxnSpMk id="55" creationId="{623B1131-7FA9-42E9-8A6F-15ED43A6F797}"/>
          </ac:cxnSpMkLst>
        </pc:cxnChg>
        <pc:cxnChg chg="mod">
          <ac:chgData name="Lorenzo Di Domenico" userId="b92e3e10ad574af4" providerId="LiveId" clId="{7C109891-7D92-491B-AB07-5A1C2FC8D3C7}" dt="2022-03-28T10:17:25.788" v="9298" actId="1076"/>
          <ac:cxnSpMkLst>
            <pc:docMk/>
            <pc:sldMk cId="3751592741" sldId="333"/>
            <ac:cxnSpMk id="57" creationId="{2219E422-8A9D-41E8-9B02-EEA7B86E4B1A}"/>
          </ac:cxnSpMkLst>
        </pc:cxnChg>
        <pc:cxnChg chg="mod">
          <ac:chgData name="Lorenzo Di Domenico" userId="b92e3e10ad574af4" providerId="LiveId" clId="{7C109891-7D92-491B-AB07-5A1C2FC8D3C7}" dt="2022-03-28T10:17:25.788" v="9298" actId="1076"/>
          <ac:cxnSpMkLst>
            <pc:docMk/>
            <pc:sldMk cId="3751592741" sldId="333"/>
            <ac:cxnSpMk id="58" creationId="{3A1E3120-99F4-42A4-BBA2-FE1B29F357AE}"/>
          </ac:cxnSpMkLst>
        </pc:cxnChg>
        <pc:cxnChg chg="mod">
          <ac:chgData name="Lorenzo Di Domenico" userId="b92e3e10ad574af4" providerId="LiveId" clId="{7C109891-7D92-491B-AB07-5A1C2FC8D3C7}" dt="2022-03-28T10:17:25.788" v="9298" actId="1076"/>
          <ac:cxnSpMkLst>
            <pc:docMk/>
            <pc:sldMk cId="3751592741" sldId="333"/>
            <ac:cxnSpMk id="59" creationId="{180FA1ED-A611-445F-8B43-E3AD18E781D4}"/>
          </ac:cxnSpMkLst>
        </pc:cxnChg>
      </pc:sldChg>
      <pc:sldChg chg="modSp add del mod">
        <pc:chgData name="Lorenzo Di Domenico" userId="b92e3e10ad574af4" providerId="LiveId" clId="{7C109891-7D92-491B-AB07-5A1C2FC8D3C7}" dt="2022-03-28T13:57:42.395" v="12649" actId="2696"/>
        <pc:sldMkLst>
          <pc:docMk/>
          <pc:sldMk cId="580611728" sldId="334"/>
        </pc:sldMkLst>
        <pc:spChg chg="mod">
          <ac:chgData name="Lorenzo Di Domenico" userId="b92e3e10ad574af4" providerId="LiveId" clId="{7C109891-7D92-491B-AB07-5A1C2FC8D3C7}" dt="2022-03-28T10:03:46.378" v="8740" actId="1076"/>
          <ac:spMkLst>
            <pc:docMk/>
            <pc:sldMk cId="580611728" sldId="334"/>
            <ac:spMk id="10" creationId="{4A293FF6-49DE-4E4D-9E35-10120B1EBFA3}"/>
          </ac:spMkLst>
        </pc:spChg>
      </pc:sldChg>
      <pc:sldChg chg="delSp modSp add del mod">
        <pc:chgData name="Lorenzo Di Domenico" userId="b92e3e10ad574af4" providerId="LiveId" clId="{7C109891-7D92-491B-AB07-5A1C2FC8D3C7}" dt="2022-03-29T11:37:19.716" v="13788" actId="2696"/>
        <pc:sldMkLst>
          <pc:docMk/>
          <pc:sldMk cId="615501952" sldId="334"/>
        </pc:sldMkLst>
        <pc:spChg chg="del">
          <ac:chgData name="Lorenzo Di Domenico" userId="b92e3e10ad574af4" providerId="LiveId" clId="{7C109891-7D92-491B-AB07-5A1C2FC8D3C7}" dt="2022-03-29T11:14:20.656" v="12709" actId="478"/>
          <ac:spMkLst>
            <pc:docMk/>
            <pc:sldMk cId="615501952" sldId="334"/>
            <ac:spMk id="8" creationId="{D6EFB848-DA9C-4EDC-BCDD-A2D41A9286E3}"/>
          </ac:spMkLst>
        </pc:spChg>
        <pc:spChg chg="mod">
          <ac:chgData name="Lorenzo Di Domenico" userId="b92e3e10ad574af4" providerId="LiveId" clId="{7C109891-7D92-491B-AB07-5A1C2FC8D3C7}" dt="2022-03-29T11:14:18.578" v="12708" actId="14100"/>
          <ac:spMkLst>
            <pc:docMk/>
            <pc:sldMk cId="615501952" sldId="334"/>
            <ac:spMk id="9" creationId="{5E1EFE71-3CB0-4229-BC03-54489FD74369}"/>
          </ac:spMkLst>
        </pc:spChg>
        <pc:spChg chg="mod">
          <ac:chgData name="Lorenzo Di Domenico" userId="b92e3e10ad574af4" providerId="LiveId" clId="{7C109891-7D92-491B-AB07-5A1C2FC8D3C7}" dt="2022-03-29T11:36:10.168" v="13766" actId="14100"/>
          <ac:spMkLst>
            <pc:docMk/>
            <pc:sldMk cId="615501952" sldId="334"/>
            <ac:spMk id="10" creationId="{4A293FF6-49DE-4E4D-9E35-10120B1EBFA3}"/>
          </ac:spMkLst>
        </pc:spChg>
      </pc:sldChg>
      <pc:sldChg chg="add del">
        <pc:chgData name="Lorenzo Di Domenico" userId="b92e3e10ad574af4" providerId="LiveId" clId="{7C109891-7D92-491B-AB07-5A1C2FC8D3C7}" dt="2022-03-28T10:03:22.816" v="8733"/>
        <pc:sldMkLst>
          <pc:docMk/>
          <pc:sldMk cId="1996859014" sldId="334"/>
        </pc:sldMkLst>
      </pc:sldChg>
      <pc:sldChg chg="addSp delSp modSp add mod">
        <pc:chgData name="Lorenzo Di Domenico" userId="b92e3e10ad574af4" providerId="LiveId" clId="{7C109891-7D92-491B-AB07-5A1C2FC8D3C7}" dt="2022-03-31T11:06:54.534" v="18828" actId="6549"/>
        <pc:sldMkLst>
          <pc:docMk/>
          <pc:sldMk cId="2235599937" sldId="334"/>
        </pc:sldMkLst>
        <pc:spChg chg="add del mod">
          <ac:chgData name="Lorenzo Di Domenico" userId="b92e3e10ad574af4" providerId="LiveId" clId="{7C109891-7D92-491B-AB07-5A1C2FC8D3C7}" dt="2022-03-29T11:38:12.038" v="13840" actId="478"/>
          <ac:spMkLst>
            <pc:docMk/>
            <pc:sldMk cId="2235599937" sldId="334"/>
            <ac:spMk id="2" creationId="{A2BDECC1-62BD-44F5-AF72-19C469E1950C}"/>
          </ac:spMkLst>
        </pc:spChg>
        <pc:spChg chg="add del mod">
          <ac:chgData name="Lorenzo Di Domenico" userId="b92e3e10ad574af4" providerId="LiveId" clId="{7C109891-7D92-491B-AB07-5A1C2FC8D3C7}" dt="2022-03-29T11:38:08.790" v="13839"/>
          <ac:spMkLst>
            <pc:docMk/>
            <pc:sldMk cId="2235599937" sldId="334"/>
            <ac:spMk id="8" creationId="{BAA595F6-BFC3-4EF4-8172-054B7FE26284}"/>
          </ac:spMkLst>
        </pc:spChg>
        <pc:spChg chg="mod">
          <ac:chgData name="Lorenzo Di Domenico" userId="b92e3e10ad574af4" providerId="LiveId" clId="{7C109891-7D92-491B-AB07-5A1C2FC8D3C7}" dt="2022-03-31T11:06:54.534" v="18828" actId="6549"/>
          <ac:spMkLst>
            <pc:docMk/>
            <pc:sldMk cId="2235599937" sldId="334"/>
            <ac:spMk id="10" creationId="{4A293FF6-49DE-4E4D-9E35-10120B1EBFA3}"/>
          </ac:spMkLst>
        </pc:spChg>
        <pc:spChg chg="add mod">
          <ac:chgData name="Lorenzo Di Domenico" userId="b92e3e10ad574af4" providerId="LiveId" clId="{7C109891-7D92-491B-AB07-5A1C2FC8D3C7}" dt="2022-03-29T11:38:12.346" v="13841"/>
          <ac:spMkLst>
            <pc:docMk/>
            <pc:sldMk cId="2235599937" sldId="334"/>
            <ac:spMk id="11" creationId="{8FF10D79-EB29-4EA4-B715-9E974D5ABD1D}"/>
          </ac:spMkLst>
        </pc:spChg>
        <pc:spChg chg="del">
          <ac:chgData name="Lorenzo Di Domenico" userId="b92e3e10ad574af4" providerId="LiveId" clId="{7C109891-7D92-491B-AB07-5A1C2FC8D3C7}" dt="2022-03-29T11:38:06.117" v="13837" actId="478"/>
          <ac:spMkLst>
            <pc:docMk/>
            <pc:sldMk cId="2235599937" sldId="334"/>
            <ac:spMk id="10245" creationId="{9E9D7871-5470-4D91-8213-4A46E5028592}"/>
          </ac:spMkLst>
        </pc:spChg>
      </pc:sldChg>
      <pc:sldChg chg="delSp modSp add mod">
        <pc:chgData name="Lorenzo Di Domenico" userId="b92e3e10ad574af4" providerId="LiveId" clId="{7C109891-7D92-491B-AB07-5A1C2FC8D3C7}" dt="2022-03-31T11:08:04.196" v="18861" actId="20577"/>
        <pc:sldMkLst>
          <pc:docMk/>
          <pc:sldMk cId="1260403471" sldId="335"/>
        </pc:sldMkLst>
        <pc:spChg chg="del">
          <ac:chgData name="Lorenzo Di Domenico" userId="b92e3e10ad574af4" providerId="LiveId" clId="{7C109891-7D92-491B-AB07-5A1C2FC8D3C7}" dt="2022-03-29T11:39:41.488" v="13881" actId="478"/>
          <ac:spMkLst>
            <pc:docMk/>
            <pc:sldMk cId="1260403471" sldId="335"/>
            <ac:spMk id="8" creationId="{D6EFB848-DA9C-4EDC-BCDD-A2D41A9286E3}"/>
          </ac:spMkLst>
        </pc:spChg>
        <pc:spChg chg="mod">
          <ac:chgData name="Lorenzo Di Domenico" userId="b92e3e10ad574af4" providerId="LiveId" clId="{7C109891-7D92-491B-AB07-5A1C2FC8D3C7}" dt="2022-03-29T11:39:39.288" v="13880" actId="14100"/>
          <ac:spMkLst>
            <pc:docMk/>
            <pc:sldMk cId="1260403471" sldId="335"/>
            <ac:spMk id="9" creationId="{5E1EFE71-3CB0-4229-BC03-54489FD74369}"/>
          </ac:spMkLst>
        </pc:spChg>
        <pc:spChg chg="mod">
          <ac:chgData name="Lorenzo Di Domenico" userId="b92e3e10ad574af4" providerId="LiveId" clId="{7C109891-7D92-491B-AB07-5A1C2FC8D3C7}" dt="2022-03-31T11:08:04.196" v="18861" actId="20577"/>
          <ac:spMkLst>
            <pc:docMk/>
            <pc:sldMk cId="1260403471" sldId="335"/>
            <ac:spMk id="10" creationId="{4A293FF6-49DE-4E4D-9E35-10120B1EBFA3}"/>
          </ac:spMkLst>
        </pc:spChg>
        <pc:spChg chg="mod">
          <ac:chgData name="Lorenzo Di Domenico" userId="b92e3e10ad574af4" providerId="LiveId" clId="{7C109891-7D92-491B-AB07-5A1C2FC8D3C7}" dt="2022-03-28T10:45:49.999" v="9594" actId="20577"/>
          <ac:spMkLst>
            <pc:docMk/>
            <pc:sldMk cId="1260403471" sldId="335"/>
            <ac:spMk id="10245" creationId="{9E9D7871-5470-4D91-8213-4A46E5028592}"/>
          </ac:spMkLst>
        </pc:spChg>
      </pc:sldChg>
      <pc:sldChg chg="delSp modSp add mod modAnim">
        <pc:chgData name="Lorenzo Di Domenico" userId="b92e3e10ad574af4" providerId="LiveId" clId="{7C109891-7D92-491B-AB07-5A1C2FC8D3C7}" dt="2022-03-29T11:39:59.031" v="13890" actId="478"/>
        <pc:sldMkLst>
          <pc:docMk/>
          <pc:sldMk cId="3412422694" sldId="336"/>
        </pc:sldMkLst>
        <pc:spChg chg="del">
          <ac:chgData name="Lorenzo Di Domenico" userId="b92e3e10ad574af4" providerId="LiveId" clId="{7C109891-7D92-491B-AB07-5A1C2FC8D3C7}" dt="2022-03-29T11:39:59.031" v="13890" actId="478"/>
          <ac:spMkLst>
            <pc:docMk/>
            <pc:sldMk cId="3412422694" sldId="336"/>
            <ac:spMk id="8" creationId="{D6EFB848-DA9C-4EDC-BCDD-A2D41A9286E3}"/>
          </ac:spMkLst>
        </pc:spChg>
        <pc:spChg chg="mod">
          <ac:chgData name="Lorenzo Di Domenico" userId="b92e3e10ad574af4" providerId="LiveId" clId="{7C109891-7D92-491B-AB07-5A1C2FC8D3C7}" dt="2022-03-28T10:29:03.853" v="9592" actId="20577"/>
          <ac:spMkLst>
            <pc:docMk/>
            <pc:sldMk cId="3412422694" sldId="336"/>
            <ac:spMk id="30" creationId="{486C23EF-56D3-4C5E-B32C-C61C735641CA}"/>
          </ac:spMkLst>
        </pc:spChg>
        <pc:spChg chg="mod">
          <ac:chgData name="Lorenzo Di Domenico" userId="b92e3e10ad574af4" providerId="LiveId" clId="{7C109891-7D92-491B-AB07-5A1C2FC8D3C7}" dt="2022-03-28T10:26:48.775" v="9493" actId="20577"/>
          <ac:spMkLst>
            <pc:docMk/>
            <pc:sldMk cId="3412422694" sldId="336"/>
            <ac:spMk id="47" creationId="{EE2E1F5A-F2DB-4F9D-A98C-D40D9B9E731C}"/>
          </ac:spMkLst>
        </pc:spChg>
        <pc:spChg chg="mod">
          <ac:chgData name="Lorenzo Di Domenico" userId="b92e3e10ad574af4" providerId="LiveId" clId="{7C109891-7D92-491B-AB07-5A1C2FC8D3C7}" dt="2022-03-28T10:27:15.100" v="9502" actId="20577"/>
          <ac:spMkLst>
            <pc:docMk/>
            <pc:sldMk cId="3412422694" sldId="336"/>
            <ac:spMk id="51" creationId="{A371B555-5C64-437E-B460-A1E11B05F3AF}"/>
          </ac:spMkLst>
        </pc:spChg>
        <pc:spChg chg="mod">
          <ac:chgData name="Lorenzo Di Domenico" userId="b92e3e10ad574af4" providerId="LiveId" clId="{7C109891-7D92-491B-AB07-5A1C2FC8D3C7}" dt="2022-03-28T10:26:29.153" v="9479" actId="20577"/>
          <ac:spMkLst>
            <pc:docMk/>
            <pc:sldMk cId="3412422694" sldId="336"/>
            <ac:spMk id="52" creationId="{9E6EB4EC-8602-4B6F-A39E-78F38774EE2F}"/>
          </ac:spMkLst>
        </pc:spChg>
        <pc:spChg chg="mod">
          <ac:chgData name="Lorenzo Di Domenico" userId="b92e3e10ad574af4" providerId="LiveId" clId="{7C109891-7D92-491B-AB07-5A1C2FC8D3C7}" dt="2022-03-28T10:26:35.231" v="9483" actId="20577"/>
          <ac:spMkLst>
            <pc:docMk/>
            <pc:sldMk cId="3412422694" sldId="336"/>
            <ac:spMk id="53" creationId="{29508819-4B8F-4608-A507-EA87BF80E833}"/>
          </ac:spMkLst>
        </pc:spChg>
        <pc:spChg chg="mod">
          <ac:chgData name="Lorenzo Di Domenico" userId="b92e3e10ad574af4" providerId="LiveId" clId="{7C109891-7D92-491B-AB07-5A1C2FC8D3C7}" dt="2022-03-28T11:23:55.122" v="10803" actId="20577"/>
          <ac:spMkLst>
            <pc:docMk/>
            <pc:sldMk cId="3412422694" sldId="336"/>
            <ac:spMk id="56" creationId="{7449F020-E511-4DCF-8DAB-412440FA342D}"/>
          </ac:spMkLst>
        </pc:spChg>
        <pc:spChg chg="mod">
          <ac:chgData name="Lorenzo Di Domenico" userId="b92e3e10ad574af4" providerId="LiveId" clId="{7C109891-7D92-491B-AB07-5A1C2FC8D3C7}" dt="2022-03-28T10:28:01.130" v="9529" actId="20577"/>
          <ac:spMkLst>
            <pc:docMk/>
            <pc:sldMk cId="3412422694" sldId="336"/>
            <ac:spMk id="60" creationId="{41C9DE4C-D58E-4C4B-A90B-7DA95F4C1992}"/>
          </ac:spMkLst>
        </pc:spChg>
        <pc:spChg chg="mod">
          <ac:chgData name="Lorenzo Di Domenico" userId="b92e3e10ad574af4" providerId="LiveId" clId="{7C109891-7D92-491B-AB07-5A1C2FC8D3C7}" dt="2022-03-28T10:27:55.298" v="9525" actId="20577"/>
          <ac:spMkLst>
            <pc:docMk/>
            <pc:sldMk cId="3412422694" sldId="336"/>
            <ac:spMk id="61" creationId="{5DDA4087-FC09-4F14-A000-4E1EDC756885}"/>
          </ac:spMkLst>
        </pc:spChg>
        <pc:spChg chg="mod">
          <ac:chgData name="Lorenzo Di Domenico" userId="b92e3e10ad574af4" providerId="LiveId" clId="{7C109891-7D92-491B-AB07-5A1C2FC8D3C7}" dt="2022-03-28T10:28:35.996" v="9568" actId="20577"/>
          <ac:spMkLst>
            <pc:docMk/>
            <pc:sldMk cId="3412422694" sldId="336"/>
            <ac:spMk id="62" creationId="{1B4B6316-E72B-4BD8-B736-0A74F947A694}"/>
          </ac:spMkLst>
        </pc:spChg>
        <pc:spChg chg="mod">
          <ac:chgData name="Lorenzo Di Domenico" userId="b92e3e10ad574af4" providerId="LiveId" clId="{7C109891-7D92-491B-AB07-5A1C2FC8D3C7}" dt="2022-03-28T10:50:24.260" v="9732" actId="20577"/>
          <ac:spMkLst>
            <pc:docMk/>
            <pc:sldMk cId="3412422694" sldId="336"/>
            <ac:spMk id="10245" creationId="{9E9D7871-5470-4D91-8213-4A46E5028592}"/>
          </ac:spMkLst>
        </pc:spChg>
      </pc:sldChg>
      <pc:sldChg chg="addSp delSp modSp add mod">
        <pc:chgData name="Lorenzo Di Domenico" userId="b92e3e10ad574af4" providerId="LiveId" clId="{7C109891-7D92-491B-AB07-5A1C2FC8D3C7}" dt="2022-03-29T11:40:14.004" v="13902" actId="478"/>
        <pc:sldMkLst>
          <pc:docMk/>
          <pc:sldMk cId="2313445969" sldId="337"/>
        </pc:sldMkLst>
        <pc:spChg chg="del">
          <ac:chgData name="Lorenzo Di Domenico" userId="b92e3e10ad574af4" providerId="LiveId" clId="{7C109891-7D92-491B-AB07-5A1C2FC8D3C7}" dt="2022-03-29T11:40:14.004" v="13902" actId="478"/>
          <ac:spMkLst>
            <pc:docMk/>
            <pc:sldMk cId="2313445969" sldId="337"/>
            <ac:spMk id="8" creationId="{D6EFB848-DA9C-4EDC-BCDD-A2D41A9286E3}"/>
          </ac:spMkLst>
        </pc:spChg>
        <pc:spChg chg="mod">
          <ac:chgData name="Lorenzo Di Domenico" userId="b92e3e10ad574af4" providerId="LiveId" clId="{7C109891-7D92-491B-AB07-5A1C2FC8D3C7}" dt="2022-03-29T11:40:12.063" v="13901" actId="14100"/>
          <ac:spMkLst>
            <pc:docMk/>
            <pc:sldMk cId="2313445969" sldId="337"/>
            <ac:spMk id="9" creationId="{5E1EFE71-3CB0-4229-BC03-54489FD74369}"/>
          </ac:spMkLst>
        </pc:spChg>
        <pc:spChg chg="mod">
          <ac:chgData name="Lorenzo Di Domenico" userId="b92e3e10ad574af4" providerId="LiveId" clId="{7C109891-7D92-491B-AB07-5A1C2FC8D3C7}" dt="2022-03-29T11:40:10.056" v="13900" actId="14100"/>
          <ac:spMkLst>
            <pc:docMk/>
            <pc:sldMk cId="2313445969" sldId="337"/>
            <ac:spMk id="10" creationId="{4A293FF6-49DE-4E4D-9E35-10120B1EBFA3}"/>
          </ac:spMkLst>
        </pc:spChg>
        <pc:spChg chg="add del">
          <ac:chgData name="Lorenzo Di Domenico" userId="b92e3e10ad574af4" providerId="LiveId" clId="{7C109891-7D92-491B-AB07-5A1C2FC8D3C7}" dt="2022-03-28T11:13:09.028" v="10748" actId="478"/>
          <ac:spMkLst>
            <pc:docMk/>
            <pc:sldMk cId="2313445969" sldId="337"/>
            <ac:spMk id="11" creationId="{8A3F619F-3329-496A-92FF-AC48EB43CBD2}"/>
          </ac:spMkLst>
        </pc:spChg>
        <pc:spChg chg="mod">
          <ac:chgData name="Lorenzo Di Domenico" userId="b92e3e10ad574af4" providerId="LiveId" clId="{7C109891-7D92-491B-AB07-5A1C2FC8D3C7}" dt="2022-03-28T10:50:46.374" v="9780" actId="20577"/>
          <ac:spMkLst>
            <pc:docMk/>
            <pc:sldMk cId="2313445969" sldId="337"/>
            <ac:spMk id="10245" creationId="{9E9D7871-5470-4D91-8213-4A46E5028592}"/>
          </ac:spMkLst>
        </pc:spChg>
      </pc:sldChg>
      <pc:sldChg chg="addSp delSp modSp add mod">
        <pc:chgData name="Lorenzo Di Domenico" userId="b92e3e10ad574af4" providerId="LiveId" clId="{7C109891-7D92-491B-AB07-5A1C2FC8D3C7}" dt="2022-03-29T11:40:21.447" v="13905" actId="478"/>
        <pc:sldMkLst>
          <pc:docMk/>
          <pc:sldMk cId="3649053049" sldId="338"/>
        </pc:sldMkLst>
        <pc:spChg chg="del">
          <ac:chgData name="Lorenzo Di Domenico" userId="b92e3e10ad574af4" providerId="LiveId" clId="{7C109891-7D92-491B-AB07-5A1C2FC8D3C7}" dt="2022-03-29T11:40:21.447" v="13905" actId="478"/>
          <ac:spMkLst>
            <pc:docMk/>
            <pc:sldMk cId="3649053049" sldId="338"/>
            <ac:spMk id="8" creationId="{D6EFB848-DA9C-4EDC-BCDD-A2D41A9286E3}"/>
          </ac:spMkLst>
        </pc:spChg>
        <pc:spChg chg="mod">
          <ac:chgData name="Lorenzo Di Domenico" userId="b92e3e10ad574af4" providerId="LiveId" clId="{7C109891-7D92-491B-AB07-5A1C2FC8D3C7}" dt="2022-03-29T11:40:19.912" v="13904" actId="14100"/>
          <ac:spMkLst>
            <pc:docMk/>
            <pc:sldMk cId="3649053049" sldId="338"/>
            <ac:spMk id="9" creationId="{5E1EFE71-3CB0-4229-BC03-54489FD74369}"/>
          </ac:spMkLst>
        </pc:spChg>
        <pc:spChg chg="mod">
          <ac:chgData name="Lorenzo Di Domenico" userId="b92e3e10ad574af4" providerId="LiveId" clId="{7C109891-7D92-491B-AB07-5A1C2FC8D3C7}" dt="2022-03-28T11:23:18.204" v="10797" actId="20577"/>
          <ac:spMkLst>
            <pc:docMk/>
            <pc:sldMk cId="3649053049" sldId="338"/>
            <ac:spMk id="10" creationId="{4A293FF6-49DE-4E4D-9E35-10120B1EBFA3}"/>
          </ac:spMkLst>
        </pc:spChg>
        <pc:spChg chg="mod">
          <ac:chgData name="Lorenzo Di Domenico" userId="b92e3e10ad574af4" providerId="LiveId" clId="{7C109891-7D92-491B-AB07-5A1C2FC8D3C7}" dt="2022-03-28T11:32:44.486" v="11479" actId="6549"/>
          <ac:spMkLst>
            <pc:docMk/>
            <pc:sldMk cId="3649053049" sldId="338"/>
            <ac:spMk id="10245" creationId="{9E9D7871-5470-4D91-8213-4A46E5028592}"/>
          </ac:spMkLst>
        </pc:spChg>
        <pc:picChg chg="add mod">
          <ac:chgData name="Lorenzo Di Domenico" userId="b92e3e10ad574af4" providerId="LiveId" clId="{7C109891-7D92-491B-AB07-5A1C2FC8D3C7}" dt="2022-03-28T11:23:39.531" v="10802" actId="1076"/>
          <ac:picMkLst>
            <pc:docMk/>
            <pc:sldMk cId="3649053049" sldId="338"/>
            <ac:picMk id="3" creationId="{48631144-2BD0-4406-94CE-096F45FCF4BC}"/>
          </ac:picMkLst>
        </pc:picChg>
      </pc:sldChg>
      <pc:sldChg chg="addSp delSp modSp add mod">
        <pc:chgData name="Lorenzo Di Domenico" userId="b92e3e10ad574af4" providerId="LiveId" clId="{7C109891-7D92-491B-AB07-5A1C2FC8D3C7}" dt="2022-03-29T11:40:24.876" v="13907" actId="478"/>
        <pc:sldMkLst>
          <pc:docMk/>
          <pc:sldMk cId="3225117110" sldId="339"/>
        </pc:sldMkLst>
        <pc:spChg chg="del">
          <ac:chgData name="Lorenzo Di Domenico" userId="b92e3e10ad574af4" providerId="LiveId" clId="{7C109891-7D92-491B-AB07-5A1C2FC8D3C7}" dt="2022-03-29T11:40:24.876" v="13907" actId="478"/>
          <ac:spMkLst>
            <pc:docMk/>
            <pc:sldMk cId="3225117110" sldId="339"/>
            <ac:spMk id="8" creationId="{D6EFB848-DA9C-4EDC-BCDD-A2D41A9286E3}"/>
          </ac:spMkLst>
        </pc:spChg>
        <pc:spChg chg="del">
          <ac:chgData name="Lorenzo Di Domenico" userId="b92e3e10ad574af4" providerId="LiveId" clId="{7C109891-7D92-491B-AB07-5A1C2FC8D3C7}" dt="2022-03-29T11:40:22.925" v="13906" actId="478"/>
          <ac:spMkLst>
            <pc:docMk/>
            <pc:sldMk cId="3225117110" sldId="339"/>
            <ac:spMk id="9" creationId="{5E1EFE71-3CB0-4229-BC03-54489FD74369}"/>
          </ac:spMkLst>
        </pc:spChg>
        <pc:spChg chg="mod">
          <ac:chgData name="Lorenzo Di Domenico" userId="b92e3e10ad574af4" providerId="LiveId" clId="{7C109891-7D92-491B-AB07-5A1C2FC8D3C7}" dt="2022-03-28T11:25:09.083" v="11020" actId="20577"/>
          <ac:spMkLst>
            <pc:docMk/>
            <pc:sldMk cId="3225117110" sldId="339"/>
            <ac:spMk id="10" creationId="{4A293FF6-49DE-4E4D-9E35-10120B1EBFA3}"/>
          </ac:spMkLst>
        </pc:spChg>
        <pc:spChg chg="mod">
          <ac:chgData name="Lorenzo Di Domenico" userId="b92e3e10ad574af4" providerId="LiveId" clId="{7C109891-7D92-491B-AB07-5A1C2FC8D3C7}" dt="2022-03-28T11:32:49.073" v="11480" actId="20577"/>
          <ac:spMkLst>
            <pc:docMk/>
            <pc:sldMk cId="3225117110" sldId="339"/>
            <ac:spMk id="10245" creationId="{9E9D7871-5470-4D91-8213-4A46E5028592}"/>
          </ac:spMkLst>
        </pc:spChg>
        <pc:picChg chg="del mod">
          <ac:chgData name="Lorenzo Di Domenico" userId="b92e3e10ad574af4" providerId="LiveId" clId="{7C109891-7D92-491B-AB07-5A1C2FC8D3C7}" dt="2022-03-28T11:24:18.460" v="10806" actId="478"/>
          <ac:picMkLst>
            <pc:docMk/>
            <pc:sldMk cId="3225117110" sldId="339"/>
            <ac:picMk id="3" creationId="{48631144-2BD0-4406-94CE-096F45FCF4BC}"/>
          </ac:picMkLst>
        </pc:picChg>
        <pc:picChg chg="add mod">
          <ac:chgData name="Lorenzo Di Domenico" userId="b92e3e10ad574af4" providerId="LiveId" clId="{7C109891-7D92-491B-AB07-5A1C2FC8D3C7}" dt="2022-03-28T11:24:18.914" v="10807"/>
          <ac:picMkLst>
            <pc:docMk/>
            <pc:sldMk cId="3225117110" sldId="339"/>
            <ac:picMk id="4" creationId="{5C4DE012-0CBA-4495-B568-61331A929996}"/>
          </ac:picMkLst>
        </pc:picChg>
      </pc:sldChg>
      <pc:sldChg chg="addSp delSp modSp add mod">
        <pc:chgData name="Lorenzo Di Domenico" userId="b92e3e10ad574af4" providerId="LiveId" clId="{7C109891-7D92-491B-AB07-5A1C2FC8D3C7}" dt="2022-03-31T11:43:50.234" v="19052" actId="20577"/>
        <pc:sldMkLst>
          <pc:docMk/>
          <pc:sldMk cId="1724774256" sldId="340"/>
        </pc:sldMkLst>
        <pc:spChg chg="del">
          <ac:chgData name="Lorenzo Di Domenico" userId="b92e3e10ad574af4" providerId="LiveId" clId="{7C109891-7D92-491B-AB07-5A1C2FC8D3C7}" dt="2022-03-29T11:40:34.956" v="13912" actId="478"/>
          <ac:spMkLst>
            <pc:docMk/>
            <pc:sldMk cId="1724774256" sldId="340"/>
            <ac:spMk id="8" creationId="{D6EFB848-DA9C-4EDC-BCDD-A2D41A9286E3}"/>
          </ac:spMkLst>
        </pc:spChg>
        <pc:spChg chg="del">
          <ac:chgData name="Lorenzo Di Domenico" userId="b92e3e10ad574af4" providerId="LiveId" clId="{7C109891-7D92-491B-AB07-5A1C2FC8D3C7}" dt="2022-03-29T11:40:32.988" v="13911" actId="478"/>
          <ac:spMkLst>
            <pc:docMk/>
            <pc:sldMk cId="1724774256" sldId="340"/>
            <ac:spMk id="9" creationId="{5E1EFE71-3CB0-4229-BC03-54489FD74369}"/>
          </ac:spMkLst>
        </pc:spChg>
        <pc:spChg chg="mod">
          <ac:chgData name="Lorenzo Di Domenico" userId="b92e3e10ad574af4" providerId="LiveId" clId="{7C109891-7D92-491B-AB07-5A1C2FC8D3C7}" dt="2022-03-31T11:43:50.234" v="19052" actId="20577"/>
          <ac:spMkLst>
            <pc:docMk/>
            <pc:sldMk cId="1724774256" sldId="340"/>
            <ac:spMk id="10" creationId="{4A293FF6-49DE-4E4D-9E35-10120B1EBFA3}"/>
          </ac:spMkLst>
        </pc:spChg>
        <pc:spChg chg="mod">
          <ac:chgData name="Lorenzo Di Domenico" userId="b92e3e10ad574af4" providerId="LiveId" clId="{7C109891-7D92-491B-AB07-5A1C2FC8D3C7}" dt="2022-03-28T11:32:54.289" v="11481" actId="6549"/>
          <ac:spMkLst>
            <pc:docMk/>
            <pc:sldMk cId="1724774256" sldId="340"/>
            <ac:spMk id="10245" creationId="{9E9D7871-5470-4D91-8213-4A46E5028592}"/>
          </ac:spMkLst>
        </pc:spChg>
        <pc:picChg chg="add mod">
          <ac:chgData name="Lorenzo Di Domenico" userId="b92e3e10ad574af4" providerId="LiveId" clId="{7C109891-7D92-491B-AB07-5A1C2FC8D3C7}" dt="2022-03-30T08:38:35.611" v="15598" actId="14100"/>
          <ac:picMkLst>
            <pc:docMk/>
            <pc:sldMk cId="1724774256" sldId="340"/>
            <ac:picMk id="3" creationId="{912153F2-CF5A-4B0E-B5F7-C1829CD5B036}"/>
          </ac:picMkLst>
        </pc:picChg>
        <pc:picChg chg="del">
          <ac:chgData name="Lorenzo Di Domenico" userId="b92e3e10ad574af4" providerId="LiveId" clId="{7C109891-7D92-491B-AB07-5A1C2FC8D3C7}" dt="2022-03-28T11:25:41.315" v="11022" actId="478"/>
          <ac:picMkLst>
            <pc:docMk/>
            <pc:sldMk cId="1724774256" sldId="340"/>
            <ac:picMk id="4" creationId="{5C4DE012-0CBA-4495-B568-61331A929996}"/>
          </ac:picMkLst>
        </pc:picChg>
      </pc:sldChg>
      <pc:sldChg chg="addSp delSp modSp add mod">
        <pc:chgData name="Lorenzo Di Domenico" userId="b92e3e10ad574af4" providerId="LiveId" clId="{7C109891-7D92-491B-AB07-5A1C2FC8D3C7}" dt="2022-03-29T11:40:29.220" v="13909" actId="478"/>
        <pc:sldMkLst>
          <pc:docMk/>
          <pc:sldMk cId="509309660" sldId="341"/>
        </pc:sldMkLst>
        <pc:spChg chg="del">
          <ac:chgData name="Lorenzo Di Domenico" userId="b92e3e10ad574af4" providerId="LiveId" clId="{7C109891-7D92-491B-AB07-5A1C2FC8D3C7}" dt="2022-03-29T11:40:29.220" v="13909" actId="478"/>
          <ac:spMkLst>
            <pc:docMk/>
            <pc:sldMk cId="509309660" sldId="341"/>
            <ac:spMk id="8" creationId="{D6EFB848-DA9C-4EDC-BCDD-A2D41A9286E3}"/>
          </ac:spMkLst>
        </pc:spChg>
        <pc:spChg chg="del">
          <ac:chgData name="Lorenzo Di Domenico" userId="b92e3e10ad574af4" providerId="LiveId" clId="{7C109891-7D92-491B-AB07-5A1C2FC8D3C7}" dt="2022-03-29T11:40:27.677" v="13908" actId="478"/>
          <ac:spMkLst>
            <pc:docMk/>
            <pc:sldMk cId="509309660" sldId="341"/>
            <ac:spMk id="9" creationId="{5E1EFE71-3CB0-4229-BC03-54489FD74369}"/>
          </ac:spMkLst>
        </pc:spChg>
        <pc:spChg chg="del">
          <ac:chgData name="Lorenzo Di Domenico" userId="b92e3e10ad574af4" providerId="LiveId" clId="{7C109891-7D92-491B-AB07-5A1C2FC8D3C7}" dt="2022-03-28T11:53:23.106" v="12288" actId="478"/>
          <ac:spMkLst>
            <pc:docMk/>
            <pc:sldMk cId="509309660" sldId="341"/>
            <ac:spMk id="10" creationId="{4A293FF6-49DE-4E4D-9E35-10120B1EBFA3}"/>
          </ac:spMkLst>
        </pc:spChg>
        <pc:spChg chg="mod">
          <ac:chgData name="Lorenzo Di Domenico" userId="b92e3e10ad574af4" providerId="LiveId" clId="{7C109891-7D92-491B-AB07-5A1C2FC8D3C7}" dt="2022-03-28T11:53:26.527" v="12289" actId="6549"/>
          <ac:spMkLst>
            <pc:docMk/>
            <pc:sldMk cId="509309660" sldId="341"/>
            <ac:spMk id="10245" creationId="{9E9D7871-5470-4D91-8213-4A46E5028592}"/>
          </ac:spMkLst>
        </pc:spChg>
        <pc:picChg chg="del">
          <ac:chgData name="Lorenzo Di Domenico" userId="b92e3e10ad574af4" providerId="LiveId" clId="{7C109891-7D92-491B-AB07-5A1C2FC8D3C7}" dt="2022-03-28T11:25:53.811" v="11029" actId="478"/>
          <ac:picMkLst>
            <pc:docMk/>
            <pc:sldMk cId="509309660" sldId="341"/>
            <ac:picMk id="3" creationId="{912153F2-CF5A-4B0E-B5F7-C1829CD5B036}"/>
          </ac:picMkLst>
        </pc:picChg>
        <pc:picChg chg="add mod">
          <ac:chgData name="Lorenzo Di Domenico" userId="b92e3e10ad574af4" providerId="LiveId" clId="{7C109891-7D92-491B-AB07-5A1C2FC8D3C7}" dt="2022-03-28T11:26:01.475" v="11034" actId="14100"/>
          <ac:picMkLst>
            <pc:docMk/>
            <pc:sldMk cId="509309660" sldId="341"/>
            <ac:picMk id="4" creationId="{0FEB07A4-E105-4726-A0EC-212763AD1239}"/>
          </ac:picMkLst>
        </pc:picChg>
      </pc:sldChg>
      <pc:sldChg chg="addSp delSp modSp add mod">
        <pc:chgData name="Lorenzo Di Domenico" userId="b92e3e10ad574af4" providerId="LiveId" clId="{7C109891-7D92-491B-AB07-5A1C2FC8D3C7}" dt="2022-03-29T11:40:31.148" v="13910" actId="478"/>
        <pc:sldMkLst>
          <pc:docMk/>
          <pc:sldMk cId="2142077456" sldId="342"/>
        </pc:sldMkLst>
        <pc:spChg chg="del">
          <ac:chgData name="Lorenzo Di Domenico" userId="b92e3e10ad574af4" providerId="LiveId" clId="{7C109891-7D92-491B-AB07-5A1C2FC8D3C7}" dt="2022-03-29T11:40:31.148" v="13910" actId="478"/>
          <ac:spMkLst>
            <pc:docMk/>
            <pc:sldMk cId="2142077456" sldId="342"/>
            <ac:spMk id="8" creationId="{D6EFB848-DA9C-4EDC-BCDD-A2D41A9286E3}"/>
          </ac:spMkLst>
        </pc:spChg>
        <pc:spChg chg="mod">
          <ac:chgData name="Lorenzo Di Domenico" userId="b92e3e10ad574af4" providerId="LiveId" clId="{7C109891-7D92-491B-AB07-5A1C2FC8D3C7}" dt="2022-03-28T11:53:36.094" v="12292" actId="1076"/>
          <ac:spMkLst>
            <pc:docMk/>
            <pc:sldMk cId="2142077456" sldId="342"/>
            <ac:spMk id="9" creationId="{5E1EFE71-3CB0-4229-BC03-54489FD74369}"/>
          </ac:spMkLst>
        </pc:spChg>
        <pc:spChg chg="del">
          <ac:chgData name="Lorenzo Di Domenico" userId="b92e3e10ad574af4" providerId="LiveId" clId="{7C109891-7D92-491B-AB07-5A1C2FC8D3C7}" dt="2022-03-28T11:53:33.514" v="12291" actId="478"/>
          <ac:spMkLst>
            <pc:docMk/>
            <pc:sldMk cId="2142077456" sldId="342"/>
            <ac:spMk id="10" creationId="{4A293FF6-49DE-4E4D-9E35-10120B1EBFA3}"/>
          </ac:spMkLst>
        </pc:spChg>
        <pc:spChg chg="mod">
          <ac:chgData name="Lorenzo Di Domenico" userId="b92e3e10ad574af4" providerId="LiveId" clId="{7C109891-7D92-491B-AB07-5A1C2FC8D3C7}" dt="2022-03-28T11:53:30.736" v="12290" actId="6549"/>
          <ac:spMkLst>
            <pc:docMk/>
            <pc:sldMk cId="2142077456" sldId="342"/>
            <ac:spMk id="10245" creationId="{9E9D7871-5470-4D91-8213-4A46E5028592}"/>
          </ac:spMkLst>
        </pc:spChg>
        <pc:picChg chg="add mod">
          <ac:chgData name="Lorenzo Di Domenico" userId="b92e3e10ad574af4" providerId="LiveId" clId="{7C109891-7D92-491B-AB07-5A1C2FC8D3C7}" dt="2022-03-28T11:53:40.098" v="12295" actId="1076"/>
          <ac:picMkLst>
            <pc:docMk/>
            <pc:sldMk cId="2142077456" sldId="342"/>
            <ac:picMk id="3" creationId="{26CBEC0A-9F38-4B77-9995-CAB317B9A2D3}"/>
          </ac:picMkLst>
        </pc:picChg>
        <pc:picChg chg="del mod">
          <ac:chgData name="Lorenzo Di Domenico" userId="b92e3e10ad574af4" providerId="LiveId" clId="{7C109891-7D92-491B-AB07-5A1C2FC8D3C7}" dt="2022-03-28T11:51:27.858" v="12119" actId="478"/>
          <ac:picMkLst>
            <pc:docMk/>
            <pc:sldMk cId="2142077456" sldId="342"/>
            <ac:picMk id="4" creationId="{0FEB07A4-E105-4726-A0EC-212763AD1239}"/>
          </ac:picMkLst>
        </pc:picChg>
      </pc:sldChg>
      <pc:sldChg chg="add del">
        <pc:chgData name="Lorenzo Di Domenico" userId="b92e3e10ad574af4" providerId="LiveId" clId="{7C109891-7D92-491B-AB07-5A1C2FC8D3C7}" dt="2022-03-28T11:44:26.339" v="12116" actId="47"/>
        <pc:sldMkLst>
          <pc:docMk/>
          <pc:sldMk cId="4290345629" sldId="342"/>
        </pc:sldMkLst>
      </pc:sldChg>
      <pc:sldChg chg="addSp delSp modSp add mod">
        <pc:chgData name="Lorenzo Di Domenico" userId="b92e3e10ad574af4" providerId="LiveId" clId="{7C109891-7D92-491B-AB07-5A1C2FC8D3C7}" dt="2022-03-30T08:49:09.161" v="16307" actId="20577"/>
        <pc:sldMkLst>
          <pc:docMk/>
          <pc:sldMk cId="933847301" sldId="343"/>
        </pc:sldMkLst>
        <pc:spChg chg="del">
          <ac:chgData name="Lorenzo Di Domenico" userId="b92e3e10ad574af4" providerId="LiveId" clId="{7C109891-7D92-491B-AB07-5A1C2FC8D3C7}" dt="2022-03-29T11:40:45.644" v="13914" actId="478"/>
          <ac:spMkLst>
            <pc:docMk/>
            <pc:sldMk cId="933847301" sldId="343"/>
            <ac:spMk id="8" creationId="{D6EFB848-DA9C-4EDC-BCDD-A2D41A9286E3}"/>
          </ac:spMkLst>
        </pc:spChg>
        <pc:spChg chg="del">
          <ac:chgData name="Lorenzo Di Domenico" userId="b92e3e10ad574af4" providerId="LiveId" clId="{7C109891-7D92-491B-AB07-5A1C2FC8D3C7}" dt="2022-03-29T11:40:43.668" v="13913" actId="478"/>
          <ac:spMkLst>
            <pc:docMk/>
            <pc:sldMk cId="933847301" sldId="343"/>
            <ac:spMk id="9" creationId="{5E1EFE71-3CB0-4229-BC03-54489FD74369}"/>
          </ac:spMkLst>
        </pc:spChg>
        <pc:spChg chg="mod">
          <ac:chgData name="Lorenzo Di Domenico" userId="b92e3e10ad574af4" providerId="LiveId" clId="{7C109891-7D92-491B-AB07-5A1C2FC8D3C7}" dt="2022-03-30T08:49:09.161" v="16307" actId="20577"/>
          <ac:spMkLst>
            <pc:docMk/>
            <pc:sldMk cId="933847301" sldId="343"/>
            <ac:spMk id="10" creationId="{4A293FF6-49DE-4E4D-9E35-10120B1EBFA3}"/>
          </ac:spMkLst>
        </pc:spChg>
        <pc:spChg chg="mod">
          <ac:chgData name="Lorenzo Di Domenico" userId="b92e3e10ad574af4" providerId="LiveId" clId="{7C109891-7D92-491B-AB07-5A1C2FC8D3C7}" dt="2022-03-30T08:35:21.696" v="15583" actId="20577"/>
          <ac:spMkLst>
            <pc:docMk/>
            <pc:sldMk cId="933847301" sldId="343"/>
            <ac:spMk id="10245" creationId="{9E9D7871-5470-4D91-8213-4A46E5028592}"/>
          </ac:spMkLst>
        </pc:spChg>
        <pc:picChg chg="del">
          <ac:chgData name="Lorenzo Di Domenico" userId="b92e3e10ad574af4" providerId="LiveId" clId="{7C109891-7D92-491B-AB07-5A1C2FC8D3C7}" dt="2022-03-28T11:53:06.026" v="12286" actId="478"/>
          <ac:picMkLst>
            <pc:docMk/>
            <pc:sldMk cId="933847301" sldId="343"/>
            <ac:picMk id="3" creationId="{26CBEC0A-9F38-4B77-9995-CAB317B9A2D3}"/>
          </ac:picMkLst>
        </pc:picChg>
        <pc:picChg chg="add mod">
          <ac:chgData name="Lorenzo Di Domenico" userId="b92e3e10ad574af4" providerId="LiveId" clId="{7C109891-7D92-491B-AB07-5A1C2FC8D3C7}" dt="2022-03-30T08:27:06.027" v="15558" actId="1076"/>
          <ac:picMkLst>
            <pc:docMk/>
            <pc:sldMk cId="933847301" sldId="343"/>
            <ac:picMk id="4" creationId="{DB9E6427-6585-4CA0-ABC1-3119F4096754}"/>
          </ac:picMkLst>
        </pc:picChg>
      </pc:sldChg>
      <pc:sldChg chg="addSp delSp modSp add del mod ord">
        <pc:chgData name="Lorenzo Di Domenico" userId="b92e3e10ad574af4" providerId="LiveId" clId="{7C109891-7D92-491B-AB07-5A1C2FC8D3C7}" dt="2022-03-30T09:46:13.199" v="17215"/>
        <pc:sldMkLst>
          <pc:docMk/>
          <pc:sldMk cId="2577006334" sldId="344"/>
        </pc:sldMkLst>
        <pc:spChg chg="add">
          <ac:chgData name="Lorenzo Di Domenico" userId="b92e3e10ad574af4" providerId="LiveId" clId="{7C109891-7D92-491B-AB07-5A1C2FC8D3C7}" dt="2022-03-29T12:34:24.423" v="15415" actId="11529"/>
          <ac:spMkLst>
            <pc:docMk/>
            <pc:sldMk cId="2577006334" sldId="344"/>
            <ac:spMk id="2" creationId="{E235C5BF-7A92-435A-AE6C-D6D4532B2265}"/>
          </ac:spMkLst>
        </pc:spChg>
        <pc:spChg chg="del mod">
          <ac:chgData name="Lorenzo Di Domenico" userId="b92e3e10ad574af4" providerId="LiveId" clId="{7C109891-7D92-491B-AB07-5A1C2FC8D3C7}" dt="2022-03-29T11:40:49.439" v="13917" actId="478"/>
          <ac:spMkLst>
            <pc:docMk/>
            <pc:sldMk cId="2577006334" sldId="344"/>
            <ac:spMk id="8" creationId="{D6EFB848-DA9C-4EDC-BCDD-A2D41A9286E3}"/>
          </ac:spMkLst>
        </pc:spChg>
        <pc:spChg chg="del">
          <ac:chgData name="Lorenzo Di Domenico" userId="b92e3e10ad574af4" providerId="LiveId" clId="{7C109891-7D92-491B-AB07-5A1C2FC8D3C7}" dt="2022-03-29T11:40:47.629" v="13915" actId="478"/>
          <ac:spMkLst>
            <pc:docMk/>
            <pc:sldMk cId="2577006334" sldId="344"/>
            <ac:spMk id="9" creationId="{5E1EFE71-3CB0-4229-BC03-54489FD74369}"/>
          </ac:spMkLst>
        </pc:spChg>
        <pc:spChg chg="del mod">
          <ac:chgData name="Lorenzo Di Domenico" userId="b92e3e10ad574af4" providerId="LiveId" clId="{7C109891-7D92-491B-AB07-5A1C2FC8D3C7}" dt="2022-03-29T12:07:02.572" v="15414" actId="478"/>
          <ac:spMkLst>
            <pc:docMk/>
            <pc:sldMk cId="2577006334" sldId="344"/>
            <ac:spMk id="10" creationId="{4A293FF6-49DE-4E4D-9E35-10120B1EBFA3}"/>
          </ac:spMkLst>
        </pc:spChg>
        <pc:spChg chg="mod">
          <ac:chgData name="Lorenzo Di Domenico" userId="b92e3e10ad574af4" providerId="LiveId" clId="{7C109891-7D92-491B-AB07-5A1C2FC8D3C7}" dt="2022-03-30T08:35:09.258" v="15573" actId="20577"/>
          <ac:spMkLst>
            <pc:docMk/>
            <pc:sldMk cId="2577006334" sldId="344"/>
            <ac:spMk id="10245" creationId="{9E9D7871-5470-4D91-8213-4A46E5028592}"/>
          </ac:spMkLst>
        </pc:spChg>
        <pc:spChg chg="del">
          <ac:chgData name="Lorenzo Di Domenico" userId="b92e3e10ad574af4" providerId="LiveId" clId="{7C109891-7D92-491B-AB07-5A1C2FC8D3C7}" dt="2022-03-29T11:40:51.461" v="13918" actId="478"/>
          <ac:spMkLst>
            <pc:docMk/>
            <pc:sldMk cId="2577006334" sldId="344"/>
            <ac:spMk id="10247" creationId="{9F044342-0340-4BA5-9AA4-84010FEEC5E4}"/>
          </ac:spMkLst>
        </pc:spChg>
        <pc:picChg chg="del">
          <ac:chgData name="Lorenzo Di Domenico" userId="b92e3e10ad574af4" providerId="LiveId" clId="{7C109891-7D92-491B-AB07-5A1C2FC8D3C7}" dt="2022-03-29T12:07:01.395" v="15413" actId="478"/>
          <ac:picMkLst>
            <pc:docMk/>
            <pc:sldMk cId="2577006334" sldId="344"/>
            <ac:picMk id="4" creationId="{DB9E6427-6585-4CA0-ABC1-3119F4096754}"/>
          </ac:picMkLst>
        </pc:picChg>
        <pc:picChg chg="add del">
          <ac:chgData name="Lorenzo Di Domenico" userId="b92e3e10ad574af4" providerId="LiveId" clId="{7C109891-7D92-491B-AB07-5A1C2FC8D3C7}" dt="2022-03-30T08:27:37.182" v="15560" actId="22"/>
          <ac:picMkLst>
            <pc:docMk/>
            <pc:sldMk cId="2577006334" sldId="344"/>
            <ac:picMk id="4" creationId="{EE35E995-2F45-49CF-BCDE-826A321F114D}"/>
          </ac:picMkLst>
        </pc:picChg>
        <pc:picChg chg="add mod">
          <ac:chgData name="Lorenzo Di Domenico" userId="b92e3e10ad574af4" providerId="LiveId" clId="{7C109891-7D92-491B-AB07-5A1C2FC8D3C7}" dt="2022-03-30T08:35:04.680" v="15561"/>
          <ac:picMkLst>
            <pc:docMk/>
            <pc:sldMk cId="2577006334" sldId="344"/>
            <ac:picMk id="6" creationId="{3EBCCBD5-0387-4CB7-B13F-BD1F70F579F0}"/>
          </ac:picMkLst>
        </pc:picChg>
      </pc:sldChg>
      <pc:sldChg chg="delSp modSp add mod">
        <pc:chgData name="Lorenzo Di Domenico" userId="b92e3e10ad574af4" providerId="LiveId" clId="{7C109891-7D92-491B-AB07-5A1C2FC8D3C7}" dt="2022-03-31T11:42:41.895" v="19027" actId="1076"/>
        <pc:sldMkLst>
          <pc:docMk/>
          <pc:sldMk cId="870844263" sldId="345"/>
        </pc:sldMkLst>
        <pc:spChg chg="del">
          <ac:chgData name="Lorenzo Di Domenico" userId="b92e3e10ad574af4" providerId="LiveId" clId="{7C109891-7D92-491B-AB07-5A1C2FC8D3C7}" dt="2022-03-29T11:39:53.743" v="13888" actId="478"/>
          <ac:spMkLst>
            <pc:docMk/>
            <pc:sldMk cId="870844263" sldId="345"/>
            <ac:spMk id="8" creationId="{D6EFB848-DA9C-4EDC-BCDD-A2D41A9286E3}"/>
          </ac:spMkLst>
        </pc:spChg>
        <pc:spChg chg="mod">
          <ac:chgData name="Lorenzo Di Domenico" userId="b92e3e10ad574af4" providerId="LiveId" clId="{7C109891-7D92-491B-AB07-5A1C2FC8D3C7}" dt="2022-03-29T11:39:52.048" v="13887" actId="14100"/>
          <ac:spMkLst>
            <pc:docMk/>
            <pc:sldMk cId="870844263" sldId="345"/>
            <ac:spMk id="9" creationId="{5E1EFE71-3CB0-4229-BC03-54489FD74369}"/>
          </ac:spMkLst>
        </pc:spChg>
        <pc:spChg chg="mod">
          <ac:chgData name="Lorenzo Di Domenico" userId="b92e3e10ad574af4" providerId="LiveId" clId="{7C109891-7D92-491B-AB07-5A1C2FC8D3C7}" dt="2022-03-31T11:42:41.895" v="19027" actId="1076"/>
          <ac:spMkLst>
            <pc:docMk/>
            <pc:sldMk cId="870844263" sldId="345"/>
            <ac:spMk id="10" creationId="{4A293FF6-49DE-4E4D-9E35-10120B1EBFA3}"/>
          </ac:spMkLst>
        </pc:spChg>
      </pc:sldChg>
      <pc:sldChg chg="delSp modSp add mod modAnim">
        <pc:chgData name="Lorenzo Di Domenico" userId="b92e3e10ad574af4" providerId="LiveId" clId="{7C109891-7D92-491B-AB07-5A1C2FC8D3C7}" dt="2022-03-29T11:40:16.612" v="13903" actId="478"/>
        <pc:sldMkLst>
          <pc:docMk/>
          <pc:sldMk cId="3292748054" sldId="346"/>
        </pc:sldMkLst>
        <pc:spChg chg="del">
          <ac:chgData name="Lorenzo Di Domenico" userId="b92e3e10ad574af4" providerId="LiveId" clId="{7C109891-7D92-491B-AB07-5A1C2FC8D3C7}" dt="2022-03-29T11:40:16.612" v="13903" actId="478"/>
          <ac:spMkLst>
            <pc:docMk/>
            <pc:sldMk cId="3292748054" sldId="346"/>
            <ac:spMk id="8" creationId="{D6EFB848-DA9C-4EDC-BCDD-A2D41A9286E3}"/>
          </ac:spMkLst>
        </pc:spChg>
        <pc:spChg chg="mod">
          <ac:chgData name="Lorenzo Di Domenico" userId="b92e3e10ad574af4" providerId="LiveId" clId="{7C109891-7D92-491B-AB07-5A1C2FC8D3C7}" dt="2022-03-29T11:21:39.262" v="13531" actId="1035"/>
          <ac:spMkLst>
            <pc:docMk/>
            <pc:sldMk cId="3292748054" sldId="346"/>
            <ac:spMk id="25" creationId="{93F8E721-EDB5-4744-894C-96628956E830}"/>
          </ac:spMkLst>
        </pc:spChg>
        <pc:spChg chg="mod">
          <ac:chgData name="Lorenzo Di Domenico" userId="b92e3e10ad574af4" providerId="LiveId" clId="{7C109891-7D92-491B-AB07-5A1C2FC8D3C7}" dt="2022-03-29T11:21:56.609" v="13533" actId="1076"/>
          <ac:spMkLst>
            <pc:docMk/>
            <pc:sldMk cId="3292748054" sldId="346"/>
            <ac:spMk id="30" creationId="{486C23EF-56D3-4C5E-B32C-C61C735641CA}"/>
          </ac:spMkLst>
        </pc:spChg>
        <pc:spChg chg="mod">
          <ac:chgData name="Lorenzo Di Domenico" userId="b92e3e10ad574af4" providerId="LiveId" clId="{7C109891-7D92-491B-AB07-5A1C2FC8D3C7}" dt="2022-03-29T11:21:39.262" v="13531" actId="1035"/>
          <ac:spMkLst>
            <pc:docMk/>
            <pc:sldMk cId="3292748054" sldId="346"/>
            <ac:spMk id="44" creationId="{58BB81AE-9231-49F9-A36F-EC857919C47F}"/>
          </ac:spMkLst>
        </pc:spChg>
        <pc:spChg chg="mod">
          <ac:chgData name="Lorenzo Di Domenico" userId="b92e3e10ad574af4" providerId="LiveId" clId="{7C109891-7D92-491B-AB07-5A1C2FC8D3C7}" dt="2022-03-29T11:21:39.262" v="13531" actId="1035"/>
          <ac:spMkLst>
            <pc:docMk/>
            <pc:sldMk cId="3292748054" sldId="346"/>
            <ac:spMk id="45" creationId="{775AE5A0-1E9E-4E59-9BC4-8DA4E95CC95B}"/>
          </ac:spMkLst>
        </pc:spChg>
        <pc:spChg chg="mod">
          <ac:chgData name="Lorenzo Di Domenico" userId="b92e3e10ad574af4" providerId="LiveId" clId="{7C109891-7D92-491B-AB07-5A1C2FC8D3C7}" dt="2022-03-29T11:21:39.262" v="13531" actId="1035"/>
          <ac:spMkLst>
            <pc:docMk/>
            <pc:sldMk cId="3292748054" sldId="346"/>
            <ac:spMk id="46" creationId="{BB912D6F-F97D-44D2-BF29-9757BAB0C6CB}"/>
          </ac:spMkLst>
        </pc:spChg>
        <pc:spChg chg="mod">
          <ac:chgData name="Lorenzo Di Domenico" userId="b92e3e10ad574af4" providerId="LiveId" clId="{7C109891-7D92-491B-AB07-5A1C2FC8D3C7}" dt="2022-03-29T11:21:39.262" v="13531" actId="1035"/>
          <ac:spMkLst>
            <pc:docMk/>
            <pc:sldMk cId="3292748054" sldId="346"/>
            <ac:spMk id="47" creationId="{EE2E1F5A-F2DB-4F9D-A98C-D40D9B9E731C}"/>
          </ac:spMkLst>
        </pc:spChg>
        <pc:spChg chg="mod">
          <ac:chgData name="Lorenzo Di Domenico" userId="b92e3e10ad574af4" providerId="LiveId" clId="{7C109891-7D92-491B-AB07-5A1C2FC8D3C7}" dt="2022-03-29T11:21:39.262" v="13531" actId="1035"/>
          <ac:spMkLst>
            <pc:docMk/>
            <pc:sldMk cId="3292748054" sldId="346"/>
            <ac:spMk id="51" creationId="{A371B555-5C64-437E-B460-A1E11B05F3AF}"/>
          </ac:spMkLst>
        </pc:spChg>
        <pc:spChg chg="mod">
          <ac:chgData name="Lorenzo Di Domenico" userId="b92e3e10ad574af4" providerId="LiveId" clId="{7C109891-7D92-491B-AB07-5A1C2FC8D3C7}" dt="2022-03-29T11:21:39.262" v="13531" actId="1035"/>
          <ac:spMkLst>
            <pc:docMk/>
            <pc:sldMk cId="3292748054" sldId="346"/>
            <ac:spMk id="52" creationId="{9E6EB4EC-8602-4B6F-A39E-78F38774EE2F}"/>
          </ac:spMkLst>
        </pc:spChg>
        <pc:spChg chg="mod">
          <ac:chgData name="Lorenzo Di Domenico" userId="b92e3e10ad574af4" providerId="LiveId" clId="{7C109891-7D92-491B-AB07-5A1C2FC8D3C7}" dt="2022-03-29T11:21:39.262" v="13531" actId="1035"/>
          <ac:spMkLst>
            <pc:docMk/>
            <pc:sldMk cId="3292748054" sldId="346"/>
            <ac:spMk id="53" creationId="{29508819-4B8F-4608-A507-EA87BF80E833}"/>
          </ac:spMkLst>
        </pc:spChg>
        <pc:spChg chg="mod">
          <ac:chgData name="Lorenzo Di Domenico" userId="b92e3e10ad574af4" providerId="LiveId" clId="{7C109891-7D92-491B-AB07-5A1C2FC8D3C7}" dt="2022-03-29T11:21:39.262" v="13531" actId="1035"/>
          <ac:spMkLst>
            <pc:docMk/>
            <pc:sldMk cId="3292748054" sldId="346"/>
            <ac:spMk id="56" creationId="{7449F020-E511-4DCF-8DAB-412440FA342D}"/>
          </ac:spMkLst>
        </pc:spChg>
        <pc:spChg chg="mod">
          <ac:chgData name="Lorenzo Di Domenico" userId="b92e3e10ad574af4" providerId="LiveId" clId="{7C109891-7D92-491B-AB07-5A1C2FC8D3C7}" dt="2022-03-29T11:21:39.262" v="13531" actId="1035"/>
          <ac:spMkLst>
            <pc:docMk/>
            <pc:sldMk cId="3292748054" sldId="346"/>
            <ac:spMk id="60" creationId="{41C9DE4C-D58E-4C4B-A90B-7DA95F4C1992}"/>
          </ac:spMkLst>
        </pc:spChg>
        <pc:spChg chg="mod">
          <ac:chgData name="Lorenzo Di Domenico" userId="b92e3e10ad574af4" providerId="LiveId" clId="{7C109891-7D92-491B-AB07-5A1C2FC8D3C7}" dt="2022-03-29T11:21:39.262" v="13531" actId="1035"/>
          <ac:spMkLst>
            <pc:docMk/>
            <pc:sldMk cId="3292748054" sldId="346"/>
            <ac:spMk id="61" creationId="{5DDA4087-FC09-4F14-A000-4E1EDC756885}"/>
          </ac:spMkLst>
        </pc:spChg>
        <pc:spChg chg="mod">
          <ac:chgData name="Lorenzo Di Domenico" userId="b92e3e10ad574af4" providerId="LiveId" clId="{7C109891-7D92-491B-AB07-5A1C2FC8D3C7}" dt="2022-03-29T11:21:39.262" v="13531" actId="1035"/>
          <ac:spMkLst>
            <pc:docMk/>
            <pc:sldMk cId="3292748054" sldId="346"/>
            <ac:spMk id="62" creationId="{1B4B6316-E72B-4BD8-B736-0A74F947A694}"/>
          </ac:spMkLst>
        </pc:spChg>
        <pc:cxnChg chg="mod">
          <ac:chgData name="Lorenzo Di Domenico" userId="b92e3e10ad574af4" providerId="LiveId" clId="{7C109891-7D92-491B-AB07-5A1C2FC8D3C7}" dt="2022-03-29T11:21:39.262" v="13531" actId="1035"/>
          <ac:cxnSpMkLst>
            <pc:docMk/>
            <pc:sldMk cId="3292748054" sldId="346"/>
            <ac:cxnSpMk id="3" creationId="{59272103-8631-4A15-A02B-B2A606DF33A8}"/>
          </ac:cxnSpMkLst>
        </pc:cxnChg>
        <pc:cxnChg chg="mod">
          <ac:chgData name="Lorenzo Di Domenico" userId="b92e3e10ad574af4" providerId="LiveId" clId="{7C109891-7D92-491B-AB07-5A1C2FC8D3C7}" dt="2022-03-29T11:21:39.262" v="13531" actId="1035"/>
          <ac:cxnSpMkLst>
            <pc:docMk/>
            <pc:sldMk cId="3292748054" sldId="346"/>
            <ac:cxnSpMk id="48" creationId="{98AB7672-E279-4302-92A7-854A3398ECA2}"/>
          </ac:cxnSpMkLst>
        </pc:cxnChg>
        <pc:cxnChg chg="mod">
          <ac:chgData name="Lorenzo Di Domenico" userId="b92e3e10ad574af4" providerId="LiveId" clId="{7C109891-7D92-491B-AB07-5A1C2FC8D3C7}" dt="2022-03-29T11:21:39.262" v="13531" actId="1035"/>
          <ac:cxnSpMkLst>
            <pc:docMk/>
            <pc:sldMk cId="3292748054" sldId="346"/>
            <ac:cxnSpMk id="49" creationId="{94BFE60F-DD0A-44F0-9045-C4989FFC9F32}"/>
          </ac:cxnSpMkLst>
        </pc:cxnChg>
        <pc:cxnChg chg="mod">
          <ac:chgData name="Lorenzo Di Domenico" userId="b92e3e10ad574af4" providerId="LiveId" clId="{7C109891-7D92-491B-AB07-5A1C2FC8D3C7}" dt="2022-03-29T11:21:39.262" v="13531" actId="1035"/>
          <ac:cxnSpMkLst>
            <pc:docMk/>
            <pc:sldMk cId="3292748054" sldId="346"/>
            <ac:cxnSpMk id="50" creationId="{0AE97BC4-844E-4F47-AB96-E1862CBD4602}"/>
          </ac:cxnSpMkLst>
        </pc:cxnChg>
        <pc:cxnChg chg="mod">
          <ac:chgData name="Lorenzo Di Domenico" userId="b92e3e10ad574af4" providerId="LiveId" clId="{7C109891-7D92-491B-AB07-5A1C2FC8D3C7}" dt="2022-03-29T11:21:39.262" v="13531" actId="1035"/>
          <ac:cxnSpMkLst>
            <pc:docMk/>
            <pc:sldMk cId="3292748054" sldId="346"/>
            <ac:cxnSpMk id="54" creationId="{E0935B7E-01EF-49B4-A90B-4B054A09C9BC}"/>
          </ac:cxnSpMkLst>
        </pc:cxnChg>
        <pc:cxnChg chg="mod">
          <ac:chgData name="Lorenzo Di Domenico" userId="b92e3e10ad574af4" providerId="LiveId" clId="{7C109891-7D92-491B-AB07-5A1C2FC8D3C7}" dt="2022-03-29T11:21:39.262" v="13531" actId="1035"/>
          <ac:cxnSpMkLst>
            <pc:docMk/>
            <pc:sldMk cId="3292748054" sldId="346"/>
            <ac:cxnSpMk id="55" creationId="{623B1131-7FA9-42E9-8A6F-15ED43A6F797}"/>
          </ac:cxnSpMkLst>
        </pc:cxnChg>
        <pc:cxnChg chg="mod">
          <ac:chgData name="Lorenzo Di Domenico" userId="b92e3e10ad574af4" providerId="LiveId" clId="{7C109891-7D92-491B-AB07-5A1C2FC8D3C7}" dt="2022-03-29T11:21:39.262" v="13531" actId="1035"/>
          <ac:cxnSpMkLst>
            <pc:docMk/>
            <pc:sldMk cId="3292748054" sldId="346"/>
            <ac:cxnSpMk id="57" creationId="{2219E422-8A9D-41E8-9B02-EEA7B86E4B1A}"/>
          </ac:cxnSpMkLst>
        </pc:cxnChg>
        <pc:cxnChg chg="mod">
          <ac:chgData name="Lorenzo Di Domenico" userId="b92e3e10ad574af4" providerId="LiveId" clId="{7C109891-7D92-491B-AB07-5A1C2FC8D3C7}" dt="2022-03-29T11:21:39.262" v="13531" actId="1035"/>
          <ac:cxnSpMkLst>
            <pc:docMk/>
            <pc:sldMk cId="3292748054" sldId="346"/>
            <ac:cxnSpMk id="58" creationId="{3A1E3120-99F4-42A4-BBA2-FE1B29F357AE}"/>
          </ac:cxnSpMkLst>
        </pc:cxnChg>
        <pc:cxnChg chg="mod">
          <ac:chgData name="Lorenzo Di Domenico" userId="b92e3e10ad574af4" providerId="LiveId" clId="{7C109891-7D92-491B-AB07-5A1C2FC8D3C7}" dt="2022-03-29T11:21:39.262" v="13531" actId="1035"/>
          <ac:cxnSpMkLst>
            <pc:docMk/>
            <pc:sldMk cId="3292748054" sldId="346"/>
            <ac:cxnSpMk id="59" creationId="{180FA1ED-A611-445F-8B43-E3AD18E781D4}"/>
          </ac:cxnSpMkLst>
        </pc:cxnChg>
      </pc:sldChg>
      <pc:sldChg chg="modSp add mod">
        <pc:chgData name="Lorenzo Di Domenico" userId="b92e3e10ad574af4" providerId="LiveId" clId="{7C109891-7D92-491B-AB07-5A1C2FC8D3C7}" dt="2022-03-31T11:06:28.474" v="18827" actId="20577"/>
        <pc:sldMkLst>
          <pc:docMk/>
          <pc:sldMk cId="3068678088" sldId="347"/>
        </pc:sldMkLst>
        <pc:spChg chg="mod">
          <ac:chgData name="Lorenzo Di Domenico" userId="b92e3e10ad574af4" providerId="LiveId" clId="{7C109891-7D92-491B-AB07-5A1C2FC8D3C7}" dt="2022-03-31T11:06:28.474" v="18827" actId="20577"/>
          <ac:spMkLst>
            <pc:docMk/>
            <pc:sldMk cId="3068678088" sldId="347"/>
            <ac:spMk id="9" creationId="{5E1EFE71-3CB0-4229-BC03-54489FD74369}"/>
          </ac:spMkLst>
        </pc:spChg>
        <pc:spChg chg="mod">
          <ac:chgData name="Lorenzo Di Domenico" userId="b92e3e10ad574af4" providerId="LiveId" clId="{7C109891-7D92-491B-AB07-5A1C2FC8D3C7}" dt="2022-03-31T08:23:00.586" v="18088" actId="20577"/>
          <ac:spMkLst>
            <pc:docMk/>
            <pc:sldMk cId="3068678088" sldId="347"/>
            <ac:spMk id="10245" creationId="{9E9D7871-5470-4D91-8213-4A46E5028592}"/>
          </ac:spMkLst>
        </pc:spChg>
      </pc:sldChg>
      <pc:sldChg chg="addSp delSp modSp add mod">
        <pc:chgData name="Lorenzo Di Domenico" userId="b92e3e10ad574af4" providerId="LiveId" clId="{7C109891-7D92-491B-AB07-5A1C2FC8D3C7}" dt="2022-03-31T11:44:00.061" v="19054" actId="6549"/>
        <pc:sldMkLst>
          <pc:docMk/>
          <pc:sldMk cId="2246626243" sldId="348"/>
        </pc:sldMkLst>
        <pc:spChg chg="add mod">
          <ac:chgData name="Lorenzo Di Domenico" userId="b92e3e10ad574af4" providerId="LiveId" clId="{7C109891-7D92-491B-AB07-5A1C2FC8D3C7}" dt="2022-03-31T11:44:00.061" v="19054" actId="6549"/>
          <ac:spMkLst>
            <pc:docMk/>
            <pc:sldMk cId="2246626243" sldId="348"/>
            <ac:spMk id="8" creationId="{A14CCCE9-A3CC-4B6C-A9FD-FADA8C7A329C}"/>
          </ac:spMkLst>
        </pc:spChg>
        <pc:picChg chg="add mod">
          <ac:chgData name="Lorenzo Di Domenico" userId="b92e3e10ad574af4" providerId="LiveId" clId="{7C109891-7D92-491B-AB07-5A1C2FC8D3C7}" dt="2022-03-30T08:37:52.863" v="15592" actId="1076"/>
          <ac:picMkLst>
            <pc:docMk/>
            <pc:sldMk cId="2246626243" sldId="348"/>
            <ac:picMk id="4" creationId="{9D5A1293-B847-4158-9328-3E9ECA56CFDC}"/>
          </ac:picMkLst>
        </pc:picChg>
        <pc:picChg chg="del">
          <ac:chgData name="Lorenzo Di Domenico" userId="b92e3e10ad574af4" providerId="LiveId" clId="{7C109891-7D92-491B-AB07-5A1C2FC8D3C7}" dt="2022-03-30T08:37:38.224" v="15587" actId="478"/>
          <ac:picMkLst>
            <pc:docMk/>
            <pc:sldMk cId="2246626243" sldId="348"/>
            <ac:picMk id="6" creationId="{3EBCCBD5-0387-4CB7-B13F-BD1F70F579F0}"/>
          </ac:picMkLst>
        </pc:picChg>
      </pc:sldChg>
      <pc:sldChg chg="addSp delSp modSp add mod">
        <pc:chgData name="Lorenzo Di Domenico" userId="b92e3e10ad574af4" providerId="LiveId" clId="{7C109891-7D92-491B-AB07-5A1C2FC8D3C7}" dt="2022-03-30T08:42:17.645" v="15737" actId="255"/>
        <pc:sldMkLst>
          <pc:docMk/>
          <pc:sldMk cId="3322258743" sldId="349"/>
        </pc:sldMkLst>
        <pc:spChg chg="add mod">
          <ac:chgData name="Lorenzo Di Domenico" userId="b92e3e10ad574af4" providerId="LiveId" clId="{7C109891-7D92-491B-AB07-5A1C2FC8D3C7}" dt="2022-03-30T08:42:17.645" v="15737" actId="255"/>
          <ac:spMkLst>
            <pc:docMk/>
            <pc:sldMk cId="3322258743" sldId="349"/>
            <ac:spMk id="8" creationId="{E2EDCACF-9253-4B8B-A3FB-2EC9AB3A0AC7}"/>
          </ac:spMkLst>
        </pc:spChg>
        <pc:spChg chg="mod">
          <ac:chgData name="Lorenzo Di Domenico" userId="b92e3e10ad574af4" providerId="LiveId" clId="{7C109891-7D92-491B-AB07-5A1C2FC8D3C7}" dt="2022-03-30T08:40:08.253" v="15721" actId="20577"/>
          <ac:spMkLst>
            <pc:docMk/>
            <pc:sldMk cId="3322258743" sldId="349"/>
            <ac:spMk id="10245" creationId="{9E9D7871-5470-4D91-8213-4A46E5028592}"/>
          </ac:spMkLst>
        </pc:spChg>
        <pc:picChg chg="add mod">
          <ac:chgData name="Lorenzo Di Domenico" userId="b92e3e10ad574af4" providerId="LiveId" clId="{7C109891-7D92-491B-AB07-5A1C2FC8D3C7}" dt="2022-03-30T08:42:05.604" v="15732" actId="1076"/>
          <ac:picMkLst>
            <pc:docMk/>
            <pc:sldMk cId="3322258743" sldId="349"/>
            <ac:picMk id="4" creationId="{EA557245-1653-42FC-A89C-2058735E8ED9}"/>
          </ac:picMkLst>
        </pc:picChg>
        <pc:picChg chg="del">
          <ac:chgData name="Lorenzo Di Domenico" userId="b92e3e10ad574af4" providerId="LiveId" clId="{7C109891-7D92-491B-AB07-5A1C2FC8D3C7}" dt="2022-03-30T08:37:39.224" v="15588" actId="478"/>
          <ac:picMkLst>
            <pc:docMk/>
            <pc:sldMk cId="3322258743" sldId="349"/>
            <ac:picMk id="6" creationId="{3EBCCBD5-0387-4CB7-B13F-BD1F70F579F0}"/>
          </ac:picMkLst>
        </pc:picChg>
      </pc:sldChg>
      <pc:sldChg chg="addSp delSp modSp add mod">
        <pc:chgData name="Lorenzo Di Domenico" userId="b92e3e10ad574af4" providerId="LiveId" clId="{7C109891-7D92-491B-AB07-5A1C2FC8D3C7}" dt="2022-03-30T08:44:24.440" v="15791" actId="20577"/>
        <pc:sldMkLst>
          <pc:docMk/>
          <pc:sldMk cId="3489476335" sldId="350"/>
        </pc:sldMkLst>
        <pc:spChg chg="add mod">
          <ac:chgData name="Lorenzo Di Domenico" userId="b92e3e10ad574af4" providerId="LiveId" clId="{7C109891-7D92-491B-AB07-5A1C2FC8D3C7}" dt="2022-03-30T08:44:12.456" v="15745" actId="1076"/>
          <ac:spMkLst>
            <pc:docMk/>
            <pc:sldMk cId="3489476335" sldId="350"/>
            <ac:spMk id="8" creationId="{D76465F2-F334-4353-805D-BDBD7F6DB97D}"/>
          </ac:spMkLst>
        </pc:spChg>
        <pc:spChg chg="mod">
          <ac:chgData name="Lorenzo Di Domenico" userId="b92e3e10ad574af4" providerId="LiveId" clId="{7C109891-7D92-491B-AB07-5A1C2FC8D3C7}" dt="2022-03-30T08:44:24.440" v="15791" actId="20577"/>
          <ac:spMkLst>
            <pc:docMk/>
            <pc:sldMk cId="3489476335" sldId="350"/>
            <ac:spMk id="10245" creationId="{9E9D7871-5470-4D91-8213-4A46E5028592}"/>
          </ac:spMkLst>
        </pc:spChg>
        <pc:picChg chg="add mod">
          <ac:chgData name="Lorenzo Di Domenico" userId="b92e3e10ad574af4" providerId="LiveId" clId="{7C109891-7D92-491B-AB07-5A1C2FC8D3C7}" dt="2022-03-30T08:44:14.862" v="15747" actId="1076"/>
          <ac:picMkLst>
            <pc:docMk/>
            <pc:sldMk cId="3489476335" sldId="350"/>
            <ac:picMk id="4" creationId="{FFFCE845-7B2E-457F-8D41-2ADB702E6285}"/>
          </ac:picMkLst>
        </pc:picChg>
        <pc:picChg chg="del">
          <ac:chgData name="Lorenzo Di Domenico" userId="b92e3e10ad574af4" providerId="LiveId" clId="{7C109891-7D92-491B-AB07-5A1C2FC8D3C7}" dt="2022-03-30T08:37:40.271" v="15589" actId="478"/>
          <ac:picMkLst>
            <pc:docMk/>
            <pc:sldMk cId="3489476335" sldId="350"/>
            <ac:picMk id="6" creationId="{3EBCCBD5-0387-4CB7-B13F-BD1F70F579F0}"/>
          </ac:picMkLst>
        </pc:picChg>
      </pc:sldChg>
      <pc:sldChg chg="delSp modSp add mod">
        <pc:chgData name="Lorenzo Di Domenico" userId="b92e3e10ad574af4" providerId="LiveId" clId="{7C109891-7D92-491B-AB07-5A1C2FC8D3C7}" dt="2022-03-30T08:59:56.372" v="16644" actId="20577"/>
        <pc:sldMkLst>
          <pc:docMk/>
          <pc:sldMk cId="3475862786" sldId="351"/>
        </pc:sldMkLst>
        <pc:spChg chg="mod">
          <ac:chgData name="Lorenzo Di Domenico" userId="b92e3e10ad574af4" providerId="LiveId" clId="{7C109891-7D92-491B-AB07-5A1C2FC8D3C7}" dt="2022-03-30T08:59:56.372" v="16644" actId="20577"/>
          <ac:spMkLst>
            <pc:docMk/>
            <pc:sldMk cId="3475862786" sldId="351"/>
            <ac:spMk id="8" creationId="{E2EDCACF-9253-4B8B-A3FB-2EC9AB3A0AC7}"/>
          </ac:spMkLst>
        </pc:spChg>
        <pc:picChg chg="del">
          <ac:chgData name="Lorenzo Di Domenico" userId="b92e3e10ad574af4" providerId="LiveId" clId="{7C109891-7D92-491B-AB07-5A1C2FC8D3C7}" dt="2022-03-30T08:46:01.293" v="15793" actId="478"/>
          <ac:picMkLst>
            <pc:docMk/>
            <pc:sldMk cId="3475862786" sldId="351"/>
            <ac:picMk id="4" creationId="{EA557245-1653-42FC-A89C-2058735E8ED9}"/>
          </ac:picMkLst>
        </pc:picChg>
      </pc:sldChg>
      <pc:sldChg chg="addSp delSp modSp add mod">
        <pc:chgData name="Lorenzo Di Domenico" userId="b92e3e10ad574af4" providerId="LiveId" clId="{7C109891-7D92-491B-AB07-5A1C2FC8D3C7}" dt="2022-03-30T09:06:56.593" v="16718" actId="20577"/>
        <pc:sldMkLst>
          <pc:docMk/>
          <pc:sldMk cId="761908702" sldId="352"/>
        </pc:sldMkLst>
        <pc:spChg chg="mod">
          <ac:chgData name="Lorenzo Di Domenico" userId="b92e3e10ad574af4" providerId="LiveId" clId="{7C109891-7D92-491B-AB07-5A1C2FC8D3C7}" dt="2022-03-30T09:03:59.252" v="16663" actId="20577"/>
          <ac:spMkLst>
            <pc:docMk/>
            <pc:sldMk cId="761908702" sldId="352"/>
            <ac:spMk id="8" creationId="{E2EDCACF-9253-4B8B-A3FB-2EC9AB3A0AC7}"/>
          </ac:spMkLst>
        </pc:spChg>
        <pc:spChg chg="mod">
          <ac:chgData name="Lorenzo Di Domenico" userId="b92e3e10ad574af4" providerId="LiveId" clId="{7C109891-7D92-491B-AB07-5A1C2FC8D3C7}" dt="2022-03-30T09:06:56.593" v="16718" actId="20577"/>
          <ac:spMkLst>
            <pc:docMk/>
            <pc:sldMk cId="761908702" sldId="352"/>
            <ac:spMk id="10245" creationId="{9E9D7871-5470-4D91-8213-4A46E5028592}"/>
          </ac:spMkLst>
        </pc:spChg>
        <pc:picChg chg="add del mod">
          <ac:chgData name="Lorenzo Di Domenico" userId="b92e3e10ad574af4" providerId="LiveId" clId="{7C109891-7D92-491B-AB07-5A1C2FC8D3C7}" dt="2022-03-30T09:02:22.970" v="16648"/>
          <ac:picMkLst>
            <pc:docMk/>
            <pc:sldMk cId="761908702" sldId="352"/>
            <ac:picMk id="4" creationId="{B2D2C3CF-952D-4F4A-865F-E65F17341D6F}"/>
          </ac:picMkLst>
        </pc:picChg>
        <pc:picChg chg="add mod">
          <ac:chgData name="Lorenzo Di Domenico" userId="b92e3e10ad574af4" providerId="LiveId" clId="{7C109891-7D92-491B-AB07-5A1C2FC8D3C7}" dt="2022-03-30T09:02:37.002" v="16653" actId="14100"/>
          <ac:picMkLst>
            <pc:docMk/>
            <pc:sldMk cId="761908702" sldId="352"/>
            <ac:picMk id="6" creationId="{66E936FA-A9E1-40D7-8CFD-9474798A6712}"/>
          </ac:picMkLst>
        </pc:picChg>
        <pc:picChg chg="add del mod">
          <ac:chgData name="Lorenzo Di Domenico" userId="b92e3e10ad574af4" providerId="LiveId" clId="{7C109891-7D92-491B-AB07-5A1C2FC8D3C7}" dt="2022-03-30T09:03:13.882" v="16657"/>
          <ac:picMkLst>
            <pc:docMk/>
            <pc:sldMk cId="761908702" sldId="352"/>
            <ac:picMk id="9" creationId="{F847584F-0859-4CB1-9EDD-518A81F42E05}"/>
          </ac:picMkLst>
        </pc:picChg>
      </pc:sldChg>
      <pc:sldChg chg="delSp modSp add mod">
        <pc:chgData name="Lorenzo Di Domenico" userId="b92e3e10ad574af4" providerId="LiveId" clId="{7C109891-7D92-491B-AB07-5A1C2FC8D3C7}" dt="2022-03-30T09:07:15.177" v="16820" actId="20577"/>
        <pc:sldMkLst>
          <pc:docMk/>
          <pc:sldMk cId="2764268880" sldId="353"/>
        </pc:sldMkLst>
        <pc:spChg chg="mod">
          <ac:chgData name="Lorenzo Di Domenico" userId="b92e3e10ad574af4" providerId="LiveId" clId="{7C109891-7D92-491B-AB07-5A1C2FC8D3C7}" dt="2022-03-30T09:06:25.518" v="16680" actId="255"/>
          <ac:spMkLst>
            <pc:docMk/>
            <pc:sldMk cId="2764268880" sldId="353"/>
            <ac:spMk id="8" creationId="{E2EDCACF-9253-4B8B-A3FB-2EC9AB3A0AC7}"/>
          </ac:spMkLst>
        </pc:spChg>
        <pc:spChg chg="mod">
          <ac:chgData name="Lorenzo Di Domenico" userId="b92e3e10ad574af4" providerId="LiveId" clId="{7C109891-7D92-491B-AB07-5A1C2FC8D3C7}" dt="2022-03-30T09:07:15.177" v="16820" actId="20577"/>
          <ac:spMkLst>
            <pc:docMk/>
            <pc:sldMk cId="2764268880" sldId="353"/>
            <ac:spMk id="10245" creationId="{9E9D7871-5470-4D91-8213-4A46E5028592}"/>
          </ac:spMkLst>
        </pc:spChg>
        <pc:picChg chg="del">
          <ac:chgData name="Lorenzo Di Domenico" userId="b92e3e10ad574af4" providerId="LiveId" clId="{7C109891-7D92-491B-AB07-5A1C2FC8D3C7}" dt="2022-03-30T09:04:17.382" v="16665" actId="478"/>
          <ac:picMkLst>
            <pc:docMk/>
            <pc:sldMk cId="2764268880" sldId="353"/>
            <ac:picMk id="6" creationId="{66E936FA-A9E1-40D7-8CFD-9474798A6712}"/>
          </ac:picMkLst>
        </pc:picChg>
      </pc:sldChg>
      <pc:sldChg chg="addSp delSp modSp add mod">
        <pc:chgData name="Lorenzo Di Domenico" userId="b92e3e10ad574af4" providerId="LiveId" clId="{7C109891-7D92-491B-AB07-5A1C2FC8D3C7}" dt="2022-03-30T09:09:20.406" v="17052" actId="1076"/>
        <pc:sldMkLst>
          <pc:docMk/>
          <pc:sldMk cId="1102797161" sldId="354"/>
        </pc:sldMkLst>
        <pc:spChg chg="mod">
          <ac:chgData name="Lorenzo Di Domenico" userId="b92e3e10ad574af4" providerId="LiveId" clId="{7C109891-7D92-491B-AB07-5A1C2FC8D3C7}" dt="2022-03-30T09:09:20.406" v="17052" actId="1076"/>
          <ac:spMkLst>
            <pc:docMk/>
            <pc:sldMk cId="1102797161" sldId="354"/>
            <ac:spMk id="8" creationId="{E2EDCACF-9253-4B8B-A3FB-2EC9AB3A0AC7}"/>
          </ac:spMkLst>
        </pc:spChg>
        <pc:spChg chg="mod">
          <ac:chgData name="Lorenzo Di Domenico" userId="b92e3e10ad574af4" providerId="LiveId" clId="{7C109891-7D92-491B-AB07-5A1C2FC8D3C7}" dt="2022-03-30T09:07:33.125" v="16920" actId="20577"/>
          <ac:spMkLst>
            <pc:docMk/>
            <pc:sldMk cId="1102797161" sldId="354"/>
            <ac:spMk id="10245" creationId="{9E9D7871-5470-4D91-8213-4A46E5028592}"/>
          </ac:spMkLst>
        </pc:spChg>
        <pc:picChg chg="add mod">
          <ac:chgData name="Lorenzo Di Domenico" userId="b92e3e10ad574af4" providerId="LiveId" clId="{7C109891-7D92-491B-AB07-5A1C2FC8D3C7}" dt="2022-03-30T09:06:41.735" v="16687" actId="1076"/>
          <ac:picMkLst>
            <pc:docMk/>
            <pc:sldMk cId="1102797161" sldId="354"/>
            <ac:picMk id="4" creationId="{D421306C-4A38-4FAD-BCF9-3B00B2434DE7}"/>
          </ac:picMkLst>
        </pc:picChg>
        <pc:picChg chg="del">
          <ac:chgData name="Lorenzo Di Domenico" userId="b92e3e10ad574af4" providerId="LiveId" clId="{7C109891-7D92-491B-AB07-5A1C2FC8D3C7}" dt="2022-03-30T09:06:30.533" v="16682" actId="478"/>
          <ac:picMkLst>
            <pc:docMk/>
            <pc:sldMk cId="1102797161" sldId="354"/>
            <ac:picMk id="6" creationId="{66E936FA-A9E1-40D7-8CFD-9474798A6712}"/>
          </ac:picMkLst>
        </pc:picChg>
        <pc:picChg chg="add del mod">
          <ac:chgData name="Lorenzo Di Domenico" userId="b92e3e10ad574af4" providerId="LiveId" clId="{7C109891-7D92-491B-AB07-5A1C2FC8D3C7}" dt="2022-03-30T09:08:48.941" v="17036"/>
          <ac:picMkLst>
            <pc:docMk/>
            <pc:sldMk cId="1102797161" sldId="354"/>
            <ac:picMk id="7" creationId="{C8BACBC1-2AAD-438D-AAA4-61E744BE2FFA}"/>
          </ac:picMkLst>
        </pc:picChg>
      </pc:sldChg>
      <pc:sldChg chg="delSp modSp add mod">
        <pc:chgData name="Lorenzo Di Domenico" userId="b92e3e10ad574af4" providerId="LiveId" clId="{7C109891-7D92-491B-AB07-5A1C2FC8D3C7}" dt="2022-03-30T09:41:31.385" v="17198" actId="20577"/>
        <pc:sldMkLst>
          <pc:docMk/>
          <pc:sldMk cId="2194964678" sldId="355"/>
        </pc:sldMkLst>
        <pc:spChg chg="mod">
          <ac:chgData name="Lorenzo Di Domenico" userId="b92e3e10ad574af4" providerId="LiveId" clId="{7C109891-7D92-491B-AB07-5A1C2FC8D3C7}" dt="2022-03-30T09:41:31.385" v="17198" actId="20577"/>
          <ac:spMkLst>
            <pc:docMk/>
            <pc:sldMk cId="2194964678" sldId="355"/>
            <ac:spMk id="8" creationId="{E2EDCACF-9253-4B8B-A3FB-2EC9AB3A0AC7}"/>
          </ac:spMkLst>
        </pc:spChg>
        <pc:spChg chg="mod">
          <ac:chgData name="Lorenzo Di Domenico" userId="b92e3e10ad574af4" providerId="LiveId" clId="{7C109891-7D92-491B-AB07-5A1C2FC8D3C7}" dt="2022-03-30T09:13:32.147" v="17171" actId="20577"/>
          <ac:spMkLst>
            <pc:docMk/>
            <pc:sldMk cId="2194964678" sldId="355"/>
            <ac:spMk id="10245" creationId="{9E9D7871-5470-4D91-8213-4A46E5028592}"/>
          </ac:spMkLst>
        </pc:spChg>
        <pc:picChg chg="del">
          <ac:chgData name="Lorenzo Di Domenico" userId="b92e3e10ad574af4" providerId="LiveId" clId="{7C109891-7D92-491B-AB07-5A1C2FC8D3C7}" dt="2022-03-30T09:10:36.938" v="17054" actId="478"/>
          <ac:picMkLst>
            <pc:docMk/>
            <pc:sldMk cId="2194964678" sldId="355"/>
            <ac:picMk id="4" creationId="{D421306C-4A38-4FAD-BCF9-3B00B2434DE7}"/>
          </ac:picMkLst>
        </pc:picChg>
      </pc:sldChg>
      <pc:sldChg chg="addSp modSp add mod">
        <pc:chgData name="Lorenzo Di Domenico" userId="b92e3e10ad574af4" providerId="LiveId" clId="{7C109891-7D92-491B-AB07-5A1C2FC8D3C7}" dt="2022-03-30T09:45:12.362" v="17208" actId="1076"/>
        <pc:sldMkLst>
          <pc:docMk/>
          <pc:sldMk cId="1259486755" sldId="356"/>
        </pc:sldMkLst>
        <pc:spChg chg="mod">
          <ac:chgData name="Lorenzo Di Domenico" userId="b92e3e10ad574af4" providerId="LiveId" clId="{7C109891-7D92-491B-AB07-5A1C2FC8D3C7}" dt="2022-03-30T09:45:09.924" v="17206" actId="14100"/>
          <ac:spMkLst>
            <pc:docMk/>
            <pc:sldMk cId="1259486755" sldId="356"/>
            <ac:spMk id="8" creationId="{E2EDCACF-9253-4B8B-A3FB-2EC9AB3A0AC7}"/>
          </ac:spMkLst>
        </pc:spChg>
        <pc:spChg chg="mod">
          <ac:chgData name="Lorenzo Di Domenico" userId="b92e3e10ad574af4" providerId="LiveId" clId="{7C109891-7D92-491B-AB07-5A1C2FC8D3C7}" dt="2022-03-30T09:13:17.420" v="17114" actId="20577"/>
          <ac:spMkLst>
            <pc:docMk/>
            <pc:sldMk cId="1259486755" sldId="356"/>
            <ac:spMk id="10245" creationId="{9E9D7871-5470-4D91-8213-4A46E5028592}"/>
          </ac:spMkLst>
        </pc:spChg>
        <pc:picChg chg="add mod">
          <ac:chgData name="Lorenzo Di Domenico" userId="b92e3e10ad574af4" providerId="LiveId" clId="{7C109891-7D92-491B-AB07-5A1C2FC8D3C7}" dt="2022-03-30T09:45:12.362" v="17208" actId="1076"/>
          <ac:picMkLst>
            <pc:docMk/>
            <pc:sldMk cId="1259486755" sldId="356"/>
            <ac:picMk id="4" creationId="{9DADB560-A53A-4486-8F7F-4A44AC80476B}"/>
          </ac:picMkLst>
        </pc:picChg>
      </pc:sldChg>
      <pc:sldChg chg="modSp add mod">
        <pc:chgData name="Lorenzo Di Domenico" userId="b92e3e10ad574af4" providerId="LiveId" clId="{7C109891-7D92-491B-AB07-5A1C2FC8D3C7}" dt="2022-04-04T10:00:47.820" v="19452" actId="313"/>
        <pc:sldMkLst>
          <pc:docMk/>
          <pc:sldMk cId="4185796386" sldId="357"/>
        </pc:sldMkLst>
        <pc:spChg chg="mod">
          <ac:chgData name="Lorenzo Di Domenico" userId="b92e3e10ad574af4" providerId="LiveId" clId="{7C109891-7D92-491B-AB07-5A1C2FC8D3C7}" dt="2022-04-04T10:00:47.820" v="19452" actId="313"/>
          <ac:spMkLst>
            <pc:docMk/>
            <pc:sldMk cId="4185796386" sldId="357"/>
            <ac:spMk id="8" creationId="{E2EDCACF-9253-4B8B-A3FB-2EC9AB3A0AC7}"/>
          </ac:spMkLst>
        </pc:spChg>
      </pc:sldChg>
      <pc:sldChg chg="modSp add mod">
        <pc:chgData name="Lorenzo Di Domenico" userId="b92e3e10ad574af4" providerId="LiveId" clId="{7C109891-7D92-491B-AB07-5A1C2FC8D3C7}" dt="2022-03-31T11:05:50.571" v="18768" actId="20577"/>
        <pc:sldMkLst>
          <pc:docMk/>
          <pc:sldMk cId="2307626285" sldId="358"/>
        </pc:sldMkLst>
        <pc:spChg chg="mod">
          <ac:chgData name="Lorenzo Di Domenico" userId="b92e3e10ad574af4" providerId="LiveId" clId="{7C109891-7D92-491B-AB07-5A1C2FC8D3C7}" dt="2022-03-31T11:05:50.571" v="18768" actId="20577"/>
          <ac:spMkLst>
            <pc:docMk/>
            <pc:sldMk cId="2307626285" sldId="358"/>
            <ac:spMk id="9" creationId="{5E1EFE71-3CB0-4229-BC03-54489FD74369}"/>
          </ac:spMkLst>
        </pc:spChg>
      </pc:sldChg>
      <pc:sldChg chg="addSp delSp modSp add mod">
        <pc:chgData name="Lorenzo Di Domenico" userId="b92e3e10ad574af4" providerId="LiveId" clId="{7C109891-7D92-491B-AB07-5A1C2FC8D3C7}" dt="2022-04-04T10:35:23.584" v="21124" actId="20577"/>
        <pc:sldMkLst>
          <pc:docMk/>
          <pc:sldMk cId="1644242850" sldId="359"/>
        </pc:sldMkLst>
        <pc:spChg chg="mod">
          <ac:chgData name="Lorenzo Di Domenico" userId="b92e3e10ad574af4" providerId="LiveId" clId="{7C109891-7D92-491B-AB07-5A1C2FC8D3C7}" dt="2022-04-04T10:35:23.584" v="21124" actId="20577"/>
          <ac:spMkLst>
            <pc:docMk/>
            <pc:sldMk cId="1644242850" sldId="359"/>
            <ac:spMk id="8" creationId="{E2EDCACF-9253-4B8B-A3FB-2EC9AB3A0AC7}"/>
          </ac:spMkLst>
        </pc:spChg>
        <pc:spChg chg="mod">
          <ac:chgData name="Lorenzo Di Domenico" userId="b92e3e10ad574af4" providerId="LiveId" clId="{7C109891-7D92-491B-AB07-5A1C2FC8D3C7}" dt="2022-04-04T10:01:07.562" v="19505" actId="20577"/>
          <ac:spMkLst>
            <pc:docMk/>
            <pc:sldMk cId="1644242850" sldId="359"/>
            <ac:spMk id="10245" creationId="{9E9D7871-5470-4D91-8213-4A46E5028592}"/>
          </ac:spMkLst>
        </pc:spChg>
        <pc:picChg chg="del">
          <ac:chgData name="Lorenzo Di Domenico" userId="b92e3e10ad574af4" providerId="LiveId" clId="{7C109891-7D92-491B-AB07-5A1C2FC8D3C7}" dt="2022-04-04T10:00:56.545" v="19454" actId="478"/>
          <ac:picMkLst>
            <pc:docMk/>
            <pc:sldMk cId="1644242850" sldId="359"/>
            <ac:picMk id="4" creationId="{9DADB560-A53A-4486-8F7F-4A44AC80476B}"/>
          </ac:picMkLst>
        </pc:picChg>
        <pc:picChg chg="add del">
          <ac:chgData name="Lorenzo Di Domenico" userId="b92e3e10ad574af4" providerId="LiveId" clId="{7C109891-7D92-491B-AB07-5A1C2FC8D3C7}" dt="2022-04-04T10:20:53.649" v="20872" actId="22"/>
          <ac:picMkLst>
            <pc:docMk/>
            <pc:sldMk cId="1644242850" sldId="359"/>
            <ac:picMk id="5" creationId="{66AA98E3-81A6-4C5B-A329-4434A00473B7}"/>
          </ac:picMkLst>
        </pc:picChg>
      </pc:sldChg>
    </pc:docChg>
  </pc:docChgLst>
  <pc:docChgLst>
    <pc:chgData name="Lorenzo Di Domenico" userId="b92e3e10ad574af4" providerId="LiveId" clId="{7D69E725-4CBC-47E1-9E5F-45C36E8D50B7}"/>
    <pc:docChg chg="undo custSel addSld delSld modSld sldOrd">
      <pc:chgData name="Lorenzo Di Domenico" userId="b92e3e10ad574af4" providerId="LiveId" clId="{7D69E725-4CBC-47E1-9E5F-45C36E8D50B7}" dt="2022-05-02T21:37:58.171" v="5051" actId="20577"/>
      <pc:docMkLst>
        <pc:docMk/>
      </pc:docMkLst>
      <pc:sldChg chg="modSp mod">
        <pc:chgData name="Lorenzo Di Domenico" userId="b92e3e10ad574af4" providerId="LiveId" clId="{7D69E725-4CBC-47E1-9E5F-45C36E8D50B7}" dt="2022-04-26T08:47:10.808" v="1792" actId="313"/>
        <pc:sldMkLst>
          <pc:docMk/>
          <pc:sldMk cId="3235094228" sldId="361"/>
        </pc:sldMkLst>
        <pc:spChg chg="mod">
          <ac:chgData name="Lorenzo Di Domenico" userId="b92e3e10ad574af4" providerId="LiveId" clId="{7D69E725-4CBC-47E1-9E5F-45C36E8D50B7}" dt="2022-04-26T08:47:10.808" v="1792" actId="313"/>
          <ac:spMkLst>
            <pc:docMk/>
            <pc:sldMk cId="3235094228" sldId="361"/>
            <ac:spMk id="8" creationId="{E2EDCACF-9253-4B8B-A3FB-2EC9AB3A0AC7}"/>
          </ac:spMkLst>
        </pc:spChg>
        <pc:spChg chg="mod">
          <ac:chgData name="Lorenzo Di Domenico" userId="b92e3e10ad574af4" providerId="LiveId" clId="{7D69E725-4CBC-47E1-9E5F-45C36E8D50B7}" dt="2022-04-26T08:34:29.411" v="191" actId="20577"/>
          <ac:spMkLst>
            <pc:docMk/>
            <pc:sldMk cId="3235094228" sldId="361"/>
            <ac:spMk id="10245" creationId="{9E9D7871-5470-4D91-8213-4A46E5028592}"/>
          </ac:spMkLst>
        </pc:spChg>
      </pc:sldChg>
      <pc:sldChg chg="addSp delSp modSp add mod modAnim">
        <pc:chgData name="Lorenzo Di Domenico" userId="b92e3e10ad574af4" providerId="LiveId" clId="{7D69E725-4CBC-47E1-9E5F-45C36E8D50B7}" dt="2022-05-02T21:31:12.976" v="4352" actId="6549"/>
        <pc:sldMkLst>
          <pc:docMk/>
          <pc:sldMk cId="2613358621" sldId="362"/>
        </pc:sldMkLst>
        <pc:spChg chg="add del mod">
          <ac:chgData name="Lorenzo Di Domenico" userId="b92e3e10ad574af4" providerId="LiveId" clId="{7D69E725-4CBC-47E1-9E5F-45C36E8D50B7}" dt="2022-04-26T09:47:36.267" v="1834" actId="478"/>
          <ac:spMkLst>
            <pc:docMk/>
            <pc:sldMk cId="2613358621" sldId="362"/>
            <ac:spMk id="2" creationId="{E235C5BF-7A92-435A-AE6C-D6D4532B2265}"/>
          </ac:spMkLst>
        </pc:spChg>
        <pc:spChg chg="add del mod">
          <ac:chgData name="Lorenzo Di Domenico" userId="b92e3e10ad574af4" providerId="LiveId" clId="{7D69E725-4CBC-47E1-9E5F-45C36E8D50B7}" dt="2022-04-26T09:46:09.202" v="1799" actId="478"/>
          <ac:spMkLst>
            <pc:docMk/>
            <pc:sldMk cId="2613358621" sldId="362"/>
            <ac:spMk id="5" creationId="{D7003002-6E3D-47AE-84CA-0E153B6D0C40}"/>
          </ac:spMkLst>
        </pc:spChg>
        <pc:spChg chg="del">
          <ac:chgData name="Lorenzo Di Domenico" userId="b92e3e10ad574af4" providerId="LiveId" clId="{7D69E725-4CBC-47E1-9E5F-45C36E8D50B7}" dt="2022-04-26T09:45:31.534" v="1794" actId="478"/>
          <ac:spMkLst>
            <pc:docMk/>
            <pc:sldMk cId="2613358621" sldId="362"/>
            <ac:spMk id="8" creationId="{E2EDCACF-9253-4B8B-A3FB-2EC9AB3A0AC7}"/>
          </ac:spMkLst>
        </pc:spChg>
        <pc:spChg chg="del">
          <ac:chgData name="Lorenzo Di Domenico" userId="b92e3e10ad574af4" providerId="LiveId" clId="{7D69E725-4CBC-47E1-9E5F-45C36E8D50B7}" dt="2022-04-26T09:46:07.364" v="1798" actId="478"/>
          <ac:spMkLst>
            <pc:docMk/>
            <pc:sldMk cId="2613358621" sldId="362"/>
            <ac:spMk id="12" creationId="{1A43F747-5F74-4BA9-B720-2B5E9AE7A851}"/>
          </ac:spMkLst>
        </pc:spChg>
        <pc:spChg chg="add del mod">
          <ac:chgData name="Lorenzo Di Domenico" userId="b92e3e10ad574af4" providerId="LiveId" clId="{7D69E725-4CBC-47E1-9E5F-45C36E8D50B7}" dt="2022-04-26T09:47:46.522" v="1841" actId="478"/>
          <ac:spMkLst>
            <pc:docMk/>
            <pc:sldMk cId="2613358621" sldId="362"/>
            <ac:spMk id="15" creationId="{1B5FD1A8-9B60-473F-84EE-A9FFD3E22DE4}"/>
          </ac:spMkLst>
        </pc:spChg>
        <pc:spChg chg="add mod">
          <ac:chgData name="Lorenzo Di Domenico" userId="b92e3e10ad574af4" providerId="LiveId" clId="{7D69E725-4CBC-47E1-9E5F-45C36E8D50B7}" dt="2022-04-26T09:49:04.201" v="1867" actId="1076"/>
          <ac:spMkLst>
            <pc:docMk/>
            <pc:sldMk cId="2613358621" sldId="362"/>
            <ac:spMk id="18" creationId="{3F1BA280-EFFD-41DF-A221-C7A9E0EF407B}"/>
          </ac:spMkLst>
        </pc:spChg>
        <pc:spChg chg="add mod">
          <ac:chgData name="Lorenzo Di Domenico" userId="b92e3e10ad574af4" providerId="LiveId" clId="{7D69E725-4CBC-47E1-9E5F-45C36E8D50B7}" dt="2022-04-26T09:49:21.634" v="1874" actId="1035"/>
          <ac:spMkLst>
            <pc:docMk/>
            <pc:sldMk cId="2613358621" sldId="362"/>
            <ac:spMk id="20" creationId="{CDEB7E25-ADD1-4A66-BDBB-2A6BA54632A5}"/>
          </ac:spMkLst>
        </pc:spChg>
        <pc:spChg chg="add mod">
          <ac:chgData name="Lorenzo Di Domenico" userId="b92e3e10ad574af4" providerId="LiveId" clId="{7D69E725-4CBC-47E1-9E5F-45C36E8D50B7}" dt="2022-04-26T10:02:33.138" v="2013" actId="1035"/>
          <ac:spMkLst>
            <pc:docMk/>
            <pc:sldMk cId="2613358621" sldId="362"/>
            <ac:spMk id="21" creationId="{A05FDFDE-1ECB-4CD3-B011-C312272F5B21}"/>
          </ac:spMkLst>
        </pc:spChg>
        <pc:spChg chg="add mod">
          <ac:chgData name="Lorenzo Di Domenico" userId="b92e3e10ad574af4" providerId="LiveId" clId="{7D69E725-4CBC-47E1-9E5F-45C36E8D50B7}" dt="2022-04-26T09:50:02.155" v="1890" actId="1076"/>
          <ac:spMkLst>
            <pc:docMk/>
            <pc:sldMk cId="2613358621" sldId="362"/>
            <ac:spMk id="22" creationId="{AB943765-1BF9-41A8-9C8A-63638CCFCF3D}"/>
          </ac:spMkLst>
        </pc:spChg>
        <pc:spChg chg="add mod">
          <ac:chgData name="Lorenzo Di Domenico" userId="b92e3e10ad574af4" providerId="LiveId" clId="{7D69E725-4CBC-47E1-9E5F-45C36E8D50B7}" dt="2022-05-02T21:31:12.976" v="4352" actId="6549"/>
          <ac:spMkLst>
            <pc:docMk/>
            <pc:sldMk cId="2613358621" sldId="362"/>
            <ac:spMk id="31" creationId="{486729FE-C7D3-41CC-94BD-292671CC4BDB}"/>
          </ac:spMkLst>
        </pc:spChg>
        <pc:spChg chg="add mod">
          <ac:chgData name="Lorenzo Di Domenico" userId="b92e3e10ad574af4" providerId="LiveId" clId="{7D69E725-4CBC-47E1-9E5F-45C36E8D50B7}" dt="2022-04-26T09:54:17.280" v="1920" actId="20577"/>
          <ac:spMkLst>
            <pc:docMk/>
            <pc:sldMk cId="2613358621" sldId="362"/>
            <ac:spMk id="32" creationId="{6BC394A7-1B9C-4043-A3DA-BB40BF1E72A4}"/>
          </ac:spMkLst>
        </pc:spChg>
        <pc:spChg chg="add mod">
          <ac:chgData name="Lorenzo Di Domenico" userId="b92e3e10ad574af4" providerId="LiveId" clId="{7D69E725-4CBC-47E1-9E5F-45C36E8D50B7}" dt="2022-04-26T09:54:55.763" v="1938" actId="20577"/>
          <ac:spMkLst>
            <pc:docMk/>
            <pc:sldMk cId="2613358621" sldId="362"/>
            <ac:spMk id="33" creationId="{D3BED3E0-1212-4728-8989-AAA5AE130FC5}"/>
          </ac:spMkLst>
        </pc:spChg>
        <pc:spChg chg="add mod">
          <ac:chgData name="Lorenzo Di Domenico" userId="b92e3e10ad574af4" providerId="LiveId" clId="{7D69E725-4CBC-47E1-9E5F-45C36E8D50B7}" dt="2022-04-26T09:54:41.218" v="1932" actId="20577"/>
          <ac:spMkLst>
            <pc:docMk/>
            <pc:sldMk cId="2613358621" sldId="362"/>
            <ac:spMk id="34" creationId="{7E836392-CE8E-4466-A968-D54BC1A0F5C6}"/>
          </ac:spMkLst>
        </pc:spChg>
        <pc:spChg chg="add mod">
          <ac:chgData name="Lorenzo Di Domenico" userId="b92e3e10ad574af4" providerId="LiveId" clId="{7D69E725-4CBC-47E1-9E5F-45C36E8D50B7}" dt="2022-04-26T09:54:47.859" v="1936" actId="20577"/>
          <ac:spMkLst>
            <pc:docMk/>
            <pc:sldMk cId="2613358621" sldId="362"/>
            <ac:spMk id="35" creationId="{97AF06E6-5D05-4980-949A-0AE30545215A}"/>
          </ac:spMkLst>
        </pc:spChg>
        <pc:spChg chg="add mod">
          <ac:chgData name="Lorenzo Di Domenico" userId="b92e3e10ad574af4" providerId="LiveId" clId="{7D69E725-4CBC-47E1-9E5F-45C36E8D50B7}" dt="2022-04-26T09:55:08.263" v="1945" actId="20577"/>
          <ac:spMkLst>
            <pc:docMk/>
            <pc:sldMk cId="2613358621" sldId="362"/>
            <ac:spMk id="36" creationId="{C7CC8B93-5556-40C2-B88D-73477B5B19A6}"/>
          </ac:spMkLst>
        </pc:spChg>
        <pc:spChg chg="add mod">
          <ac:chgData name="Lorenzo Di Domenico" userId="b92e3e10ad574af4" providerId="LiveId" clId="{7D69E725-4CBC-47E1-9E5F-45C36E8D50B7}" dt="2022-04-26T09:55:49.786" v="1955" actId="20577"/>
          <ac:spMkLst>
            <pc:docMk/>
            <pc:sldMk cId="2613358621" sldId="362"/>
            <ac:spMk id="37" creationId="{0E7B12E6-88BD-443E-93FF-58D4531D130D}"/>
          </ac:spMkLst>
        </pc:spChg>
        <pc:spChg chg="add mod">
          <ac:chgData name="Lorenzo Di Domenico" userId="b92e3e10ad574af4" providerId="LiveId" clId="{7D69E725-4CBC-47E1-9E5F-45C36E8D50B7}" dt="2022-04-26T10:00:04.581" v="1990" actId="20577"/>
          <ac:spMkLst>
            <pc:docMk/>
            <pc:sldMk cId="2613358621" sldId="362"/>
            <ac:spMk id="42" creationId="{286E3A40-5A69-4526-BD67-238DB9990364}"/>
          </ac:spMkLst>
        </pc:spChg>
        <pc:spChg chg="add mod">
          <ac:chgData name="Lorenzo Di Domenico" userId="b92e3e10ad574af4" providerId="LiveId" clId="{7D69E725-4CBC-47E1-9E5F-45C36E8D50B7}" dt="2022-04-26T10:01:18.142" v="1999" actId="20577"/>
          <ac:spMkLst>
            <pc:docMk/>
            <pc:sldMk cId="2613358621" sldId="362"/>
            <ac:spMk id="44" creationId="{7A7DD79C-3CA0-4F7A-AF2D-6E40776FBE8F}"/>
          </ac:spMkLst>
        </pc:spChg>
        <pc:spChg chg="add mod">
          <ac:chgData name="Lorenzo Di Domenico" userId="b92e3e10ad574af4" providerId="LiveId" clId="{7D69E725-4CBC-47E1-9E5F-45C36E8D50B7}" dt="2022-04-26T10:02:09.489" v="2007" actId="20577"/>
          <ac:spMkLst>
            <pc:docMk/>
            <pc:sldMk cId="2613358621" sldId="362"/>
            <ac:spMk id="48" creationId="{CA9BE856-7843-4A38-92A6-2F677029C143}"/>
          </ac:spMkLst>
        </pc:spChg>
        <pc:spChg chg="add mod">
          <ac:chgData name="Lorenzo Di Domenico" userId="b92e3e10ad574af4" providerId="LiveId" clId="{7D69E725-4CBC-47E1-9E5F-45C36E8D50B7}" dt="2022-04-26T10:02:28.349" v="2011" actId="20577"/>
          <ac:spMkLst>
            <pc:docMk/>
            <pc:sldMk cId="2613358621" sldId="362"/>
            <ac:spMk id="49" creationId="{D3CEFD65-5DAC-428A-85A2-D797D2A03422}"/>
          </ac:spMkLst>
        </pc:spChg>
        <pc:spChg chg="mod">
          <ac:chgData name="Lorenzo Di Domenico" userId="b92e3e10ad574af4" providerId="LiveId" clId="{7D69E725-4CBC-47E1-9E5F-45C36E8D50B7}" dt="2022-05-02T21:19:24.238" v="3862" actId="20577"/>
          <ac:spMkLst>
            <pc:docMk/>
            <pc:sldMk cId="2613358621" sldId="362"/>
            <ac:spMk id="10245" creationId="{9E9D7871-5470-4D91-8213-4A46E5028592}"/>
          </ac:spMkLst>
        </pc:spChg>
        <pc:cxnChg chg="add del mod">
          <ac:chgData name="Lorenzo Di Domenico" userId="b92e3e10ad574af4" providerId="LiveId" clId="{7D69E725-4CBC-47E1-9E5F-45C36E8D50B7}" dt="2022-04-26T09:45:41.311" v="1796" actId="11529"/>
          <ac:cxnSpMkLst>
            <pc:docMk/>
            <pc:sldMk cId="2613358621" sldId="362"/>
            <ac:cxnSpMk id="4" creationId="{D261FF82-D3D9-4AE3-81BC-3E6C6AA75C30}"/>
          </ac:cxnSpMkLst>
        </pc:cxnChg>
        <pc:cxnChg chg="add del mod">
          <ac:chgData name="Lorenzo Di Domenico" userId="b92e3e10ad574af4" providerId="LiveId" clId="{7D69E725-4CBC-47E1-9E5F-45C36E8D50B7}" dt="2022-04-26T09:47:34.446" v="1833" actId="478"/>
          <ac:cxnSpMkLst>
            <pc:docMk/>
            <pc:sldMk cId="2613358621" sldId="362"/>
            <ac:cxnSpMk id="7" creationId="{57193540-F45A-42C6-BA72-A5C878CDFB5E}"/>
          </ac:cxnSpMkLst>
        </pc:cxnChg>
        <pc:cxnChg chg="add del mod">
          <ac:chgData name="Lorenzo Di Domenico" userId="b92e3e10ad574af4" providerId="LiveId" clId="{7D69E725-4CBC-47E1-9E5F-45C36E8D50B7}" dt="2022-04-26T09:47:34.446" v="1833" actId="478"/>
          <ac:cxnSpMkLst>
            <pc:docMk/>
            <pc:sldMk cId="2613358621" sldId="362"/>
            <ac:cxnSpMk id="11" creationId="{AF29D505-1B23-408D-AD13-83C0CF16CB21}"/>
          </ac:cxnSpMkLst>
        </pc:cxnChg>
        <pc:cxnChg chg="add mod">
          <ac:chgData name="Lorenzo Di Domenico" userId="b92e3e10ad574af4" providerId="LiveId" clId="{7D69E725-4CBC-47E1-9E5F-45C36E8D50B7}" dt="2022-04-26T09:47:25.434" v="1828" actId="1037"/>
          <ac:cxnSpMkLst>
            <pc:docMk/>
            <pc:sldMk cId="2613358621" sldId="362"/>
            <ac:cxnSpMk id="16" creationId="{181FC285-22AE-4965-B1BB-9179188FA65F}"/>
          </ac:cxnSpMkLst>
        </pc:cxnChg>
        <pc:cxnChg chg="add mod">
          <ac:chgData name="Lorenzo Di Domenico" userId="b92e3e10ad574af4" providerId="LiveId" clId="{7D69E725-4CBC-47E1-9E5F-45C36E8D50B7}" dt="2022-04-26T09:47:25.434" v="1828" actId="1037"/>
          <ac:cxnSpMkLst>
            <pc:docMk/>
            <pc:sldMk cId="2613358621" sldId="362"/>
            <ac:cxnSpMk id="17" creationId="{E4A9BC45-3D7A-4609-B08E-54056973B4CE}"/>
          </ac:cxnSpMkLst>
        </pc:cxnChg>
        <pc:cxnChg chg="add mod">
          <ac:chgData name="Lorenzo Di Domenico" userId="b92e3e10ad574af4" providerId="LiveId" clId="{7D69E725-4CBC-47E1-9E5F-45C36E8D50B7}" dt="2022-04-26T09:53:19.640" v="1896" actId="1076"/>
          <ac:cxnSpMkLst>
            <pc:docMk/>
            <pc:sldMk cId="2613358621" sldId="362"/>
            <ac:cxnSpMk id="23" creationId="{82897C27-AD95-4BAA-B703-2761A23549D3}"/>
          </ac:cxnSpMkLst>
        </pc:cxnChg>
        <pc:cxnChg chg="add mod">
          <ac:chgData name="Lorenzo Di Domenico" userId="b92e3e10ad574af4" providerId="LiveId" clId="{7D69E725-4CBC-47E1-9E5F-45C36E8D50B7}" dt="2022-04-26T09:53:51.879" v="1905" actId="1582"/>
          <ac:cxnSpMkLst>
            <pc:docMk/>
            <pc:sldMk cId="2613358621" sldId="362"/>
            <ac:cxnSpMk id="27" creationId="{17A0BC3C-D743-412A-B5F6-EECA097E0A9D}"/>
          </ac:cxnSpMkLst>
        </pc:cxnChg>
        <pc:cxnChg chg="add mod">
          <ac:chgData name="Lorenzo Di Domenico" userId="b92e3e10ad574af4" providerId="LiveId" clId="{7D69E725-4CBC-47E1-9E5F-45C36E8D50B7}" dt="2022-04-26T09:53:38.885" v="1902" actId="1076"/>
          <ac:cxnSpMkLst>
            <pc:docMk/>
            <pc:sldMk cId="2613358621" sldId="362"/>
            <ac:cxnSpMk id="28" creationId="{B6B2B8FA-7EC7-4DBE-AF3B-CDB13D9C786E}"/>
          </ac:cxnSpMkLst>
        </pc:cxnChg>
        <pc:cxnChg chg="add mod">
          <ac:chgData name="Lorenzo Di Domenico" userId="b92e3e10ad574af4" providerId="LiveId" clId="{7D69E725-4CBC-47E1-9E5F-45C36E8D50B7}" dt="2022-04-26T09:53:45.909" v="1904" actId="1076"/>
          <ac:cxnSpMkLst>
            <pc:docMk/>
            <pc:sldMk cId="2613358621" sldId="362"/>
            <ac:cxnSpMk id="30" creationId="{9F3D2456-E2B9-4A26-B150-6C7A605C5C32}"/>
          </ac:cxnSpMkLst>
        </pc:cxnChg>
        <pc:cxnChg chg="add del mod">
          <ac:chgData name="Lorenzo Di Domenico" userId="b92e3e10ad574af4" providerId="LiveId" clId="{7D69E725-4CBC-47E1-9E5F-45C36E8D50B7}" dt="2022-04-26T09:53:57.221" v="1907"/>
          <ac:cxnSpMkLst>
            <pc:docMk/>
            <pc:sldMk cId="2613358621" sldId="362"/>
            <ac:cxnSpMk id="31" creationId="{A6911C89-90B8-4973-93E8-76940984DF5E}"/>
          </ac:cxnSpMkLst>
        </pc:cxnChg>
        <pc:cxnChg chg="add mod">
          <ac:chgData name="Lorenzo Di Domenico" userId="b92e3e10ad574af4" providerId="LiveId" clId="{7D69E725-4CBC-47E1-9E5F-45C36E8D50B7}" dt="2022-04-26T09:56:18.740" v="1958" actId="693"/>
          <ac:cxnSpMkLst>
            <pc:docMk/>
            <pc:sldMk cId="2613358621" sldId="362"/>
            <ac:cxnSpMk id="38" creationId="{368238E6-02D2-4284-ACC8-1EA98215C760}"/>
          </ac:cxnSpMkLst>
        </pc:cxnChg>
        <pc:cxnChg chg="add mod">
          <ac:chgData name="Lorenzo Di Domenico" userId="b92e3e10ad574af4" providerId="LiveId" clId="{7D69E725-4CBC-47E1-9E5F-45C36E8D50B7}" dt="2022-04-26T09:56:32.747" v="1965" actId="1037"/>
          <ac:cxnSpMkLst>
            <pc:docMk/>
            <pc:sldMk cId="2613358621" sldId="362"/>
            <ac:cxnSpMk id="40" creationId="{CE7E1BDE-41B7-48FA-B82F-D701A0887C51}"/>
          </ac:cxnSpMkLst>
        </pc:cxnChg>
        <pc:cxnChg chg="add mod">
          <ac:chgData name="Lorenzo Di Domenico" userId="b92e3e10ad574af4" providerId="LiveId" clId="{7D69E725-4CBC-47E1-9E5F-45C36E8D50B7}" dt="2022-04-26T10:00:45.308" v="1991" actId="1035"/>
          <ac:cxnSpMkLst>
            <pc:docMk/>
            <pc:sldMk cId="2613358621" sldId="362"/>
            <ac:cxnSpMk id="41" creationId="{C2C82504-BFD3-4A84-8EE3-4D9229395858}"/>
          </ac:cxnSpMkLst>
        </pc:cxnChg>
        <pc:cxnChg chg="add mod">
          <ac:chgData name="Lorenzo Di Domenico" userId="b92e3e10ad574af4" providerId="LiveId" clId="{7D69E725-4CBC-47E1-9E5F-45C36E8D50B7}" dt="2022-04-26T10:01:02.937" v="1993" actId="1076"/>
          <ac:cxnSpMkLst>
            <pc:docMk/>
            <pc:sldMk cId="2613358621" sldId="362"/>
            <ac:cxnSpMk id="43" creationId="{DEE8691C-7FD6-459B-92A0-5CC7B8DB8306}"/>
          </ac:cxnSpMkLst>
        </pc:cxnChg>
        <pc:cxnChg chg="add mod">
          <ac:chgData name="Lorenzo Di Domenico" userId="b92e3e10ad574af4" providerId="LiveId" clId="{7D69E725-4CBC-47E1-9E5F-45C36E8D50B7}" dt="2022-04-26T10:01:56.589" v="2003" actId="14100"/>
          <ac:cxnSpMkLst>
            <pc:docMk/>
            <pc:sldMk cId="2613358621" sldId="362"/>
            <ac:cxnSpMk id="45" creationId="{6D0CE3B0-9345-43E9-AEC3-79E1AE77F722}"/>
          </ac:cxnSpMkLst>
        </pc:cxnChg>
        <pc:cxnChg chg="add mod">
          <ac:chgData name="Lorenzo Di Domenico" userId="b92e3e10ad574af4" providerId="LiveId" clId="{7D69E725-4CBC-47E1-9E5F-45C36E8D50B7}" dt="2022-04-26T10:02:40.333" v="2015" actId="1076"/>
          <ac:cxnSpMkLst>
            <pc:docMk/>
            <pc:sldMk cId="2613358621" sldId="362"/>
            <ac:cxnSpMk id="50" creationId="{6D2EA454-24D1-48BE-950A-9A82CFA74C8D}"/>
          </ac:cxnSpMkLst>
        </pc:cxnChg>
      </pc:sldChg>
      <pc:sldChg chg="del">
        <pc:chgData name="Lorenzo Di Domenico" userId="b92e3e10ad574af4" providerId="LiveId" clId="{7D69E725-4CBC-47E1-9E5F-45C36E8D50B7}" dt="2022-04-26T08:08:58.476" v="0" actId="47"/>
        <pc:sldMkLst>
          <pc:docMk/>
          <pc:sldMk cId="2825698381" sldId="362"/>
        </pc:sldMkLst>
      </pc:sldChg>
      <pc:sldChg chg="addSp delSp modSp add mod ord delAnim modAnim">
        <pc:chgData name="Lorenzo Di Domenico" userId="b92e3e10ad574af4" providerId="LiveId" clId="{7D69E725-4CBC-47E1-9E5F-45C36E8D50B7}" dt="2022-05-02T21:35:21.230" v="4741" actId="20577"/>
        <pc:sldMkLst>
          <pc:docMk/>
          <pc:sldMk cId="861373972" sldId="363"/>
        </pc:sldMkLst>
        <pc:spChg chg="add del mod">
          <ac:chgData name="Lorenzo Di Domenico" userId="b92e3e10ad574af4" providerId="LiveId" clId="{7D69E725-4CBC-47E1-9E5F-45C36E8D50B7}" dt="2022-04-26T10:03:44.646" v="2024" actId="478"/>
          <ac:spMkLst>
            <pc:docMk/>
            <pc:sldMk cId="861373972" sldId="363"/>
            <ac:spMk id="25" creationId="{D3245D9E-202D-41A0-9129-264728DFA0E0}"/>
          </ac:spMkLst>
        </pc:spChg>
        <pc:spChg chg="add mod">
          <ac:chgData name="Lorenzo Di Domenico" userId="b92e3e10ad574af4" providerId="LiveId" clId="{7D69E725-4CBC-47E1-9E5F-45C36E8D50B7}" dt="2022-04-26T10:04:06.036" v="2031" actId="20577"/>
          <ac:spMkLst>
            <pc:docMk/>
            <pc:sldMk cId="861373972" sldId="363"/>
            <ac:spMk id="29" creationId="{8D808AFE-7F6B-48CE-9FB7-943FC365E43B}"/>
          </ac:spMkLst>
        </pc:spChg>
        <pc:spChg chg="add mod">
          <ac:chgData name="Lorenzo Di Domenico" userId="b92e3e10ad574af4" providerId="LiveId" clId="{7D69E725-4CBC-47E1-9E5F-45C36E8D50B7}" dt="2022-05-02T21:35:21.230" v="4741" actId="20577"/>
          <ac:spMkLst>
            <pc:docMk/>
            <pc:sldMk cId="861373972" sldId="363"/>
            <ac:spMk id="31" creationId="{F9A2CD61-CC50-4205-8B36-4B763CD6F249}"/>
          </ac:spMkLst>
        </pc:spChg>
        <pc:spChg chg="add del mod">
          <ac:chgData name="Lorenzo Di Domenico" userId="b92e3e10ad574af4" providerId="LiveId" clId="{7D69E725-4CBC-47E1-9E5F-45C36E8D50B7}" dt="2022-04-26T10:04:22.064" v="2037" actId="478"/>
          <ac:spMkLst>
            <pc:docMk/>
            <pc:sldMk cId="861373972" sldId="363"/>
            <ac:spMk id="39" creationId="{EA10245B-F43B-413F-B289-298576E34A15}"/>
          </ac:spMkLst>
        </pc:spChg>
        <pc:spChg chg="add mod">
          <ac:chgData name="Lorenzo Di Domenico" userId="b92e3e10ad574af4" providerId="LiveId" clId="{7D69E725-4CBC-47E1-9E5F-45C36E8D50B7}" dt="2022-04-26T10:04:43.540" v="2044" actId="20577"/>
          <ac:spMkLst>
            <pc:docMk/>
            <pc:sldMk cId="861373972" sldId="363"/>
            <ac:spMk id="42" creationId="{D45CADD4-6452-4A34-8638-2C8AC193EC91}"/>
          </ac:spMkLst>
        </pc:spChg>
        <pc:spChg chg="add mod">
          <ac:chgData name="Lorenzo Di Domenico" userId="b92e3e10ad574af4" providerId="LiveId" clId="{7D69E725-4CBC-47E1-9E5F-45C36E8D50B7}" dt="2022-04-26T10:05:04.111" v="2051" actId="20577"/>
          <ac:spMkLst>
            <pc:docMk/>
            <pc:sldMk cId="861373972" sldId="363"/>
            <ac:spMk id="44" creationId="{CD8E107A-4FC5-4FC8-9D07-894425386502}"/>
          </ac:spMkLst>
        </pc:spChg>
        <pc:spChg chg="add mod">
          <ac:chgData name="Lorenzo Di Domenico" userId="b92e3e10ad574af4" providerId="LiveId" clId="{7D69E725-4CBC-47E1-9E5F-45C36E8D50B7}" dt="2022-04-26T10:05:28.085" v="2059" actId="20577"/>
          <ac:spMkLst>
            <pc:docMk/>
            <pc:sldMk cId="861373972" sldId="363"/>
            <ac:spMk id="46" creationId="{FE5E3564-2046-49FE-8C8B-1EDC74DB1E78}"/>
          </ac:spMkLst>
        </pc:spChg>
        <pc:spChg chg="mod">
          <ac:chgData name="Lorenzo Di Domenico" userId="b92e3e10ad574af4" providerId="LiveId" clId="{7D69E725-4CBC-47E1-9E5F-45C36E8D50B7}" dt="2022-05-02T21:19:11.567" v="3829" actId="20577"/>
          <ac:spMkLst>
            <pc:docMk/>
            <pc:sldMk cId="861373972" sldId="363"/>
            <ac:spMk id="10245" creationId="{9E9D7871-5470-4D91-8213-4A46E5028592}"/>
          </ac:spMkLst>
        </pc:spChg>
        <pc:cxnChg chg="add del mod">
          <ac:chgData name="Lorenzo Di Domenico" userId="b92e3e10ad574af4" providerId="LiveId" clId="{7D69E725-4CBC-47E1-9E5F-45C36E8D50B7}" dt="2022-04-26T10:03:42.794" v="2023" actId="478"/>
          <ac:cxnSpMkLst>
            <pc:docMk/>
            <pc:sldMk cId="861373972" sldId="363"/>
            <ac:cxnSpMk id="24" creationId="{AB51628D-8B76-4585-962F-D3FE988D32FB}"/>
          </ac:cxnSpMkLst>
        </pc:cxnChg>
        <pc:cxnChg chg="add mod">
          <ac:chgData name="Lorenzo Di Domenico" userId="b92e3e10ad574af4" providerId="LiveId" clId="{7D69E725-4CBC-47E1-9E5F-45C36E8D50B7}" dt="2022-04-26T10:03:52.920" v="2026" actId="1076"/>
          <ac:cxnSpMkLst>
            <pc:docMk/>
            <pc:sldMk cId="861373972" sldId="363"/>
            <ac:cxnSpMk id="26" creationId="{99037530-DD65-49D1-BB0A-AA0F931DA477}"/>
          </ac:cxnSpMkLst>
        </pc:cxnChg>
        <pc:cxnChg chg="add del mod">
          <ac:chgData name="Lorenzo Di Domenico" userId="b92e3e10ad574af4" providerId="LiveId" clId="{7D69E725-4CBC-47E1-9E5F-45C36E8D50B7}" dt="2022-04-26T10:04:20.643" v="2036" actId="478"/>
          <ac:cxnSpMkLst>
            <pc:docMk/>
            <pc:sldMk cId="861373972" sldId="363"/>
            <ac:cxnSpMk id="31" creationId="{70F379F4-B482-42B4-8B13-96624304FE9C}"/>
          </ac:cxnSpMkLst>
        </pc:cxnChg>
        <pc:cxnChg chg="add mod">
          <ac:chgData name="Lorenzo Di Domenico" userId="b92e3e10ad574af4" providerId="LiveId" clId="{7D69E725-4CBC-47E1-9E5F-45C36E8D50B7}" dt="2022-04-26T10:04:29.493" v="2039" actId="1076"/>
          <ac:cxnSpMkLst>
            <pc:docMk/>
            <pc:sldMk cId="861373972" sldId="363"/>
            <ac:cxnSpMk id="41" creationId="{860068DE-2BB2-44AE-B7BB-2168DFB5C787}"/>
          </ac:cxnSpMkLst>
        </pc:cxnChg>
        <pc:cxnChg chg="add mod">
          <ac:chgData name="Lorenzo Di Domenico" userId="b92e3e10ad574af4" providerId="LiveId" clId="{7D69E725-4CBC-47E1-9E5F-45C36E8D50B7}" dt="2022-04-26T10:04:53.489" v="2047" actId="14100"/>
          <ac:cxnSpMkLst>
            <pc:docMk/>
            <pc:sldMk cId="861373972" sldId="363"/>
            <ac:cxnSpMk id="43" creationId="{D023EF56-2CD9-4FA3-A8BC-252865691108}"/>
          </ac:cxnSpMkLst>
        </pc:cxnChg>
        <pc:cxnChg chg="add mod">
          <ac:chgData name="Lorenzo Di Domenico" userId="b92e3e10ad574af4" providerId="LiveId" clId="{7D69E725-4CBC-47E1-9E5F-45C36E8D50B7}" dt="2022-04-26T10:05:13.951" v="2054" actId="14100"/>
          <ac:cxnSpMkLst>
            <pc:docMk/>
            <pc:sldMk cId="861373972" sldId="363"/>
            <ac:cxnSpMk id="45" creationId="{E65169A8-D323-43DE-BF11-38C947BC9B89}"/>
          </ac:cxnSpMkLst>
        </pc:cxnChg>
      </pc:sldChg>
      <pc:sldChg chg="del">
        <pc:chgData name="Lorenzo Di Domenico" userId="b92e3e10ad574af4" providerId="LiveId" clId="{7D69E725-4CBC-47E1-9E5F-45C36E8D50B7}" dt="2022-04-26T08:08:58.476" v="0" actId="47"/>
        <pc:sldMkLst>
          <pc:docMk/>
          <pc:sldMk cId="3125310159" sldId="363"/>
        </pc:sldMkLst>
      </pc:sldChg>
      <pc:sldChg chg="modSp add mod">
        <pc:chgData name="Lorenzo Di Domenico" userId="b92e3e10ad574af4" providerId="LiveId" clId="{7D69E725-4CBC-47E1-9E5F-45C36E8D50B7}" dt="2022-05-02T21:20:14.263" v="3893" actId="20577"/>
        <pc:sldMkLst>
          <pc:docMk/>
          <pc:sldMk cId="697313162" sldId="364"/>
        </pc:sldMkLst>
        <pc:spChg chg="mod">
          <ac:chgData name="Lorenzo Di Domenico" userId="b92e3e10ad574af4" providerId="LiveId" clId="{7D69E725-4CBC-47E1-9E5F-45C36E8D50B7}" dt="2022-05-02T21:19:43.485" v="3885" actId="1035"/>
          <ac:spMkLst>
            <pc:docMk/>
            <pc:sldMk cId="697313162" sldId="364"/>
            <ac:spMk id="18" creationId="{3F1BA280-EFFD-41DF-A221-C7A9E0EF407B}"/>
          </ac:spMkLst>
        </pc:spChg>
        <pc:spChg chg="mod">
          <ac:chgData name="Lorenzo Di Domenico" userId="b92e3e10ad574af4" providerId="LiveId" clId="{7D69E725-4CBC-47E1-9E5F-45C36E8D50B7}" dt="2022-05-02T21:19:43.485" v="3885" actId="1035"/>
          <ac:spMkLst>
            <pc:docMk/>
            <pc:sldMk cId="697313162" sldId="364"/>
            <ac:spMk id="20" creationId="{CDEB7E25-ADD1-4A66-BDBB-2A6BA54632A5}"/>
          </ac:spMkLst>
        </pc:spChg>
        <pc:spChg chg="mod">
          <ac:chgData name="Lorenzo Di Domenico" userId="b92e3e10ad574af4" providerId="LiveId" clId="{7D69E725-4CBC-47E1-9E5F-45C36E8D50B7}" dt="2022-05-02T21:19:43.485" v="3885" actId="1035"/>
          <ac:spMkLst>
            <pc:docMk/>
            <pc:sldMk cId="697313162" sldId="364"/>
            <ac:spMk id="21" creationId="{A05FDFDE-1ECB-4CD3-B011-C312272F5B21}"/>
          </ac:spMkLst>
        </pc:spChg>
        <pc:spChg chg="mod">
          <ac:chgData name="Lorenzo Di Domenico" userId="b92e3e10ad574af4" providerId="LiveId" clId="{7D69E725-4CBC-47E1-9E5F-45C36E8D50B7}" dt="2022-05-02T21:19:43.485" v="3885" actId="1035"/>
          <ac:spMkLst>
            <pc:docMk/>
            <pc:sldMk cId="697313162" sldId="364"/>
            <ac:spMk id="22" creationId="{AB943765-1BF9-41A8-9C8A-63638CCFCF3D}"/>
          </ac:spMkLst>
        </pc:spChg>
        <pc:spChg chg="mod">
          <ac:chgData name="Lorenzo Di Domenico" userId="b92e3e10ad574af4" providerId="LiveId" clId="{7D69E725-4CBC-47E1-9E5F-45C36E8D50B7}" dt="2022-05-02T21:20:14.263" v="3893" actId="20577"/>
          <ac:spMkLst>
            <pc:docMk/>
            <pc:sldMk cId="697313162" sldId="364"/>
            <ac:spMk id="31" creationId="{486729FE-C7D3-41CC-94BD-292671CC4BDB}"/>
          </ac:spMkLst>
        </pc:spChg>
        <pc:spChg chg="mod">
          <ac:chgData name="Lorenzo Di Domenico" userId="b92e3e10ad574af4" providerId="LiveId" clId="{7D69E725-4CBC-47E1-9E5F-45C36E8D50B7}" dt="2022-05-02T21:19:43.485" v="3885" actId="1035"/>
          <ac:spMkLst>
            <pc:docMk/>
            <pc:sldMk cId="697313162" sldId="364"/>
            <ac:spMk id="32" creationId="{6BC394A7-1B9C-4043-A3DA-BB40BF1E72A4}"/>
          </ac:spMkLst>
        </pc:spChg>
        <pc:spChg chg="mod">
          <ac:chgData name="Lorenzo Di Domenico" userId="b92e3e10ad574af4" providerId="LiveId" clId="{7D69E725-4CBC-47E1-9E5F-45C36E8D50B7}" dt="2022-05-02T21:19:43.485" v="3885" actId="1035"/>
          <ac:spMkLst>
            <pc:docMk/>
            <pc:sldMk cId="697313162" sldId="364"/>
            <ac:spMk id="33" creationId="{D3BED3E0-1212-4728-8989-AAA5AE130FC5}"/>
          </ac:spMkLst>
        </pc:spChg>
        <pc:spChg chg="mod">
          <ac:chgData name="Lorenzo Di Domenico" userId="b92e3e10ad574af4" providerId="LiveId" clId="{7D69E725-4CBC-47E1-9E5F-45C36E8D50B7}" dt="2022-05-02T21:19:43.485" v="3885" actId="1035"/>
          <ac:spMkLst>
            <pc:docMk/>
            <pc:sldMk cId="697313162" sldId="364"/>
            <ac:spMk id="34" creationId="{7E836392-CE8E-4466-A968-D54BC1A0F5C6}"/>
          </ac:spMkLst>
        </pc:spChg>
        <pc:spChg chg="mod">
          <ac:chgData name="Lorenzo Di Domenico" userId="b92e3e10ad574af4" providerId="LiveId" clId="{7D69E725-4CBC-47E1-9E5F-45C36E8D50B7}" dt="2022-05-02T21:19:43.485" v="3885" actId="1035"/>
          <ac:spMkLst>
            <pc:docMk/>
            <pc:sldMk cId="697313162" sldId="364"/>
            <ac:spMk id="35" creationId="{97AF06E6-5D05-4980-949A-0AE30545215A}"/>
          </ac:spMkLst>
        </pc:spChg>
        <pc:spChg chg="mod">
          <ac:chgData name="Lorenzo Di Domenico" userId="b92e3e10ad574af4" providerId="LiveId" clId="{7D69E725-4CBC-47E1-9E5F-45C36E8D50B7}" dt="2022-05-02T21:19:43.485" v="3885" actId="1035"/>
          <ac:spMkLst>
            <pc:docMk/>
            <pc:sldMk cId="697313162" sldId="364"/>
            <ac:spMk id="36" creationId="{C7CC8B93-5556-40C2-B88D-73477B5B19A6}"/>
          </ac:spMkLst>
        </pc:spChg>
        <pc:spChg chg="mod">
          <ac:chgData name="Lorenzo Di Domenico" userId="b92e3e10ad574af4" providerId="LiveId" clId="{7D69E725-4CBC-47E1-9E5F-45C36E8D50B7}" dt="2022-05-02T21:19:43.485" v="3885" actId="1035"/>
          <ac:spMkLst>
            <pc:docMk/>
            <pc:sldMk cId="697313162" sldId="364"/>
            <ac:spMk id="37" creationId="{0E7B12E6-88BD-443E-93FF-58D4531D130D}"/>
          </ac:spMkLst>
        </pc:spChg>
        <pc:spChg chg="mod">
          <ac:chgData name="Lorenzo Di Domenico" userId="b92e3e10ad574af4" providerId="LiveId" clId="{7D69E725-4CBC-47E1-9E5F-45C36E8D50B7}" dt="2022-05-02T21:19:43.485" v="3885" actId="1035"/>
          <ac:spMkLst>
            <pc:docMk/>
            <pc:sldMk cId="697313162" sldId="364"/>
            <ac:spMk id="42" creationId="{286E3A40-5A69-4526-BD67-238DB9990364}"/>
          </ac:spMkLst>
        </pc:spChg>
        <pc:spChg chg="mod">
          <ac:chgData name="Lorenzo Di Domenico" userId="b92e3e10ad574af4" providerId="LiveId" clId="{7D69E725-4CBC-47E1-9E5F-45C36E8D50B7}" dt="2022-05-02T21:19:43.485" v="3885" actId="1035"/>
          <ac:spMkLst>
            <pc:docMk/>
            <pc:sldMk cId="697313162" sldId="364"/>
            <ac:spMk id="44" creationId="{7A7DD79C-3CA0-4F7A-AF2D-6E40776FBE8F}"/>
          </ac:spMkLst>
        </pc:spChg>
        <pc:spChg chg="mod">
          <ac:chgData name="Lorenzo Di Domenico" userId="b92e3e10ad574af4" providerId="LiveId" clId="{7D69E725-4CBC-47E1-9E5F-45C36E8D50B7}" dt="2022-05-02T21:19:43.485" v="3885" actId="1035"/>
          <ac:spMkLst>
            <pc:docMk/>
            <pc:sldMk cId="697313162" sldId="364"/>
            <ac:spMk id="48" creationId="{CA9BE856-7843-4A38-92A6-2F677029C143}"/>
          </ac:spMkLst>
        </pc:spChg>
        <pc:spChg chg="mod">
          <ac:chgData name="Lorenzo Di Domenico" userId="b92e3e10ad574af4" providerId="LiveId" clId="{7D69E725-4CBC-47E1-9E5F-45C36E8D50B7}" dt="2022-05-02T21:19:43.485" v="3885" actId="1035"/>
          <ac:spMkLst>
            <pc:docMk/>
            <pc:sldMk cId="697313162" sldId="364"/>
            <ac:spMk id="49" creationId="{D3CEFD65-5DAC-428A-85A2-D797D2A03422}"/>
          </ac:spMkLst>
        </pc:spChg>
        <pc:spChg chg="mod">
          <ac:chgData name="Lorenzo Di Domenico" userId="b92e3e10ad574af4" providerId="LiveId" clId="{7D69E725-4CBC-47E1-9E5F-45C36E8D50B7}" dt="2022-05-02T21:19:31.549" v="3882" actId="20577"/>
          <ac:spMkLst>
            <pc:docMk/>
            <pc:sldMk cId="697313162" sldId="364"/>
            <ac:spMk id="10245" creationId="{9E9D7871-5470-4D91-8213-4A46E5028592}"/>
          </ac:spMkLst>
        </pc:spChg>
        <pc:cxnChg chg="mod">
          <ac:chgData name="Lorenzo Di Domenico" userId="b92e3e10ad574af4" providerId="LiveId" clId="{7D69E725-4CBC-47E1-9E5F-45C36E8D50B7}" dt="2022-05-02T21:19:43.485" v="3885" actId="1035"/>
          <ac:cxnSpMkLst>
            <pc:docMk/>
            <pc:sldMk cId="697313162" sldId="364"/>
            <ac:cxnSpMk id="7" creationId="{57193540-F45A-42C6-BA72-A5C878CDFB5E}"/>
          </ac:cxnSpMkLst>
        </pc:cxnChg>
        <pc:cxnChg chg="mod">
          <ac:chgData name="Lorenzo Di Domenico" userId="b92e3e10ad574af4" providerId="LiveId" clId="{7D69E725-4CBC-47E1-9E5F-45C36E8D50B7}" dt="2022-05-02T21:19:43.485" v="3885" actId="1035"/>
          <ac:cxnSpMkLst>
            <pc:docMk/>
            <pc:sldMk cId="697313162" sldId="364"/>
            <ac:cxnSpMk id="11" creationId="{AF29D505-1B23-408D-AD13-83C0CF16CB21}"/>
          </ac:cxnSpMkLst>
        </pc:cxnChg>
        <pc:cxnChg chg="mod">
          <ac:chgData name="Lorenzo Di Domenico" userId="b92e3e10ad574af4" providerId="LiveId" clId="{7D69E725-4CBC-47E1-9E5F-45C36E8D50B7}" dt="2022-05-02T21:19:43.485" v="3885" actId="1035"/>
          <ac:cxnSpMkLst>
            <pc:docMk/>
            <pc:sldMk cId="697313162" sldId="364"/>
            <ac:cxnSpMk id="16" creationId="{181FC285-22AE-4965-B1BB-9179188FA65F}"/>
          </ac:cxnSpMkLst>
        </pc:cxnChg>
        <pc:cxnChg chg="mod">
          <ac:chgData name="Lorenzo Di Domenico" userId="b92e3e10ad574af4" providerId="LiveId" clId="{7D69E725-4CBC-47E1-9E5F-45C36E8D50B7}" dt="2022-05-02T21:19:43.485" v="3885" actId="1035"/>
          <ac:cxnSpMkLst>
            <pc:docMk/>
            <pc:sldMk cId="697313162" sldId="364"/>
            <ac:cxnSpMk id="17" creationId="{E4A9BC45-3D7A-4609-B08E-54056973B4CE}"/>
          </ac:cxnSpMkLst>
        </pc:cxnChg>
        <pc:cxnChg chg="mod">
          <ac:chgData name="Lorenzo Di Domenico" userId="b92e3e10ad574af4" providerId="LiveId" clId="{7D69E725-4CBC-47E1-9E5F-45C36E8D50B7}" dt="2022-05-02T21:19:43.485" v="3885" actId="1035"/>
          <ac:cxnSpMkLst>
            <pc:docMk/>
            <pc:sldMk cId="697313162" sldId="364"/>
            <ac:cxnSpMk id="23" creationId="{82897C27-AD95-4BAA-B703-2761A23549D3}"/>
          </ac:cxnSpMkLst>
        </pc:cxnChg>
        <pc:cxnChg chg="mod">
          <ac:chgData name="Lorenzo Di Domenico" userId="b92e3e10ad574af4" providerId="LiveId" clId="{7D69E725-4CBC-47E1-9E5F-45C36E8D50B7}" dt="2022-05-02T21:19:43.485" v="3885" actId="1035"/>
          <ac:cxnSpMkLst>
            <pc:docMk/>
            <pc:sldMk cId="697313162" sldId="364"/>
            <ac:cxnSpMk id="27" creationId="{17A0BC3C-D743-412A-B5F6-EECA097E0A9D}"/>
          </ac:cxnSpMkLst>
        </pc:cxnChg>
        <pc:cxnChg chg="mod">
          <ac:chgData name="Lorenzo Di Domenico" userId="b92e3e10ad574af4" providerId="LiveId" clId="{7D69E725-4CBC-47E1-9E5F-45C36E8D50B7}" dt="2022-05-02T21:19:43.485" v="3885" actId="1035"/>
          <ac:cxnSpMkLst>
            <pc:docMk/>
            <pc:sldMk cId="697313162" sldId="364"/>
            <ac:cxnSpMk id="28" creationId="{B6B2B8FA-7EC7-4DBE-AF3B-CDB13D9C786E}"/>
          </ac:cxnSpMkLst>
        </pc:cxnChg>
        <pc:cxnChg chg="mod">
          <ac:chgData name="Lorenzo Di Domenico" userId="b92e3e10ad574af4" providerId="LiveId" clId="{7D69E725-4CBC-47E1-9E5F-45C36E8D50B7}" dt="2022-05-02T21:19:43.485" v="3885" actId="1035"/>
          <ac:cxnSpMkLst>
            <pc:docMk/>
            <pc:sldMk cId="697313162" sldId="364"/>
            <ac:cxnSpMk id="30" creationId="{9F3D2456-E2B9-4A26-B150-6C7A605C5C32}"/>
          </ac:cxnSpMkLst>
        </pc:cxnChg>
        <pc:cxnChg chg="mod">
          <ac:chgData name="Lorenzo Di Domenico" userId="b92e3e10ad574af4" providerId="LiveId" clId="{7D69E725-4CBC-47E1-9E5F-45C36E8D50B7}" dt="2022-05-02T21:19:43.485" v="3885" actId="1035"/>
          <ac:cxnSpMkLst>
            <pc:docMk/>
            <pc:sldMk cId="697313162" sldId="364"/>
            <ac:cxnSpMk id="38" creationId="{368238E6-02D2-4284-ACC8-1EA98215C760}"/>
          </ac:cxnSpMkLst>
        </pc:cxnChg>
        <pc:cxnChg chg="mod">
          <ac:chgData name="Lorenzo Di Domenico" userId="b92e3e10ad574af4" providerId="LiveId" clId="{7D69E725-4CBC-47E1-9E5F-45C36E8D50B7}" dt="2022-05-02T21:19:43.485" v="3885" actId="1035"/>
          <ac:cxnSpMkLst>
            <pc:docMk/>
            <pc:sldMk cId="697313162" sldId="364"/>
            <ac:cxnSpMk id="40" creationId="{CE7E1BDE-41B7-48FA-B82F-D701A0887C51}"/>
          </ac:cxnSpMkLst>
        </pc:cxnChg>
        <pc:cxnChg chg="mod">
          <ac:chgData name="Lorenzo Di Domenico" userId="b92e3e10ad574af4" providerId="LiveId" clId="{7D69E725-4CBC-47E1-9E5F-45C36E8D50B7}" dt="2022-05-02T21:19:43.485" v="3885" actId="1035"/>
          <ac:cxnSpMkLst>
            <pc:docMk/>
            <pc:sldMk cId="697313162" sldId="364"/>
            <ac:cxnSpMk id="41" creationId="{C2C82504-BFD3-4A84-8EE3-4D9229395858}"/>
          </ac:cxnSpMkLst>
        </pc:cxnChg>
        <pc:cxnChg chg="mod">
          <ac:chgData name="Lorenzo Di Domenico" userId="b92e3e10ad574af4" providerId="LiveId" clId="{7D69E725-4CBC-47E1-9E5F-45C36E8D50B7}" dt="2022-05-02T21:19:43.485" v="3885" actId="1035"/>
          <ac:cxnSpMkLst>
            <pc:docMk/>
            <pc:sldMk cId="697313162" sldId="364"/>
            <ac:cxnSpMk id="43" creationId="{DEE8691C-7FD6-459B-92A0-5CC7B8DB8306}"/>
          </ac:cxnSpMkLst>
        </pc:cxnChg>
        <pc:cxnChg chg="mod">
          <ac:chgData name="Lorenzo Di Domenico" userId="b92e3e10ad574af4" providerId="LiveId" clId="{7D69E725-4CBC-47E1-9E5F-45C36E8D50B7}" dt="2022-05-02T21:19:43.485" v="3885" actId="1035"/>
          <ac:cxnSpMkLst>
            <pc:docMk/>
            <pc:sldMk cId="697313162" sldId="364"/>
            <ac:cxnSpMk id="45" creationId="{6D0CE3B0-9345-43E9-AEC3-79E1AE77F722}"/>
          </ac:cxnSpMkLst>
        </pc:cxnChg>
        <pc:cxnChg chg="mod">
          <ac:chgData name="Lorenzo Di Domenico" userId="b92e3e10ad574af4" providerId="LiveId" clId="{7D69E725-4CBC-47E1-9E5F-45C36E8D50B7}" dt="2022-05-02T21:19:43.485" v="3885" actId="1035"/>
          <ac:cxnSpMkLst>
            <pc:docMk/>
            <pc:sldMk cId="697313162" sldId="364"/>
            <ac:cxnSpMk id="50" creationId="{6D2EA454-24D1-48BE-950A-9A82CFA74C8D}"/>
          </ac:cxnSpMkLst>
        </pc:cxnChg>
      </pc:sldChg>
      <pc:sldChg chg="del">
        <pc:chgData name="Lorenzo Di Domenico" userId="b92e3e10ad574af4" providerId="LiveId" clId="{7D69E725-4CBC-47E1-9E5F-45C36E8D50B7}" dt="2022-04-26T08:08:58.476" v="0" actId="47"/>
        <pc:sldMkLst>
          <pc:docMk/>
          <pc:sldMk cId="3731390710" sldId="364"/>
        </pc:sldMkLst>
      </pc:sldChg>
      <pc:sldChg chg="modSp add mod">
        <pc:chgData name="Lorenzo Di Domenico" userId="b92e3e10ad574af4" providerId="LiveId" clId="{7D69E725-4CBC-47E1-9E5F-45C36E8D50B7}" dt="2022-05-02T21:37:58.171" v="5051" actId="20577"/>
        <pc:sldMkLst>
          <pc:docMk/>
          <pc:sldMk cId="2100762322" sldId="365"/>
        </pc:sldMkLst>
        <pc:spChg chg="mod">
          <ac:chgData name="Lorenzo Di Domenico" userId="b92e3e10ad574af4" providerId="LiveId" clId="{7D69E725-4CBC-47E1-9E5F-45C36E8D50B7}" dt="2022-05-02T21:21:14.102" v="3904" actId="1076"/>
          <ac:spMkLst>
            <pc:docMk/>
            <pc:sldMk cId="2100762322" sldId="365"/>
            <ac:spMk id="29" creationId="{8D808AFE-7F6B-48CE-9FB7-943FC365E43B}"/>
          </ac:spMkLst>
        </pc:spChg>
        <pc:spChg chg="mod">
          <ac:chgData name="Lorenzo Di Domenico" userId="b92e3e10ad574af4" providerId="LiveId" clId="{7D69E725-4CBC-47E1-9E5F-45C36E8D50B7}" dt="2022-05-02T21:37:58.171" v="5051" actId="20577"/>
          <ac:spMkLst>
            <pc:docMk/>
            <pc:sldMk cId="2100762322" sldId="365"/>
            <ac:spMk id="31" creationId="{F9A2CD61-CC50-4205-8B36-4B763CD6F249}"/>
          </ac:spMkLst>
        </pc:spChg>
        <pc:spChg chg="mod">
          <ac:chgData name="Lorenzo Di Domenico" userId="b92e3e10ad574af4" providerId="LiveId" clId="{7D69E725-4CBC-47E1-9E5F-45C36E8D50B7}" dt="2022-05-02T21:24:38.082" v="3929" actId="1076"/>
          <ac:spMkLst>
            <pc:docMk/>
            <pc:sldMk cId="2100762322" sldId="365"/>
            <ac:spMk id="33" creationId="{D3BED3E0-1212-4728-8989-AAA5AE130FC5}"/>
          </ac:spMkLst>
        </pc:spChg>
        <pc:spChg chg="mod">
          <ac:chgData name="Lorenzo Di Domenico" userId="b92e3e10ad574af4" providerId="LiveId" clId="{7D69E725-4CBC-47E1-9E5F-45C36E8D50B7}" dt="2022-05-02T21:24:46.971" v="3930" actId="1076"/>
          <ac:spMkLst>
            <pc:docMk/>
            <pc:sldMk cId="2100762322" sldId="365"/>
            <ac:spMk id="34" creationId="{7E836392-CE8E-4466-A968-D54BC1A0F5C6}"/>
          </ac:spMkLst>
        </pc:spChg>
        <pc:spChg chg="mod">
          <ac:chgData name="Lorenzo Di Domenico" userId="b92e3e10ad574af4" providerId="LiveId" clId="{7D69E725-4CBC-47E1-9E5F-45C36E8D50B7}" dt="2022-05-02T21:23:25.945" v="3912" actId="1076"/>
          <ac:spMkLst>
            <pc:docMk/>
            <pc:sldMk cId="2100762322" sldId="365"/>
            <ac:spMk id="44" creationId="{CD8E107A-4FC5-4FC8-9D07-894425386502}"/>
          </ac:spMkLst>
        </pc:spChg>
        <pc:spChg chg="mod">
          <ac:chgData name="Lorenzo Di Domenico" userId="b92e3e10ad574af4" providerId="LiveId" clId="{7D69E725-4CBC-47E1-9E5F-45C36E8D50B7}" dt="2022-05-02T21:21:25.429" v="3907" actId="1076"/>
          <ac:spMkLst>
            <pc:docMk/>
            <pc:sldMk cId="2100762322" sldId="365"/>
            <ac:spMk id="46" creationId="{FE5E3564-2046-49FE-8C8B-1EDC74DB1E78}"/>
          </ac:spMkLst>
        </pc:spChg>
        <pc:spChg chg="mod">
          <ac:chgData name="Lorenzo Di Domenico" userId="b92e3e10ad574af4" providerId="LiveId" clId="{7D69E725-4CBC-47E1-9E5F-45C36E8D50B7}" dt="2022-05-02T21:30:41.895" v="4343" actId="20577"/>
          <ac:spMkLst>
            <pc:docMk/>
            <pc:sldMk cId="2100762322" sldId="365"/>
            <ac:spMk id="10245" creationId="{9E9D7871-5470-4D91-8213-4A46E5028592}"/>
          </ac:spMkLst>
        </pc:spChg>
        <pc:cxnChg chg="mod">
          <ac:chgData name="Lorenzo Di Domenico" userId="b92e3e10ad574af4" providerId="LiveId" clId="{7D69E725-4CBC-47E1-9E5F-45C36E8D50B7}" dt="2022-05-02T21:24:38.082" v="3929" actId="1076"/>
          <ac:cxnSpMkLst>
            <pc:docMk/>
            <pc:sldMk cId="2100762322" sldId="365"/>
            <ac:cxnSpMk id="23" creationId="{82897C27-AD95-4BAA-B703-2761A23549D3}"/>
          </ac:cxnSpMkLst>
        </pc:cxnChg>
        <pc:cxnChg chg="mod">
          <ac:chgData name="Lorenzo Di Domenico" userId="b92e3e10ad574af4" providerId="LiveId" clId="{7D69E725-4CBC-47E1-9E5F-45C36E8D50B7}" dt="2022-05-02T21:21:03.603" v="3902" actId="1076"/>
          <ac:cxnSpMkLst>
            <pc:docMk/>
            <pc:sldMk cId="2100762322" sldId="365"/>
            <ac:cxnSpMk id="26" creationId="{99037530-DD65-49D1-BB0A-AA0F931DA477}"/>
          </ac:cxnSpMkLst>
        </pc:cxnChg>
        <pc:cxnChg chg="mod">
          <ac:chgData name="Lorenzo Di Domenico" userId="b92e3e10ad574af4" providerId="LiveId" clId="{7D69E725-4CBC-47E1-9E5F-45C36E8D50B7}" dt="2022-05-02T21:23:16.572" v="3909" actId="1076"/>
          <ac:cxnSpMkLst>
            <pc:docMk/>
            <pc:sldMk cId="2100762322" sldId="365"/>
            <ac:cxnSpMk id="27" creationId="{17A0BC3C-D743-412A-B5F6-EECA097E0A9D}"/>
          </ac:cxnSpMkLst>
        </pc:cxnChg>
        <pc:cxnChg chg="mod">
          <ac:chgData name="Lorenzo Di Domenico" userId="b92e3e10ad574af4" providerId="LiveId" clId="{7D69E725-4CBC-47E1-9E5F-45C36E8D50B7}" dt="2022-05-02T21:23:22.649" v="3911" actId="14100"/>
          <ac:cxnSpMkLst>
            <pc:docMk/>
            <pc:sldMk cId="2100762322" sldId="365"/>
            <ac:cxnSpMk id="43" creationId="{D023EF56-2CD9-4FA3-A8BC-252865691108}"/>
          </ac:cxnSpMkLst>
        </pc:cxnChg>
        <pc:cxnChg chg="mod">
          <ac:chgData name="Lorenzo Di Domenico" userId="b92e3e10ad574af4" providerId="LiveId" clId="{7D69E725-4CBC-47E1-9E5F-45C36E8D50B7}" dt="2022-05-02T21:21:20.914" v="3906" actId="14100"/>
          <ac:cxnSpMkLst>
            <pc:docMk/>
            <pc:sldMk cId="2100762322" sldId="365"/>
            <ac:cxnSpMk id="45" creationId="{E65169A8-D323-43DE-BF11-38C947BC9B89}"/>
          </ac:cxnSpMkLst>
        </pc:cxnChg>
      </pc:sldChg>
      <pc:sldChg chg="del">
        <pc:chgData name="Lorenzo Di Domenico" userId="b92e3e10ad574af4" providerId="LiveId" clId="{7D69E725-4CBC-47E1-9E5F-45C36E8D50B7}" dt="2022-04-26T08:08:58.476" v="0" actId="47"/>
        <pc:sldMkLst>
          <pc:docMk/>
          <pc:sldMk cId="2581853724" sldId="365"/>
        </pc:sldMkLst>
      </pc:sldChg>
      <pc:sldChg chg="del">
        <pc:chgData name="Lorenzo Di Domenico" userId="b92e3e10ad574af4" providerId="LiveId" clId="{7D69E725-4CBC-47E1-9E5F-45C36E8D50B7}" dt="2022-04-26T08:08:58.476" v="0" actId="47"/>
        <pc:sldMkLst>
          <pc:docMk/>
          <pc:sldMk cId="2221159204" sldId="366"/>
        </pc:sldMkLst>
      </pc:sldChg>
      <pc:sldChg chg="modSp add mod">
        <pc:chgData name="Lorenzo Di Domenico" userId="b92e3e10ad574af4" providerId="LiveId" clId="{7D69E725-4CBC-47E1-9E5F-45C36E8D50B7}" dt="2022-05-02T21:32:36.790" v="4513" actId="20577"/>
        <pc:sldMkLst>
          <pc:docMk/>
          <pc:sldMk cId="3155457430" sldId="366"/>
        </pc:sldMkLst>
        <pc:spChg chg="mod">
          <ac:chgData name="Lorenzo Di Domenico" userId="b92e3e10ad574af4" providerId="LiveId" clId="{7D69E725-4CBC-47E1-9E5F-45C36E8D50B7}" dt="2022-05-02T21:32:36.790" v="4513" actId="20577"/>
          <ac:spMkLst>
            <pc:docMk/>
            <pc:sldMk cId="3155457430" sldId="366"/>
            <ac:spMk id="31" creationId="{486729FE-C7D3-41CC-94BD-292671CC4BDB}"/>
          </ac:spMkLst>
        </pc:spChg>
        <pc:spChg chg="mod">
          <ac:chgData name="Lorenzo Di Domenico" userId="b92e3e10ad574af4" providerId="LiveId" clId="{7D69E725-4CBC-47E1-9E5F-45C36E8D50B7}" dt="2022-05-02T21:28:39.264" v="4307" actId="1076"/>
          <ac:spMkLst>
            <pc:docMk/>
            <pc:sldMk cId="3155457430" sldId="366"/>
            <ac:spMk id="33" creationId="{D3BED3E0-1212-4728-8989-AAA5AE130FC5}"/>
          </ac:spMkLst>
        </pc:spChg>
        <pc:spChg chg="mod">
          <ac:chgData name="Lorenzo Di Domenico" userId="b92e3e10ad574af4" providerId="LiveId" clId="{7D69E725-4CBC-47E1-9E5F-45C36E8D50B7}" dt="2022-05-02T21:29:28.282" v="4323" actId="1076"/>
          <ac:spMkLst>
            <pc:docMk/>
            <pc:sldMk cId="3155457430" sldId="366"/>
            <ac:spMk id="34" creationId="{7E836392-CE8E-4466-A968-D54BC1A0F5C6}"/>
          </ac:spMkLst>
        </pc:spChg>
        <pc:spChg chg="mod">
          <ac:chgData name="Lorenzo Di Domenico" userId="b92e3e10ad574af4" providerId="LiveId" clId="{7D69E725-4CBC-47E1-9E5F-45C36E8D50B7}" dt="2022-05-02T21:28:55.002" v="4311" actId="1076"/>
          <ac:spMkLst>
            <pc:docMk/>
            <pc:sldMk cId="3155457430" sldId="366"/>
            <ac:spMk id="36" creationId="{C7CC8B93-5556-40C2-B88D-73477B5B19A6}"/>
          </ac:spMkLst>
        </pc:spChg>
        <pc:spChg chg="mod">
          <ac:chgData name="Lorenzo Di Domenico" userId="b92e3e10ad574af4" providerId="LiveId" clId="{7D69E725-4CBC-47E1-9E5F-45C36E8D50B7}" dt="2022-05-02T21:29:25.563" v="4322" actId="1076"/>
          <ac:spMkLst>
            <pc:docMk/>
            <pc:sldMk cId="3155457430" sldId="366"/>
            <ac:spMk id="42" creationId="{286E3A40-5A69-4526-BD67-238DB9990364}"/>
          </ac:spMkLst>
        </pc:spChg>
        <pc:spChg chg="mod">
          <ac:chgData name="Lorenzo Di Domenico" userId="b92e3e10ad574af4" providerId="LiveId" clId="{7D69E725-4CBC-47E1-9E5F-45C36E8D50B7}" dt="2022-05-02T21:28:48.341" v="4310" actId="1076"/>
          <ac:spMkLst>
            <pc:docMk/>
            <pc:sldMk cId="3155457430" sldId="366"/>
            <ac:spMk id="49" creationId="{D3CEFD65-5DAC-428A-85A2-D797D2A03422}"/>
          </ac:spMkLst>
        </pc:spChg>
        <pc:spChg chg="mod">
          <ac:chgData name="Lorenzo Di Domenico" userId="b92e3e10ad574af4" providerId="LiveId" clId="{7D69E725-4CBC-47E1-9E5F-45C36E8D50B7}" dt="2022-05-02T21:30:47.269" v="4347" actId="20577"/>
          <ac:spMkLst>
            <pc:docMk/>
            <pc:sldMk cId="3155457430" sldId="366"/>
            <ac:spMk id="10245" creationId="{9E9D7871-5470-4D91-8213-4A46E5028592}"/>
          </ac:spMkLst>
        </pc:spChg>
        <pc:cxnChg chg="mod">
          <ac:chgData name="Lorenzo Di Domenico" userId="b92e3e10ad574af4" providerId="LiveId" clId="{7D69E725-4CBC-47E1-9E5F-45C36E8D50B7}" dt="2022-05-02T21:28:32.324" v="4306" actId="1076"/>
          <ac:cxnSpMkLst>
            <pc:docMk/>
            <pc:sldMk cId="3155457430" sldId="366"/>
            <ac:cxnSpMk id="23" creationId="{82897C27-AD95-4BAA-B703-2761A23549D3}"/>
          </ac:cxnSpMkLst>
        </pc:cxnChg>
        <pc:cxnChg chg="mod">
          <ac:chgData name="Lorenzo Di Domenico" userId="b92e3e10ad574af4" providerId="LiveId" clId="{7D69E725-4CBC-47E1-9E5F-45C36E8D50B7}" dt="2022-05-02T21:29:20.986" v="4321" actId="14100"/>
          <ac:cxnSpMkLst>
            <pc:docMk/>
            <pc:sldMk cId="3155457430" sldId="366"/>
            <ac:cxnSpMk id="27" creationId="{17A0BC3C-D743-412A-B5F6-EECA097E0A9D}"/>
          </ac:cxnSpMkLst>
        </pc:cxnChg>
        <pc:cxnChg chg="mod">
          <ac:chgData name="Lorenzo Di Domenico" userId="b92e3e10ad574af4" providerId="LiveId" clId="{7D69E725-4CBC-47E1-9E5F-45C36E8D50B7}" dt="2022-05-02T21:29:10.200" v="4316" actId="1076"/>
          <ac:cxnSpMkLst>
            <pc:docMk/>
            <pc:sldMk cId="3155457430" sldId="366"/>
            <ac:cxnSpMk id="41" creationId="{C2C82504-BFD3-4A84-8EE3-4D9229395858}"/>
          </ac:cxnSpMkLst>
        </pc:cxnChg>
        <pc:cxnChg chg="mod">
          <ac:chgData name="Lorenzo Di Domenico" userId="b92e3e10ad574af4" providerId="LiveId" clId="{7D69E725-4CBC-47E1-9E5F-45C36E8D50B7}" dt="2022-05-02T21:28:45.279" v="4309" actId="14100"/>
          <ac:cxnSpMkLst>
            <pc:docMk/>
            <pc:sldMk cId="3155457430" sldId="366"/>
            <ac:cxnSpMk id="50" creationId="{6D2EA454-24D1-48BE-950A-9A82CFA74C8D}"/>
          </ac:cxnSpMkLst>
        </pc:cxnChg>
      </pc:sldChg>
      <pc:sldChg chg="modSp add mod">
        <pc:chgData name="Lorenzo Di Domenico" userId="b92e3e10ad574af4" providerId="LiveId" clId="{7D69E725-4CBC-47E1-9E5F-45C36E8D50B7}" dt="2022-05-02T21:36:55.130" v="5017" actId="20577"/>
        <pc:sldMkLst>
          <pc:docMk/>
          <pc:sldMk cId="1062856182" sldId="367"/>
        </pc:sldMkLst>
        <pc:spChg chg="mod">
          <ac:chgData name="Lorenzo Di Domenico" userId="b92e3e10ad574af4" providerId="LiveId" clId="{7D69E725-4CBC-47E1-9E5F-45C36E8D50B7}" dt="2022-05-02T21:36:55.130" v="5017" actId="20577"/>
          <ac:spMkLst>
            <pc:docMk/>
            <pc:sldMk cId="1062856182" sldId="367"/>
            <ac:spMk id="31" creationId="{486729FE-C7D3-41CC-94BD-292671CC4BDB}"/>
          </ac:spMkLst>
        </pc:spChg>
        <pc:spChg chg="mod">
          <ac:chgData name="Lorenzo Di Domenico" userId="b92e3e10ad574af4" providerId="LiveId" clId="{7D69E725-4CBC-47E1-9E5F-45C36E8D50B7}" dt="2022-05-02T21:33:10.803" v="4521" actId="1076"/>
          <ac:spMkLst>
            <pc:docMk/>
            <pc:sldMk cId="1062856182" sldId="367"/>
            <ac:spMk id="33" creationId="{D3BED3E0-1212-4728-8989-AAA5AE130FC5}"/>
          </ac:spMkLst>
        </pc:spChg>
        <pc:spChg chg="mod">
          <ac:chgData name="Lorenzo Di Domenico" userId="b92e3e10ad574af4" providerId="LiveId" clId="{7D69E725-4CBC-47E1-9E5F-45C36E8D50B7}" dt="2022-05-02T21:33:50.518" v="4540" actId="1076"/>
          <ac:spMkLst>
            <pc:docMk/>
            <pc:sldMk cId="1062856182" sldId="367"/>
            <ac:spMk id="34" creationId="{7E836392-CE8E-4466-A968-D54BC1A0F5C6}"/>
          </ac:spMkLst>
        </pc:spChg>
        <pc:spChg chg="mod">
          <ac:chgData name="Lorenzo Di Domenico" userId="b92e3e10ad574af4" providerId="LiveId" clId="{7D69E725-4CBC-47E1-9E5F-45C36E8D50B7}" dt="2022-05-02T21:33:18.834" v="4528" actId="1035"/>
          <ac:spMkLst>
            <pc:docMk/>
            <pc:sldMk cId="1062856182" sldId="367"/>
            <ac:spMk id="36" creationId="{C7CC8B93-5556-40C2-B88D-73477B5B19A6}"/>
          </ac:spMkLst>
        </pc:spChg>
        <pc:spChg chg="mod">
          <ac:chgData name="Lorenzo Di Domenico" userId="b92e3e10ad574af4" providerId="LiveId" clId="{7D69E725-4CBC-47E1-9E5F-45C36E8D50B7}" dt="2022-05-02T21:33:54.283" v="4541" actId="1076"/>
          <ac:spMkLst>
            <pc:docMk/>
            <pc:sldMk cId="1062856182" sldId="367"/>
            <ac:spMk id="42" creationId="{286E3A40-5A69-4526-BD67-238DB9990364}"/>
          </ac:spMkLst>
        </pc:spChg>
        <pc:cxnChg chg="mod">
          <ac:chgData name="Lorenzo Di Domenico" userId="b92e3e10ad574af4" providerId="LiveId" clId="{7D69E725-4CBC-47E1-9E5F-45C36E8D50B7}" dt="2022-05-02T21:33:01.929" v="4519" actId="1076"/>
          <ac:cxnSpMkLst>
            <pc:docMk/>
            <pc:sldMk cId="1062856182" sldId="367"/>
            <ac:cxnSpMk id="23" creationId="{82897C27-AD95-4BAA-B703-2761A23549D3}"/>
          </ac:cxnSpMkLst>
        </pc:cxnChg>
        <pc:cxnChg chg="mod">
          <ac:chgData name="Lorenzo Di Domenico" userId="b92e3e10ad574af4" providerId="LiveId" clId="{7D69E725-4CBC-47E1-9E5F-45C36E8D50B7}" dt="2022-05-02T21:33:46.518" v="4539" actId="1076"/>
          <ac:cxnSpMkLst>
            <pc:docMk/>
            <pc:sldMk cId="1062856182" sldId="367"/>
            <ac:cxnSpMk id="27" creationId="{17A0BC3C-D743-412A-B5F6-EECA097E0A9D}"/>
          </ac:cxnSpMkLst>
        </pc:cxnChg>
        <pc:cxnChg chg="mod">
          <ac:chgData name="Lorenzo Di Domenico" userId="b92e3e10ad574af4" providerId="LiveId" clId="{7D69E725-4CBC-47E1-9E5F-45C36E8D50B7}" dt="2022-05-02T21:33:14.772" v="4523" actId="14100"/>
          <ac:cxnSpMkLst>
            <pc:docMk/>
            <pc:sldMk cId="1062856182" sldId="367"/>
            <ac:cxnSpMk id="38" creationId="{368238E6-02D2-4284-ACC8-1EA98215C760}"/>
          </ac:cxnSpMkLst>
        </pc:cxnChg>
        <pc:cxnChg chg="mod">
          <ac:chgData name="Lorenzo Di Domenico" userId="b92e3e10ad574af4" providerId="LiveId" clId="{7D69E725-4CBC-47E1-9E5F-45C36E8D50B7}" dt="2022-05-02T21:33:36.175" v="4534" actId="1076"/>
          <ac:cxnSpMkLst>
            <pc:docMk/>
            <pc:sldMk cId="1062856182" sldId="367"/>
            <ac:cxnSpMk id="41" creationId="{C2C82504-BFD3-4A84-8EE3-4D9229395858}"/>
          </ac:cxnSpMkLst>
        </pc:cxnChg>
      </pc:sldChg>
      <pc:sldChg chg="del">
        <pc:chgData name="Lorenzo Di Domenico" userId="b92e3e10ad574af4" providerId="LiveId" clId="{7D69E725-4CBC-47E1-9E5F-45C36E8D50B7}" dt="2022-04-26T08:08:58.476" v="0" actId="47"/>
        <pc:sldMkLst>
          <pc:docMk/>
          <pc:sldMk cId="2538252668" sldId="367"/>
        </pc:sldMkLst>
      </pc:sldChg>
      <pc:sldChg chg="del">
        <pc:chgData name="Lorenzo Di Domenico" userId="b92e3e10ad574af4" providerId="LiveId" clId="{7D69E725-4CBC-47E1-9E5F-45C36E8D50B7}" dt="2022-04-26T08:08:58.476" v="0" actId="47"/>
        <pc:sldMkLst>
          <pc:docMk/>
          <pc:sldMk cId="1309027287" sldId="368"/>
        </pc:sldMkLst>
      </pc:sldChg>
      <pc:sldChg chg="del">
        <pc:chgData name="Lorenzo Di Domenico" userId="b92e3e10ad574af4" providerId="LiveId" clId="{7D69E725-4CBC-47E1-9E5F-45C36E8D50B7}" dt="2022-04-26T08:08:58.476" v="0" actId="47"/>
        <pc:sldMkLst>
          <pc:docMk/>
          <pc:sldMk cId="1036797386" sldId="369"/>
        </pc:sldMkLst>
      </pc:sldChg>
    </pc:docChg>
  </pc:docChgLst>
  <pc:docChgLst>
    <pc:chgData name="Lorenzo Di Domenico" userId="b92e3e10ad574af4" providerId="LiveId" clId="{50AE614F-9924-4775-AEF3-4204F7943BA2}"/>
    <pc:docChg chg="undo custSel addSld delSld modSld">
      <pc:chgData name="Lorenzo Di Domenico" userId="b92e3e10ad574af4" providerId="LiveId" clId="{50AE614F-9924-4775-AEF3-4204F7943BA2}" dt="2022-04-20T08:42:10.008" v="2338" actId="1076"/>
      <pc:docMkLst>
        <pc:docMk/>
      </pc:docMkLst>
      <pc:sldChg chg="modSp mod">
        <pc:chgData name="Lorenzo Di Domenico" userId="b92e3e10ad574af4" providerId="LiveId" clId="{50AE614F-9924-4775-AEF3-4204F7943BA2}" dt="2022-04-20T07:16:36.216" v="750" actId="1076"/>
        <pc:sldMkLst>
          <pc:docMk/>
          <pc:sldMk cId="3235094228" sldId="361"/>
        </pc:sldMkLst>
        <pc:spChg chg="mod">
          <ac:chgData name="Lorenzo Di Domenico" userId="b92e3e10ad574af4" providerId="LiveId" clId="{50AE614F-9924-4775-AEF3-4204F7943BA2}" dt="2022-04-20T07:16:36.216" v="750" actId="1076"/>
          <ac:spMkLst>
            <pc:docMk/>
            <pc:sldMk cId="3235094228" sldId="361"/>
            <ac:spMk id="8" creationId="{E2EDCACF-9253-4B8B-A3FB-2EC9AB3A0AC7}"/>
          </ac:spMkLst>
        </pc:spChg>
        <pc:spChg chg="mod">
          <ac:chgData name="Lorenzo Di Domenico" userId="b92e3e10ad574af4" providerId="LiveId" clId="{50AE614F-9924-4775-AEF3-4204F7943BA2}" dt="2022-04-20T07:16:34.260" v="749" actId="1076"/>
          <ac:spMkLst>
            <pc:docMk/>
            <pc:sldMk cId="3235094228" sldId="361"/>
            <ac:spMk id="10245" creationId="{9E9D7871-5470-4D91-8213-4A46E5028592}"/>
          </ac:spMkLst>
        </pc:spChg>
      </pc:sldChg>
      <pc:sldChg chg="del">
        <pc:chgData name="Lorenzo Di Domenico" userId="b92e3e10ad574af4" providerId="LiveId" clId="{50AE614F-9924-4775-AEF3-4204F7943BA2}" dt="2022-04-20T07:08:44.978" v="0" actId="47"/>
        <pc:sldMkLst>
          <pc:docMk/>
          <pc:sldMk cId="878549119" sldId="362"/>
        </pc:sldMkLst>
      </pc:sldChg>
      <pc:sldChg chg="addSp delSp modSp add mod">
        <pc:chgData name="Lorenzo Di Domenico" userId="b92e3e10ad574af4" providerId="LiveId" clId="{50AE614F-9924-4775-AEF3-4204F7943BA2}" dt="2022-04-20T07:19:22.130" v="815" actId="20577"/>
        <pc:sldMkLst>
          <pc:docMk/>
          <pc:sldMk cId="2825698381" sldId="362"/>
        </pc:sldMkLst>
        <pc:spChg chg="add del mod">
          <ac:chgData name="Lorenzo Di Domenico" userId="b92e3e10ad574af4" providerId="LiveId" clId="{50AE614F-9924-4775-AEF3-4204F7943BA2}" dt="2022-04-20T07:18:29.505" v="805" actId="478"/>
          <ac:spMkLst>
            <pc:docMk/>
            <pc:sldMk cId="2825698381" sldId="362"/>
            <ac:spMk id="3" creationId="{CE269338-4F5D-4092-993F-16A633AA58AA}"/>
          </ac:spMkLst>
        </pc:spChg>
        <pc:spChg chg="add del mod">
          <ac:chgData name="Lorenzo Di Domenico" userId="b92e3e10ad574af4" providerId="LiveId" clId="{50AE614F-9924-4775-AEF3-4204F7943BA2}" dt="2022-04-20T07:18:35.339" v="807" actId="478"/>
          <ac:spMkLst>
            <pc:docMk/>
            <pc:sldMk cId="2825698381" sldId="362"/>
            <ac:spMk id="4" creationId="{76729E88-B0F8-44C0-8C14-0D1E34B9F7A2}"/>
          </ac:spMkLst>
        </pc:spChg>
        <pc:spChg chg="add mod">
          <ac:chgData name="Lorenzo Di Domenico" userId="b92e3e10ad574af4" providerId="LiveId" clId="{50AE614F-9924-4775-AEF3-4204F7943BA2}" dt="2022-04-20T07:19:20.267" v="814" actId="1076"/>
          <ac:spMkLst>
            <pc:docMk/>
            <pc:sldMk cId="2825698381" sldId="362"/>
            <ac:spMk id="5" creationId="{3057D3B3-56AE-4A14-8D04-9F4DBC568F0D}"/>
          </ac:spMkLst>
        </pc:spChg>
        <pc:spChg chg="mod">
          <ac:chgData name="Lorenzo Di Domenico" userId="b92e3e10ad574af4" providerId="LiveId" clId="{50AE614F-9924-4775-AEF3-4204F7943BA2}" dt="2022-04-20T07:19:22.130" v="815" actId="20577"/>
          <ac:spMkLst>
            <pc:docMk/>
            <pc:sldMk cId="2825698381" sldId="362"/>
            <ac:spMk id="8" creationId="{E2EDCACF-9253-4B8B-A3FB-2EC9AB3A0AC7}"/>
          </ac:spMkLst>
        </pc:spChg>
      </pc:sldChg>
      <pc:sldChg chg="del">
        <pc:chgData name="Lorenzo Di Domenico" userId="b92e3e10ad574af4" providerId="LiveId" clId="{50AE614F-9924-4775-AEF3-4204F7943BA2}" dt="2022-04-20T07:08:44.978" v="0" actId="47"/>
        <pc:sldMkLst>
          <pc:docMk/>
          <pc:sldMk cId="558576269" sldId="363"/>
        </pc:sldMkLst>
      </pc:sldChg>
      <pc:sldChg chg="add del">
        <pc:chgData name="Lorenzo Di Domenico" userId="b92e3e10ad574af4" providerId="LiveId" clId="{50AE614F-9924-4775-AEF3-4204F7943BA2}" dt="2022-04-20T07:17:16.225" v="752" actId="47"/>
        <pc:sldMkLst>
          <pc:docMk/>
          <pc:sldMk cId="2962478600" sldId="363"/>
        </pc:sldMkLst>
      </pc:sldChg>
      <pc:sldChg chg="modSp add mod">
        <pc:chgData name="Lorenzo Di Domenico" userId="b92e3e10ad574af4" providerId="LiveId" clId="{50AE614F-9924-4775-AEF3-4204F7943BA2}" dt="2022-04-20T07:56:05.738" v="2036" actId="122"/>
        <pc:sldMkLst>
          <pc:docMk/>
          <pc:sldMk cId="3125310159" sldId="363"/>
        </pc:sldMkLst>
        <pc:spChg chg="mod">
          <ac:chgData name="Lorenzo Di Domenico" userId="b92e3e10ad574af4" providerId="LiveId" clId="{50AE614F-9924-4775-AEF3-4204F7943BA2}" dt="2022-04-20T07:56:05.738" v="2036" actId="122"/>
          <ac:spMkLst>
            <pc:docMk/>
            <pc:sldMk cId="3125310159" sldId="363"/>
            <ac:spMk id="8" creationId="{E2EDCACF-9253-4B8B-A3FB-2EC9AB3A0AC7}"/>
          </ac:spMkLst>
        </pc:spChg>
        <pc:spChg chg="mod">
          <ac:chgData name="Lorenzo Di Domenico" userId="b92e3e10ad574af4" providerId="LiveId" clId="{50AE614F-9924-4775-AEF3-4204F7943BA2}" dt="2022-04-20T07:20:25.945" v="848" actId="20577"/>
          <ac:spMkLst>
            <pc:docMk/>
            <pc:sldMk cId="3125310159" sldId="363"/>
            <ac:spMk id="10245" creationId="{9E9D7871-5470-4D91-8213-4A46E5028592}"/>
          </ac:spMkLst>
        </pc:spChg>
      </pc:sldChg>
      <pc:sldChg chg="del">
        <pc:chgData name="Lorenzo Di Domenico" userId="b92e3e10ad574af4" providerId="LiveId" clId="{50AE614F-9924-4775-AEF3-4204F7943BA2}" dt="2022-04-20T07:08:44.978" v="0" actId="47"/>
        <pc:sldMkLst>
          <pc:docMk/>
          <pc:sldMk cId="2024865426" sldId="364"/>
        </pc:sldMkLst>
      </pc:sldChg>
      <pc:sldChg chg="modSp add mod">
        <pc:chgData name="Lorenzo Di Domenico" userId="b92e3e10ad574af4" providerId="LiveId" clId="{50AE614F-9924-4775-AEF3-4204F7943BA2}" dt="2022-04-20T07:42:31.209" v="1485" actId="5793"/>
        <pc:sldMkLst>
          <pc:docMk/>
          <pc:sldMk cId="3731390710" sldId="364"/>
        </pc:sldMkLst>
        <pc:spChg chg="mod">
          <ac:chgData name="Lorenzo Di Domenico" userId="b92e3e10ad574af4" providerId="LiveId" clId="{50AE614F-9924-4775-AEF3-4204F7943BA2}" dt="2022-04-20T07:42:31.209" v="1485" actId="5793"/>
          <ac:spMkLst>
            <pc:docMk/>
            <pc:sldMk cId="3731390710" sldId="364"/>
            <ac:spMk id="8" creationId="{E2EDCACF-9253-4B8B-A3FB-2EC9AB3A0AC7}"/>
          </ac:spMkLst>
        </pc:spChg>
      </pc:sldChg>
      <pc:sldChg chg="del">
        <pc:chgData name="Lorenzo Di Domenico" userId="b92e3e10ad574af4" providerId="LiveId" clId="{50AE614F-9924-4775-AEF3-4204F7943BA2}" dt="2022-04-20T07:08:44.978" v="0" actId="47"/>
        <pc:sldMkLst>
          <pc:docMk/>
          <pc:sldMk cId="1559165938" sldId="365"/>
        </pc:sldMkLst>
      </pc:sldChg>
      <pc:sldChg chg="modSp add mod">
        <pc:chgData name="Lorenzo Di Domenico" userId="b92e3e10ad574af4" providerId="LiveId" clId="{50AE614F-9924-4775-AEF3-4204F7943BA2}" dt="2022-04-20T07:49:55.201" v="1781" actId="20577"/>
        <pc:sldMkLst>
          <pc:docMk/>
          <pc:sldMk cId="2581853724" sldId="365"/>
        </pc:sldMkLst>
        <pc:spChg chg="mod">
          <ac:chgData name="Lorenzo Di Domenico" userId="b92e3e10ad574af4" providerId="LiveId" clId="{50AE614F-9924-4775-AEF3-4204F7943BA2}" dt="2022-04-20T07:49:55.201" v="1781" actId="20577"/>
          <ac:spMkLst>
            <pc:docMk/>
            <pc:sldMk cId="2581853724" sldId="365"/>
            <ac:spMk id="8" creationId="{E2EDCACF-9253-4B8B-A3FB-2EC9AB3A0AC7}"/>
          </ac:spMkLst>
        </pc:spChg>
      </pc:sldChg>
      <pc:sldChg chg="del">
        <pc:chgData name="Lorenzo Di Domenico" userId="b92e3e10ad574af4" providerId="LiveId" clId="{50AE614F-9924-4775-AEF3-4204F7943BA2}" dt="2022-04-20T07:08:44.978" v="0" actId="47"/>
        <pc:sldMkLst>
          <pc:docMk/>
          <pc:sldMk cId="1368653389" sldId="366"/>
        </pc:sldMkLst>
      </pc:sldChg>
      <pc:sldChg chg="modSp add mod">
        <pc:chgData name="Lorenzo Di Domenico" userId="b92e3e10ad574af4" providerId="LiveId" clId="{50AE614F-9924-4775-AEF3-4204F7943BA2}" dt="2022-04-20T07:52:17.830" v="1788" actId="20577"/>
        <pc:sldMkLst>
          <pc:docMk/>
          <pc:sldMk cId="2221159204" sldId="366"/>
        </pc:sldMkLst>
        <pc:spChg chg="mod">
          <ac:chgData name="Lorenzo Di Domenico" userId="b92e3e10ad574af4" providerId="LiveId" clId="{50AE614F-9924-4775-AEF3-4204F7943BA2}" dt="2022-04-20T07:52:17.830" v="1788" actId="20577"/>
          <ac:spMkLst>
            <pc:docMk/>
            <pc:sldMk cId="2221159204" sldId="366"/>
            <ac:spMk id="8" creationId="{E2EDCACF-9253-4B8B-A3FB-2EC9AB3A0AC7}"/>
          </ac:spMkLst>
        </pc:spChg>
      </pc:sldChg>
      <pc:sldChg chg="del">
        <pc:chgData name="Lorenzo Di Domenico" userId="b92e3e10ad574af4" providerId="LiveId" clId="{50AE614F-9924-4775-AEF3-4204F7943BA2}" dt="2022-04-20T07:08:44.978" v="0" actId="47"/>
        <pc:sldMkLst>
          <pc:docMk/>
          <pc:sldMk cId="905175663" sldId="367"/>
        </pc:sldMkLst>
      </pc:sldChg>
      <pc:sldChg chg="addSp modSp add mod">
        <pc:chgData name="Lorenzo Di Domenico" userId="b92e3e10ad574af4" providerId="LiveId" clId="{50AE614F-9924-4775-AEF3-4204F7943BA2}" dt="2022-04-20T08:33:19.197" v="2038" actId="1076"/>
        <pc:sldMkLst>
          <pc:docMk/>
          <pc:sldMk cId="2538252668" sldId="367"/>
        </pc:sldMkLst>
        <pc:spChg chg="mod">
          <ac:chgData name="Lorenzo Di Domenico" userId="b92e3e10ad574af4" providerId="LiveId" clId="{50AE614F-9924-4775-AEF3-4204F7943BA2}" dt="2022-04-20T07:53:57.668" v="1986" actId="20577"/>
          <ac:spMkLst>
            <pc:docMk/>
            <pc:sldMk cId="2538252668" sldId="367"/>
            <ac:spMk id="8" creationId="{E2EDCACF-9253-4B8B-A3FB-2EC9AB3A0AC7}"/>
          </ac:spMkLst>
        </pc:spChg>
        <pc:picChg chg="add mod">
          <ac:chgData name="Lorenzo Di Domenico" userId="b92e3e10ad574af4" providerId="LiveId" clId="{50AE614F-9924-4775-AEF3-4204F7943BA2}" dt="2022-04-20T08:33:19.197" v="2038" actId="1076"/>
          <ac:picMkLst>
            <pc:docMk/>
            <pc:sldMk cId="2538252668" sldId="367"/>
            <ac:picMk id="4" creationId="{3DC32380-7746-40FF-B197-87B28AFA67D5}"/>
          </ac:picMkLst>
        </pc:picChg>
      </pc:sldChg>
      <pc:sldChg chg="addSp delSp modSp add mod">
        <pc:chgData name="Lorenzo Di Domenico" userId="b92e3e10ad574af4" providerId="LiveId" clId="{50AE614F-9924-4775-AEF3-4204F7943BA2}" dt="2022-04-20T08:42:06.692" v="2336" actId="1076"/>
        <pc:sldMkLst>
          <pc:docMk/>
          <pc:sldMk cId="1309027287" sldId="368"/>
        </pc:sldMkLst>
        <pc:spChg chg="mod">
          <ac:chgData name="Lorenzo Di Domenico" userId="b92e3e10ad574af4" providerId="LiveId" clId="{50AE614F-9924-4775-AEF3-4204F7943BA2}" dt="2022-04-20T08:42:03.022" v="2334" actId="1076"/>
          <ac:spMkLst>
            <pc:docMk/>
            <pc:sldMk cId="1309027287" sldId="368"/>
            <ac:spMk id="8" creationId="{E2EDCACF-9253-4B8B-A3FB-2EC9AB3A0AC7}"/>
          </ac:spMkLst>
        </pc:spChg>
        <pc:picChg chg="del">
          <ac:chgData name="Lorenzo Di Domenico" userId="b92e3e10ad574af4" providerId="LiveId" clId="{50AE614F-9924-4775-AEF3-4204F7943BA2}" dt="2022-04-20T08:33:23.869" v="2040" actId="478"/>
          <ac:picMkLst>
            <pc:docMk/>
            <pc:sldMk cId="1309027287" sldId="368"/>
            <ac:picMk id="4" creationId="{3DC32380-7746-40FF-B197-87B28AFA67D5}"/>
          </ac:picMkLst>
        </pc:picChg>
        <pc:picChg chg="add mod">
          <ac:chgData name="Lorenzo Di Domenico" userId="b92e3e10ad574af4" providerId="LiveId" clId="{50AE614F-9924-4775-AEF3-4204F7943BA2}" dt="2022-04-20T08:42:06.692" v="2336" actId="1076"/>
          <ac:picMkLst>
            <pc:docMk/>
            <pc:sldMk cId="1309027287" sldId="368"/>
            <ac:picMk id="5" creationId="{FC41B0AC-21CF-4D0A-ACA1-3718484112EA}"/>
          </ac:picMkLst>
        </pc:picChg>
      </pc:sldChg>
      <pc:sldChg chg="del">
        <pc:chgData name="Lorenzo Di Domenico" userId="b92e3e10ad574af4" providerId="LiveId" clId="{50AE614F-9924-4775-AEF3-4204F7943BA2}" dt="2022-04-20T07:08:44.978" v="0" actId="47"/>
        <pc:sldMkLst>
          <pc:docMk/>
          <pc:sldMk cId="2447594188" sldId="368"/>
        </pc:sldMkLst>
      </pc:sldChg>
      <pc:sldChg chg="addSp delSp modSp add mod">
        <pc:chgData name="Lorenzo Di Domenico" userId="b92e3e10ad574af4" providerId="LiveId" clId="{50AE614F-9924-4775-AEF3-4204F7943BA2}" dt="2022-04-20T08:42:10.008" v="2338" actId="1076"/>
        <pc:sldMkLst>
          <pc:docMk/>
          <pc:sldMk cId="1036797386" sldId="369"/>
        </pc:sldMkLst>
        <pc:spChg chg="mod">
          <ac:chgData name="Lorenzo Di Domenico" userId="b92e3e10ad574af4" providerId="LiveId" clId="{50AE614F-9924-4775-AEF3-4204F7943BA2}" dt="2022-04-20T08:41:38.214" v="2247" actId="20577"/>
          <ac:spMkLst>
            <pc:docMk/>
            <pc:sldMk cId="1036797386" sldId="369"/>
            <ac:spMk id="8" creationId="{E2EDCACF-9253-4B8B-A3FB-2EC9AB3A0AC7}"/>
          </ac:spMkLst>
        </pc:spChg>
        <pc:picChg chg="add mod">
          <ac:chgData name="Lorenzo Di Domenico" userId="b92e3e10ad574af4" providerId="LiveId" clId="{50AE614F-9924-4775-AEF3-4204F7943BA2}" dt="2022-04-20T08:42:10.008" v="2338" actId="1076"/>
          <ac:picMkLst>
            <pc:docMk/>
            <pc:sldMk cId="1036797386" sldId="369"/>
            <ac:picMk id="4" creationId="{82010CAC-76BD-4441-BA6C-51278E70BC7B}"/>
          </ac:picMkLst>
        </pc:picChg>
        <pc:picChg chg="del">
          <ac:chgData name="Lorenzo Di Domenico" userId="b92e3e10ad574af4" providerId="LiveId" clId="{50AE614F-9924-4775-AEF3-4204F7943BA2}" dt="2022-04-20T08:41:13.972" v="2160" actId="478"/>
          <ac:picMkLst>
            <pc:docMk/>
            <pc:sldMk cId="1036797386" sldId="369"/>
            <ac:picMk id="5" creationId="{FC41B0AC-21CF-4D0A-ACA1-3718484112EA}"/>
          </ac:picMkLst>
        </pc:picChg>
      </pc:sldChg>
      <pc:sldChg chg="del">
        <pc:chgData name="Lorenzo Di Domenico" userId="b92e3e10ad574af4" providerId="LiveId" clId="{50AE614F-9924-4775-AEF3-4204F7943BA2}" dt="2022-04-20T07:08:44.978" v="0" actId="47"/>
        <pc:sldMkLst>
          <pc:docMk/>
          <pc:sldMk cId="2699913958" sldId="369"/>
        </pc:sldMkLst>
      </pc:sldChg>
      <pc:sldChg chg="del">
        <pc:chgData name="Lorenzo Di Domenico" userId="b92e3e10ad574af4" providerId="LiveId" clId="{50AE614F-9924-4775-AEF3-4204F7943BA2}" dt="2022-04-20T07:08:44.978" v="0" actId="47"/>
        <pc:sldMkLst>
          <pc:docMk/>
          <pc:sldMk cId="248316029" sldId="370"/>
        </pc:sldMkLst>
      </pc:sldChg>
      <pc:sldChg chg="del">
        <pc:chgData name="Lorenzo Di Domenico" userId="b92e3e10ad574af4" providerId="LiveId" clId="{50AE614F-9924-4775-AEF3-4204F7943BA2}" dt="2022-04-20T07:08:44.978" v="0" actId="47"/>
        <pc:sldMkLst>
          <pc:docMk/>
          <pc:sldMk cId="2224210191" sldId="371"/>
        </pc:sldMkLst>
      </pc:sldChg>
      <pc:sldChg chg="del">
        <pc:chgData name="Lorenzo Di Domenico" userId="b92e3e10ad574af4" providerId="LiveId" clId="{50AE614F-9924-4775-AEF3-4204F7943BA2}" dt="2022-04-20T07:08:44.978" v="0" actId="47"/>
        <pc:sldMkLst>
          <pc:docMk/>
          <pc:sldMk cId="1619839534" sldId="372"/>
        </pc:sldMkLst>
      </pc:sldChg>
      <pc:sldChg chg="del">
        <pc:chgData name="Lorenzo Di Domenico" userId="b92e3e10ad574af4" providerId="LiveId" clId="{50AE614F-9924-4775-AEF3-4204F7943BA2}" dt="2022-04-20T07:08:44.978" v="0" actId="47"/>
        <pc:sldMkLst>
          <pc:docMk/>
          <pc:sldMk cId="267708405" sldId="373"/>
        </pc:sldMkLst>
      </pc:sldChg>
      <pc:sldChg chg="del">
        <pc:chgData name="Lorenzo Di Domenico" userId="b92e3e10ad574af4" providerId="LiveId" clId="{50AE614F-9924-4775-AEF3-4204F7943BA2}" dt="2022-04-20T07:08:44.978" v="0" actId="47"/>
        <pc:sldMkLst>
          <pc:docMk/>
          <pc:sldMk cId="3626862788" sldId="374"/>
        </pc:sldMkLst>
      </pc:sldChg>
      <pc:sldChg chg="del">
        <pc:chgData name="Lorenzo Di Domenico" userId="b92e3e10ad574af4" providerId="LiveId" clId="{50AE614F-9924-4775-AEF3-4204F7943BA2}" dt="2022-04-20T07:08:44.978" v="0" actId="47"/>
        <pc:sldMkLst>
          <pc:docMk/>
          <pc:sldMk cId="585639713" sldId="375"/>
        </pc:sldMkLst>
      </pc:sldChg>
      <pc:sldChg chg="del">
        <pc:chgData name="Lorenzo Di Domenico" userId="b92e3e10ad574af4" providerId="LiveId" clId="{50AE614F-9924-4775-AEF3-4204F7943BA2}" dt="2022-04-20T07:08:44.978" v="0" actId="47"/>
        <pc:sldMkLst>
          <pc:docMk/>
          <pc:sldMk cId="2816418055" sldId="376"/>
        </pc:sldMkLst>
      </pc:sldChg>
      <pc:sldChg chg="del">
        <pc:chgData name="Lorenzo Di Domenico" userId="b92e3e10ad574af4" providerId="LiveId" clId="{50AE614F-9924-4775-AEF3-4204F7943BA2}" dt="2022-04-20T07:08:44.978" v="0" actId="47"/>
        <pc:sldMkLst>
          <pc:docMk/>
          <pc:sldMk cId="236266777" sldId="377"/>
        </pc:sldMkLst>
      </pc:sldChg>
      <pc:sldChg chg="del">
        <pc:chgData name="Lorenzo Di Domenico" userId="b92e3e10ad574af4" providerId="LiveId" clId="{50AE614F-9924-4775-AEF3-4204F7943BA2}" dt="2022-04-20T07:08:44.978" v="0" actId="47"/>
        <pc:sldMkLst>
          <pc:docMk/>
          <pc:sldMk cId="2815129897" sldId="378"/>
        </pc:sldMkLst>
      </pc:sldChg>
      <pc:sldChg chg="del">
        <pc:chgData name="Lorenzo Di Domenico" userId="b92e3e10ad574af4" providerId="LiveId" clId="{50AE614F-9924-4775-AEF3-4204F7943BA2}" dt="2022-04-20T07:08:44.978" v="0" actId="47"/>
        <pc:sldMkLst>
          <pc:docMk/>
          <pc:sldMk cId="4034482698" sldId="379"/>
        </pc:sldMkLst>
      </pc:sldChg>
      <pc:sldChg chg="del">
        <pc:chgData name="Lorenzo Di Domenico" userId="b92e3e10ad574af4" providerId="LiveId" clId="{50AE614F-9924-4775-AEF3-4204F7943BA2}" dt="2022-04-20T07:08:44.978" v="0" actId="47"/>
        <pc:sldMkLst>
          <pc:docMk/>
          <pc:sldMk cId="4162755246" sldId="380"/>
        </pc:sldMkLst>
      </pc:sldChg>
      <pc:sldChg chg="del">
        <pc:chgData name="Lorenzo Di Domenico" userId="b92e3e10ad574af4" providerId="LiveId" clId="{50AE614F-9924-4775-AEF3-4204F7943BA2}" dt="2022-04-20T07:08:44.978" v="0" actId="47"/>
        <pc:sldMkLst>
          <pc:docMk/>
          <pc:sldMk cId="3397449391" sldId="381"/>
        </pc:sldMkLst>
      </pc:sldChg>
      <pc:sldChg chg="del">
        <pc:chgData name="Lorenzo Di Domenico" userId="b92e3e10ad574af4" providerId="LiveId" clId="{50AE614F-9924-4775-AEF3-4204F7943BA2}" dt="2022-04-20T07:08:44.978" v="0" actId="47"/>
        <pc:sldMkLst>
          <pc:docMk/>
          <pc:sldMk cId="172638865" sldId="382"/>
        </pc:sldMkLst>
      </pc:sldChg>
      <pc:sldChg chg="del">
        <pc:chgData name="Lorenzo Di Domenico" userId="b92e3e10ad574af4" providerId="LiveId" clId="{50AE614F-9924-4775-AEF3-4204F7943BA2}" dt="2022-04-20T07:08:44.978" v="0" actId="47"/>
        <pc:sldMkLst>
          <pc:docMk/>
          <pc:sldMk cId="1417293435" sldId="383"/>
        </pc:sldMkLst>
      </pc:sldChg>
    </pc:docChg>
  </pc:docChgLst>
  <pc:docChgLst>
    <pc:chgData name="Lorenzo Di Domenico" userId="b92e3e10ad574af4" providerId="LiveId" clId="{5A00FCB2-DAA9-4035-9279-B16575AC47BE}"/>
    <pc:docChg chg="undo custSel addSld delSld modSld sldOrd">
      <pc:chgData name="Lorenzo Di Domenico" userId="b92e3e10ad574af4" providerId="LiveId" clId="{5A00FCB2-DAA9-4035-9279-B16575AC47BE}" dt="2022-04-13T12:41:38.312" v="11815"/>
      <pc:docMkLst>
        <pc:docMk/>
      </pc:docMkLst>
      <pc:sldChg chg="del">
        <pc:chgData name="Lorenzo Di Domenico" userId="b92e3e10ad574af4" providerId="LiveId" clId="{5A00FCB2-DAA9-4035-9279-B16575AC47BE}" dt="2022-04-11T09:40:41.896" v="0" actId="47"/>
        <pc:sldMkLst>
          <pc:docMk/>
          <pc:sldMk cId="2143119309" sldId="323"/>
        </pc:sldMkLst>
      </pc:sldChg>
      <pc:sldChg chg="del">
        <pc:chgData name="Lorenzo Di Domenico" userId="b92e3e10ad574af4" providerId="LiveId" clId="{5A00FCB2-DAA9-4035-9279-B16575AC47BE}" dt="2022-04-11T09:40:41.896" v="0" actId="47"/>
        <pc:sldMkLst>
          <pc:docMk/>
          <pc:sldMk cId="447520702" sldId="324"/>
        </pc:sldMkLst>
      </pc:sldChg>
      <pc:sldChg chg="del">
        <pc:chgData name="Lorenzo Di Domenico" userId="b92e3e10ad574af4" providerId="LiveId" clId="{5A00FCB2-DAA9-4035-9279-B16575AC47BE}" dt="2022-04-11T09:40:41.896" v="0" actId="47"/>
        <pc:sldMkLst>
          <pc:docMk/>
          <pc:sldMk cId="163216579" sldId="325"/>
        </pc:sldMkLst>
      </pc:sldChg>
      <pc:sldChg chg="del">
        <pc:chgData name="Lorenzo Di Domenico" userId="b92e3e10ad574af4" providerId="LiveId" clId="{5A00FCB2-DAA9-4035-9279-B16575AC47BE}" dt="2022-04-11T09:40:41.896" v="0" actId="47"/>
        <pc:sldMkLst>
          <pc:docMk/>
          <pc:sldMk cId="59430147" sldId="326"/>
        </pc:sldMkLst>
      </pc:sldChg>
      <pc:sldChg chg="del">
        <pc:chgData name="Lorenzo Di Domenico" userId="b92e3e10ad574af4" providerId="LiveId" clId="{5A00FCB2-DAA9-4035-9279-B16575AC47BE}" dt="2022-04-11T09:40:41.896" v="0" actId="47"/>
        <pc:sldMkLst>
          <pc:docMk/>
          <pc:sldMk cId="3524213661" sldId="327"/>
        </pc:sldMkLst>
      </pc:sldChg>
      <pc:sldChg chg="del">
        <pc:chgData name="Lorenzo Di Domenico" userId="b92e3e10ad574af4" providerId="LiveId" clId="{5A00FCB2-DAA9-4035-9279-B16575AC47BE}" dt="2022-04-11T09:40:41.896" v="0" actId="47"/>
        <pc:sldMkLst>
          <pc:docMk/>
          <pc:sldMk cId="3807475778" sldId="328"/>
        </pc:sldMkLst>
      </pc:sldChg>
      <pc:sldChg chg="del">
        <pc:chgData name="Lorenzo Di Domenico" userId="b92e3e10ad574af4" providerId="LiveId" clId="{5A00FCB2-DAA9-4035-9279-B16575AC47BE}" dt="2022-04-11T09:40:41.896" v="0" actId="47"/>
        <pc:sldMkLst>
          <pc:docMk/>
          <pc:sldMk cId="2297521598" sldId="329"/>
        </pc:sldMkLst>
      </pc:sldChg>
      <pc:sldChg chg="del">
        <pc:chgData name="Lorenzo Di Domenico" userId="b92e3e10ad574af4" providerId="LiveId" clId="{5A00FCB2-DAA9-4035-9279-B16575AC47BE}" dt="2022-04-11T09:40:41.896" v="0" actId="47"/>
        <pc:sldMkLst>
          <pc:docMk/>
          <pc:sldMk cId="1892027935" sldId="330"/>
        </pc:sldMkLst>
      </pc:sldChg>
      <pc:sldChg chg="del">
        <pc:chgData name="Lorenzo Di Domenico" userId="b92e3e10ad574af4" providerId="LiveId" clId="{5A00FCB2-DAA9-4035-9279-B16575AC47BE}" dt="2022-04-11T09:40:41.896" v="0" actId="47"/>
        <pc:sldMkLst>
          <pc:docMk/>
          <pc:sldMk cId="340024805" sldId="331"/>
        </pc:sldMkLst>
      </pc:sldChg>
      <pc:sldChg chg="del">
        <pc:chgData name="Lorenzo Di Domenico" userId="b92e3e10ad574af4" providerId="LiveId" clId="{5A00FCB2-DAA9-4035-9279-B16575AC47BE}" dt="2022-04-11T09:40:41.896" v="0" actId="47"/>
        <pc:sldMkLst>
          <pc:docMk/>
          <pc:sldMk cId="1679604326" sldId="332"/>
        </pc:sldMkLst>
      </pc:sldChg>
      <pc:sldChg chg="del">
        <pc:chgData name="Lorenzo Di Domenico" userId="b92e3e10ad574af4" providerId="LiveId" clId="{5A00FCB2-DAA9-4035-9279-B16575AC47BE}" dt="2022-04-11T09:40:41.896" v="0" actId="47"/>
        <pc:sldMkLst>
          <pc:docMk/>
          <pc:sldMk cId="2235599937" sldId="334"/>
        </pc:sldMkLst>
      </pc:sldChg>
      <pc:sldChg chg="del">
        <pc:chgData name="Lorenzo Di Domenico" userId="b92e3e10ad574af4" providerId="LiveId" clId="{5A00FCB2-DAA9-4035-9279-B16575AC47BE}" dt="2022-04-11T09:40:41.896" v="0" actId="47"/>
        <pc:sldMkLst>
          <pc:docMk/>
          <pc:sldMk cId="1260403471" sldId="335"/>
        </pc:sldMkLst>
      </pc:sldChg>
      <pc:sldChg chg="del">
        <pc:chgData name="Lorenzo Di Domenico" userId="b92e3e10ad574af4" providerId="LiveId" clId="{5A00FCB2-DAA9-4035-9279-B16575AC47BE}" dt="2022-04-11T09:40:41.896" v="0" actId="47"/>
        <pc:sldMkLst>
          <pc:docMk/>
          <pc:sldMk cId="3412422694" sldId="336"/>
        </pc:sldMkLst>
      </pc:sldChg>
      <pc:sldChg chg="del">
        <pc:chgData name="Lorenzo Di Domenico" userId="b92e3e10ad574af4" providerId="LiveId" clId="{5A00FCB2-DAA9-4035-9279-B16575AC47BE}" dt="2022-04-11T09:40:41.896" v="0" actId="47"/>
        <pc:sldMkLst>
          <pc:docMk/>
          <pc:sldMk cId="2313445969" sldId="337"/>
        </pc:sldMkLst>
      </pc:sldChg>
      <pc:sldChg chg="del">
        <pc:chgData name="Lorenzo Di Domenico" userId="b92e3e10ad574af4" providerId="LiveId" clId="{5A00FCB2-DAA9-4035-9279-B16575AC47BE}" dt="2022-04-11T09:40:41.896" v="0" actId="47"/>
        <pc:sldMkLst>
          <pc:docMk/>
          <pc:sldMk cId="3649053049" sldId="338"/>
        </pc:sldMkLst>
      </pc:sldChg>
      <pc:sldChg chg="del">
        <pc:chgData name="Lorenzo Di Domenico" userId="b92e3e10ad574af4" providerId="LiveId" clId="{5A00FCB2-DAA9-4035-9279-B16575AC47BE}" dt="2022-04-11T09:40:41.896" v="0" actId="47"/>
        <pc:sldMkLst>
          <pc:docMk/>
          <pc:sldMk cId="3225117110" sldId="339"/>
        </pc:sldMkLst>
      </pc:sldChg>
      <pc:sldChg chg="del">
        <pc:chgData name="Lorenzo Di Domenico" userId="b92e3e10ad574af4" providerId="LiveId" clId="{5A00FCB2-DAA9-4035-9279-B16575AC47BE}" dt="2022-04-11T09:40:41.896" v="0" actId="47"/>
        <pc:sldMkLst>
          <pc:docMk/>
          <pc:sldMk cId="1724774256" sldId="340"/>
        </pc:sldMkLst>
      </pc:sldChg>
      <pc:sldChg chg="del">
        <pc:chgData name="Lorenzo Di Domenico" userId="b92e3e10ad574af4" providerId="LiveId" clId="{5A00FCB2-DAA9-4035-9279-B16575AC47BE}" dt="2022-04-11T09:40:41.896" v="0" actId="47"/>
        <pc:sldMkLst>
          <pc:docMk/>
          <pc:sldMk cId="509309660" sldId="341"/>
        </pc:sldMkLst>
      </pc:sldChg>
      <pc:sldChg chg="del">
        <pc:chgData name="Lorenzo Di Domenico" userId="b92e3e10ad574af4" providerId="LiveId" clId="{5A00FCB2-DAA9-4035-9279-B16575AC47BE}" dt="2022-04-11T09:40:41.896" v="0" actId="47"/>
        <pc:sldMkLst>
          <pc:docMk/>
          <pc:sldMk cId="2142077456" sldId="342"/>
        </pc:sldMkLst>
      </pc:sldChg>
      <pc:sldChg chg="del">
        <pc:chgData name="Lorenzo Di Domenico" userId="b92e3e10ad574af4" providerId="LiveId" clId="{5A00FCB2-DAA9-4035-9279-B16575AC47BE}" dt="2022-04-11T09:40:41.896" v="0" actId="47"/>
        <pc:sldMkLst>
          <pc:docMk/>
          <pc:sldMk cId="933847301" sldId="343"/>
        </pc:sldMkLst>
      </pc:sldChg>
      <pc:sldChg chg="del">
        <pc:chgData name="Lorenzo Di Domenico" userId="b92e3e10ad574af4" providerId="LiveId" clId="{5A00FCB2-DAA9-4035-9279-B16575AC47BE}" dt="2022-04-11T09:40:41.896" v="0" actId="47"/>
        <pc:sldMkLst>
          <pc:docMk/>
          <pc:sldMk cId="2577006334" sldId="344"/>
        </pc:sldMkLst>
      </pc:sldChg>
      <pc:sldChg chg="del">
        <pc:chgData name="Lorenzo Di Domenico" userId="b92e3e10ad574af4" providerId="LiveId" clId="{5A00FCB2-DAA9-4035-9279-B16575AC47BE}" dt="2022-04-11T09:40:41.896" v="0" actId="47"/>
        <pc:sldMkLst>
          <pc:docMk/>
          <pc:sldMk cId="870844263" sldId="345"/>
        </pc:sldMkLst>
      </pc:sldChg>
      <pc:sldChg chg="del">
        <pc:chgData name="Lorenzo Di Domenico" userId="b92e3e10ad574af4" providerId="LiveId" clId="{5A00FCB2-DAA9-4035-9279-B16575AC47BE}" dt="2022-04-11T09:40:41.896" v="0" actId="47"/>
        <pc:sldMkLst>
          <pc:docMk/>
          <pc:sldMk cId="3292748054" sldId="346"/>
        </pc:sldMkLst>
      </pc:sldChg>
      <pc:sldChg chg="del">
        <pc:chgData name="Lorenzo Di Domenico" userId="b92e3e10ad574af4" providerId="LiveId" clId="{5A00FCB2-DAA9-4035-9279-B16575AC47BE}" dt="2022-04-11T09:40:41.896" v="0" actId="47"/>
        <pc:sldMkLst>
          <pc:docMk/>
          <pc:sldMk cId="3068678088" sldId="347"/>
        </pc:sldMkLst>
      </pc:sldChg>
      <pc:sldChg chg="del">
        <pc:chgData name="Lorenzo Di Domenico" userId="b92e3e10ad574af4" providerId="LiveId" clId="{5A00FCB2-DAA9-4035-9279-B16575AC47BE}" dt="2022-04-11T09:40:41.896" v="0" actId="47"/>
        <pc:sldMkLst>
          <pc:docMk/>
          <pc:sldMk cId="2246626243" sldId="348"/>
        </pc:sldMkLst>
      </pc:sldChg>
      <pc:sldChg chg="del">
        <pc:chgData name="Lorenzo Di Domenico" userId="b92e3e10ad574af4" providerId="LiveId" clId="{5A00FCB2-DAA9-4035-9279-B16575AC47BE}" dt="2022-04-11T09:40:41.896" v="0" actId="47"/>
        <pc:sldMkLst>
          <pc:docMk/>
          <pc:sldMk cId="3322258743" sldId="349"/>
        </pc:sldMkLst>
      </pc:sldChg>
      <pc:sldChg chg="del">
        <pc:chgData name="Lorenzo Di Domenico" userId="b92e3e10ad574af4" providerId="LiveId" clId="{5A00FCB2-DAA9-4035-9279-B16575AC47BE}" dt="2022-04-11T09:40:41.896" v="0" actId="47"/>
        <pc:sldMkLst>
          <pc:docMk/>
          <pc:sldMk cId="3489476335" sldId="350"/>
        </pc:sldMkLst>
      </pc:sldChg>
      <pc:sldChg chg="del">
        <pc:chgData name="Lorenzo Di Domenico" userId="b92e3e10ad574af4" providerId="LiveId" clId="{5A00FCB2-DAA9-4035-9279-B16575AC47BE}" dt="2022-04-11T09:40:41.896" v="0" actId="47"/>
        <pc:sldMkLst>
          <pc:docMk/>
          <pc:sldMk cId="3475862786" sldId="351"/>
        </pc:sldMkLst>
      </pc:sldChg>
      <pc:sldChg chg="del">
        <pc:chgData name="Lorenzo Di Domenico" userId="b92e3e10ad574af4" providerId="LiveId" clId="{5A00FCB2-DAA9-4035-9279-B16575AC47BE}" dt="2022-04-11T09:40:41.896" v="0" actId="47"/>
        <pc:sldMkLst>
          <pc:docMk/>
          <pc:sldMk cId="761908702" sldId="352"/>
        </pc:sldMkLst>
      </pc:sldChg>
      <pc:sldChg chg="del">
        <pc:chgData name="Lorenzo Di Domenico" userId="b92e3e10ad574af4" providerId="LiveId" clId="{5A00FCB2-DAA9-4035-9279-B16575AC47BE}" dt="2022-04-11T09:40:41.896" v="0" actId="47"/>
        <pc:sldMkLst>
          <pc:docMk/>
          <pc:sldMk cId="2764268880" sldId="353"/>
        </pc:sldMkLst>
      </pc:sldChg>
      <pc:sldChg chg="del">
        <pc:chgData name="Lorenzo Di Domenico" userId="b92e3e10ad574af4" providerId="LiveId" clId="{5A00FCB2-DAA9-4035-9279-B16575AC47BE}" dt="2022-04-11T09:40:41.896" v="0" actId="47"/>
        <pc:sldMkLst>
          <pc:docMk/>
          <pc:sldMk cId="1102797161" sldId="354"/>
        </pc:sldMkLst>
      </pc:sldChg>
      <pc:sldChg chg="del">
        <pc:chgData name="Lorenzo Di Domenico" userId="b92e3e10ad574af4" providerId="LiveId" clId="{5A00FCB2-DAA9-4035-9279-B16575AC47BE}" dt="2022-04-11T09:40:41.896" v="0" actId="47"/>
        <pc:sldMkLst>
          <pc:docMk/>
          <pc:sldMk cId="2194964678" sldId="355"/>
        </pc:sldMkLst>
      </pc:sldChg>
      <pc:sldChg chg="del">
        <pc:chgData name="Lorenzo Di Domenico" userId="b92e3e10ad574af4" providerId="LiveId" clId="{5A00FCB2-DAA9-4035-9279-B16575AC47BE}" dt="2022-04-11T09:40:41.896" v="0" actId="47"/>
        <pc:sldMkLst>
          <pc:docMk/>
          <pc:sldMk cId="1259486755" sldId="356"/>
        </pc:sldMkLst>
      </pc:sldChg>
      <pc:sldChg chg="del">
        <pc:chgData name="Lorenzo Di Domenico" userId="b92e3e10ad574af4" providerId="LiveId" clId="{5A00FCB2-DAA9-4035-9279-B16575AC47BE}" dt="2022-04-11T09:40:41.896" v="0" actId="47"/>
        <pc:sldMkLst>
          <pc:docMk/>
          <pc:sldMk cId="4185796386" sldId="357"/>
        </pc:sldMkLst>
      </pc:sldChg>
      <pc:sldChg chg="del">
        <pc:chgData name="Lorenzo Di Domenico" userId="b92e3e10ad574af4" providerId="LiveId" clId="{5A00FCB2-DAA9-4035-9279-B16575AC47BE}" dt="2022-04-11T09:40:41.896" v="0" actId="47"/>
        <pc:sldMkLst>
          <pc:docMk/>
          <pc:sldMk cId="2307626285" sldId="358"/>
        </pc:sldMkLst>
      </pc:sldChg>
      <pc:sldChg chg="del">
        <pc:chgData name="Lorenzo Di Domenico" userId="b92e3e10ad574af4" providerId="LiveId" clId="{5A00FCB2-DAA9-4035-9279-B16575AC47BE}" dt="2022-04-11T09:40:41.896" v="0" actId="47"/>
        <pc:sldMkLst>
          <pc:docMk/>
          <pc:sldMk cId="1644242850" sldId="359"/>
        </pc:sldMkLst>
      </pc:sldChg>
      <pc:sldChg chg="del">
        <pc:chgData name="Lorenzo Di Domenico" userId="b92e3e10ad574af4" providerId="LiveId" clId="{5A00FCB2-DAA9-4035-9279-B16575AC47BE}" dt="2022-04-11T09:40:41.896" v="0" actId="47"/>
        <pc:sldMkLst>
          <pc:docMk/>
          <pc:sldMk cId="3873321789" sldId="360"/>
        </pc:sldMkLst>
      </pc:sldChg>
      <pc:sldChg chg="addSp modSp add mod ord">
        <pc:chgData name="Lorenzo Di Domenico" userId="b92e3e10ad574af4" providerId="LiveId" clId="{5A00FCB2-DAA9-4035-9279-B16575AC47BE}" dt="2022-04-11T11:50:09.288" v="3770" actId="1076"/>
        <pc:sldMkLst>
          <pc:docMk/>
          <pc:sldMk cId="558576269" sldId="363"/>
        </pc:sldMkLst>
        <pc:spChg chg="add mod">
          <ac:chgData name="Lorenzo Di Domenico" userId="b92e3e10ad574af4" providerId="LiveId" clId="{5A00FCB2-DAA9-4035-9279-B16575AC47BE}" dt="2022-04-11T11:50:09.288" v="3770" actId="1076"/>
          <ac:spMkLst>
            <pc:docMk/>
            <pc:sldMk cId="558576269" sldId="363"/>
            <ac:spMk id="6" creationId="{5C9A7CC3-30A0-43F5-996D-3D99B31FC2A6}"/>
          </ac:spMkLst>
        </pc:spChg>
        <pc:spChg chg="mod">
          <ac:chgData name="Lorenzo Di Domenico" userId="b92e3e10ad574af4" providerId="LiveId" clId="{5A00FCB2-DAA9-4035-9279-B16575AC47BE}" dt="2022-04-11T09:57:29.986" v="2" actId="20577"/>
          <ac:spMkLst>
            <pc:docMk/>
            <pc:sldMk cId="558576269" sldId="363"/>
            <ac:spMk id="8" creationId="{E2EDCACF-9253-4B8B-A3FB-2EC9AB3A0AC7}"/>
          </ac:spMkLst>
        </pc:spChg>
        <pc:spChg chg="mod">
          <ac:chgData name="Lorenzo Di Domenico" userId="b92e3e10ad574af4" providerId="LiveId" clId="{5A00FCB2-DAA9-4035-9279-B16575AC47BE}" dt="2022-04-11T09:57:44.610" v="3" actId="1076"/>
          <ac:spMkLst>
            <pc:docMk/>
            <pc:sldMk cId="558576269" sldId="363"/>
            <ac:spMk id="12" creationId="{1A43F747-5F74-4BA9-B720-2B5E9AE7A851}"/>
          </ac:spMkLst>
        </pc:spChg>
        <pc:spChg chg="mod">
          <ac:chgData name="Lorenzo Di Domenico" userId="b92e3e10ad574af4" providerId="LiveId" clId="{5A00FCB2-DAA9-4035-9279-B16575AC47BE}" dt="2022-04-11T10:57:58.385" v="2333" actId="20577"/>
          <ac:spMkLst>
            <pc:docMk/>
            <pc:sldMk cId="558576269" sldId="363"/>
            <ac:spMk id="10245" creationId="{9E9D7871-5470-4D91-8213-4A46E5028592}"/>
          </ac:spMkLst>
        </pc:spChg>
      </pc:sldChg>
      <pc:sldChg chg="modSp add mod">
        <pc:chgData name="Lorenzo Di Domenico" userId="b92e3e10ad574af4" providerId="LiveId" clId="{5A00FCB2-DAA9-4035-9279-B16575AC47BE}" dt="2022-04-12T13:57:07.486" v="4276" actId="179"/>
        <pc:sldMkLst>
          <pc:docMk/>
          <pc:sldMk cId="2024865426" sldId="364"/>
        </pc:sldMkLst>
        <pc:spChg chg="mod">
          <ac:chgData name="Lorenzo Di Domenico" userId="b92e3e10ad574af4" providerId="LiveId" clId="{5A00FCB2-DAA9-4035-9279-B16575AC47BE}" dt="2022-04-12T13:57:07.486" v="4276" actId="179"/>
          <ac:spMkLst>
            <pc:docMk/>
            <pc:sldMk cId="2024865426" sldId="364"/>
            <ac:spMk id="8" creationId="{E2EDCACF-9253-4B8B-A3FB-2EC9AB3A0AC7}"/>
          </ac:spMkLst>
        </pc:spChg>
        <pc:spChg chg="mod">
          <ac:chgData name="Lorenzo Di Domenico" userId="b92e3e10ad574af4" providerId="LiveId" clId="{5A00FCB2-DAA9-4035-9279-B16575AC47BE}" dt="2022-04-11T10:06:18.819" v="582" actId="20577"/>
          <ac:spMkLst>
            <pc:docMk/>
            <pc:sldMk cId="2024865426" sldId="364"/>
            <ac:spMk id="10245" creationId="{9E9D7871-5470-4D91-8213-4A46E5028592}"/>
          </ac:spMkLst>
        </pc:spChg>
      </pc:sldChg>
      <pc:sldChg chg="modSp add mod">
        <pc:chgData name="Lorenzo Di Domenico" userId="b92e3e10ad574af4" providerId="LiveId" clId="{5A00FCB2-DAA9-4035-9279-B16575AC47BE}" dt="2022-04-11T11:50:15.147" v="3774" actId="20577"/>
        <pc:sldMkLst>
          <pc:docMk/>
          <pc:sldMk cId="1559165938" sldId="365"/>
        </pc:sldMkLst>
        <pc:spChg chg="mod">
          <ac:chgData name="Lorenzo Di Domenico" userId="b92e3e10ad574af4" providerId="LiveId" clId="{5A00FCB2-DAA9-4035-9279-B16575AC47BE}" dt="2022-04-11T11:50:15.147" v="3774" actId="20577"/>
          <ac:spMkLst>
            <pc:docMk/>
            <pc:sldMk cId="1559165938" sldId="365"/>
            <ac:spMk id="8" creationId="{E2EDCACF-9253-4B8B-A3FB-2EC9AB3A0AC7}"/>
          </ac:spMkLst>
        </pc:spChg>
      </pc:sldChg>
      <pc:sldChg chg="modSp add mod ord">
        <pc:chgData name="Lorenzo Di Domenico" userId="b92e3e10ad574af4" providerId="LiveId" clId="{5A00FCB2-DAA9-4035-9279-B16575AC47BE}" dt="2022-04-12T14:39:48.548" v="7376" actId="20577"/>
        <pc:sldMkLst>
          <pc:docMk/>
          <pc:sldMk cId="1368653389" sldId="366"/>
        </pc:sldMkLst>
        <pc:spChg chg="mod">
          <ac:chgData name="Lorenzo Di Domenico" userId="b92e3e10ad574af4" providerId="LiveId" clId="{5A00FCB2-DAA9-4035-9279-B16575AC47BE}" dt="2022-04-12T14:39:48.548" v="7376" actId="20577"/>
          <ac:spMkLst>
            <pc:docMk/>
            <pc:sldMk cId="1368653389" sldId="366"/>
            <ac:spMk id="6" creationId="{5C9A7CC3-30A0-43F5-996D-3D99B31FC2A6}"/>
          </ac:spMkLst>
        </pc:spChg>
      </pc:sldChg>
      <pc:sldChg chg="modSp add mod ord">
        <pc:chgData name="Lorenzo Di Domenico" userId="b92e3e10ad574af4" providerId="LiveId" clId="{5A00FCB2-DAA9-4035-9279-B16575AC47BE}" dt="2022-04-13T12:41:38.312" v="11815"/>
        <pc:sldMkLst>
          <pc:docMk/>
          <pc:sldMk cId="905175663" sldId="367"/>
        </pc:sldMkLst>
        <pc:spChg chg="mod">
          <ac:chgData name="Lorenzo Di Domenico" userId="b92e3e10ad574af4" providerId="LiveId" clId="{5A00FCB2-DAA9-4035-9279-B16575AC47BE}" dt="2022-04-11T11:09:40.336" v="2420" actId="21"/>
          <ac:spMkLst>
            <pc:docMk/>
            <pc:sldMk cId="905175663" sldId="367"/>
            <ac:spMk id="6" creationId="{5C9A7CC3-30A0-43F5-996D-3D99B31FC2A6}"/>
          </ac:spMkLst>
        </pc:spChg>
      </pc:sldChg>
      <pc:sldChg chg="addSp modSp add mod">
        <pc:chgData name="Lorenzo Di Domenico" userId="b92e3e10ad574af4" providerId="LiveId" clId="{5A00FCB2-DAA9-4035-9279-B16575AC47BE}" dt="2022-04-12T15:09:40.728" v="8730" actId="1036"/>
        <pc:sldMkLst>
          <pc:docMk/>
          <pc:sldMk cId="2447594188" sldId="368"/>
        </pc:sldMkLst>
        <pc:spChg chg="mod">
          <ac:chgData name="Lorenzo Di Domenico" userId="b92e3e10ad574af4" providerId="LiveId" clId="{5A00FCB2-DAA9-4035-9279-B16575AC47BE}" dt="2022-04-12T15:09:40.728" v="8730" actId="1036"/>
          <ac:spMkLst>
            <pc:docMk/>
            <pc:sldMk cId="2447594188" sldId="368"/>
            <ac:spMk id="6" creationId="{5C9A7CC3-30A0-43F5-996D-3D99B31FC2A6}"/>
          </ac:spMkLst>
        </pc:spChg>
        <pc:spChg chg="mod">
          <ac:chgData name="Lorenzo Di Domenico" userId="b92e3e10ad574af4" providerId="LiveId" clId="{5A00FCB2-DAA9-4035-9279-B16575AC47BE}" dt="2022-04-12T14:57:14.032" v="8363"/>
          <ac:spMkLst>
            <pc:docMk/>
            <pc:sldMk cId="2447594188" sldId="368"/>
            <ac:spMk id="10245" creationId="{9E9D7871-5470-4D91-8213-4A46E5028592}"/>
          </ac:spMkLst>
        </pc:spChg>
        <pc:picChg chg="add mod">
          <ac:chgData name="Lorenzo Di Domenico" userId="b92e3e10ad574af4" providerId="LiveId" clId="{5A00FCB2-DAA9-4035-9279-B16575AC47BE}" dt="2022-04-12T15:09:31.680" v="8725" actId="1076"/>
          <ac:picMkLst>
            <pc:docMk/>
            <pc:sldMk cId="2447594188" sldId="368"/>
            <ac:picMk id="4" creationId="{08590B73-0DF0-4F9F-A19C-2A7E453E0B7C}"/>
          </ac:picMkLst>
        </pc:picChg>
      </pc:sldChg>
      <pc:sldChg chg="delSp modSp add mod ord">
        <pc:chgData name="Lorenzo Di Domenico" userId="b92e3e10ad574af4" providerId="LiveId" clId="{5A00FCB2-DAA9-4035-9279-B16575AC47BE}" dt="2022-04-12T15:09:14.705" v="8704" actId="21"/>
        <pc:sldMkLst>
          <pc:docMk/>
          <pc:sldMk cId="2699913958" sldId="369"/>
        </pc:sldMkLst>
        <pc:spChg chg="mod">
          <ac:chgData name="Lorenzo Di Domenico" userId="b92e3e10ad574af4" providerId="LiveId" clId="{5A00FCB2-DAA9-4035-9279-B16575AC47BE}" dt="2022-04-12T15:09:14.705" v="8704" actId="21"/>
          <ac:spMkLst>
            <pc:docMk/>
            <pc:sldMk cId="2699913958" sldId="369"/>
            <ac:spMk id="6" creationId="{5C9A7CC3-30A0-43F5-996D-3D99B31FC2A6}"/>
          </ac:spMkLst>
        </pc:spChg>
        <pc:spChg chg="mod">
          <ac:chgData name="Lorenzo Di Domenico" userId="b92e3e10ad574af4" providerId="LiveId" clId="{5A00FCB2-DAA9-4035-9279-B16575AC47BE}" dt="2022-04-12T14:54:59.443" v="8159" actId="20577"/>
          <ac:spMkLst>
            <pc:docMk/>
            <pc:sldMk cId="2699913958" sldId="369"/>
            <ac:spMk id="10245" creationId="{9E9D7871-5470-4D91-8213-4A46E5028592}"/>
          </ac:spMkLst>
        </pc:spChg>
        <pc:picChg chg="del mod">
          <ac:chgData name="Lorenzo Di Domenico" userId="b92e3e10ad574af4" providerId="LiveId" clId="{5A00FCB2-DAA9-4035-9279-B16575AC47BE}" dt="2022-04-11T11:50:39.488" v="3780" actId="478"/>
          <ac:picMkLst>
            <pc:docMk/>
            <pc:sldMk cId="2699913958" sldId="369"/>
            <ac:picMk id="4" creationId="{08590B73-0DF0-4F9F-A19C-2A7E453E0B7C}"/>
          </ac:picMkLst>
        </pc:picChg>
      </pc:sldChg>
      <pc:sldChg chg="addSp delSp modSp add mod">
        <pc:chgData name="Lorenzo Di Domenico" userId="b92e3e10ad574af4" providerId="LiveId" clId="{5A00FCB2-DAA9-4035-9279-B16575AC47BE}" dt="2022-04-12T15:12:11.719" v="8872" actId="1038"/>
        <pc:sldMkLst>
          <pc:docMk/>
          <pc:sldMk cId="248316029" sldId="370"/>
        </pc:sldMkLst>
        <pc:spChg chg="mod">
          <ac:chgData name="Lorenzo Di Domenico" userId="b92e3e10ad574af4" providerId="LiveId" clId="{5A00FCB2-DAA9-4035-9279-B16575AC47BE}" dt="2022-04-12T15:12:08.435" v="8868" actId="6549"/>
          <ac:spMkLst>
            <pc:docMk/>
            <pc:sldMk cId="248316029" sldId="370"/>
            <ac:spMk id="6" creationId="{5C9A7CC3-30A0-43F5-996D-3D99B31FC2A6}"/>
          </ac:spMkLst>
        </pc:spChg>
        <pc:spChg chg="mod">
          <ac:chgData name="Lorenzo Di Domenico" userId="b92e3e10ad574af4" providerId="LiveId" clId="{5A00FCB2-DAA9-4035-9279-B16575AC47BE}" dt="2022-04-12T14:57:19.126" v="8364"/>
          <ac:spMkLst>
            <pc:docMk/>
            <pc:sldMk cId="248316029" sldId="370"/>
            <ac:spMk id="10245" creationId="{9E9D7871-5470-4D91-8213-4A46E5028592}"/>
          </ac:spMkLst>
        </pc:spChg>
        <pc:picChg chg="del mod">
          <ac:chgData name="Lorenzo Di Domenico" userId="b92e3e10ad574af4" providerId="LiveId" clId="{5A00FCB2-DAA9-4035-9279-B16575AC47BE}" dt="2022-04-11T11:21:07.455" v="3298" actId="478"/>
          <ac:picMkLst>
            <pc:docMk/>
            <pc:sldMk cId="248316029" sldId="370"/>
            <ac:picMk id="4" creationId="{08590B73-0DF0-4F9F-A19C-2A7E453E0B7C}"/>
          </ac:picMkLst>
        </pc:picChg>
        <pc:picChg chg="add mod">
          <ac:chgData name="Lorenzo Di Domenico" userId="b92e3e10ad574af4" providerId="LiveId" clId="{5A00FCB2-DAA9-4035-9279-B16575AC47BE}" dt="2022-04-12T15:12:11.719" v="8872" actId="1038"/>
          <ac:picMkLst>
            <pc:docMk/>
            <pc:sldMk cId="248316029" sldId="370"/>
            <ac:picMk id="5" creationId="{82391B6E-5F36-48B2-BD07-70EB38AB2CDB}"/>
          </ac:picMkLst>
        </pc:picChg>
      </pc:sldChg>
      <pc:sldChg chg="addSp delSp modSp add mod">
        <pc:chgData name="Lorenzo Di Domenico" userId="b92e3e10ad574af4" providerId="LiveId" clId="{5A00FCB2-DAA9-4035-9279-B16575AC47BE}" dt="2022-04-12T14:57:27.830" v="8365"/>
        <pc:sldMkLst>
          <pc:docMk/>
          <pc:sldMk cId="2224210191" sldId="371"/>
        </pc:sldMkLst>
        <pc:spChg chg="mod">
          <ac:chgData name="Lorenzo Di Domenico" userId="b92e3e10ad574af4" providerId="LiveId" clId="{5A00FCB2-DAA9-4035-9279-B16575AC47BE}" dt="2022-04-11T11:52:06.433" v="4022" actId="20577"/>
          <ac:spMkLst>
            <pc:docMk/>
            <pc:sldMk cId="2224210191" sldId="371"/>
            <ac:spMk id="6" creationId="{5C9A7CC3-30A0-43F5-996D-3D99B31FC2A6}"/>
          </ac:spMkLst>
        </pc:spChg>
        <pc:spChg chg="mod">
          <ac:chgData name="Lorenzo Di Domenico" userId="b92e3e10ad574af4" providerId="LiveId" clId="{5A00FCB2-DAA9-4035-9279-B16575AC47BE}" dt="2022-04-12T14:57:27.830" v="8365"/>
          <ac:spMkLst>
            <pc:docMk/>
            <pc:sldMk cId="2224210191" sldId="371"/>
            <ac:spMk id="10245" creationId="{9E9D7871-5470-4D91-8213-4A46E5028592}"/>
          </ac:spMkLst>
        </pc:spChg>
        <pc:picChg chg="add mod">
          <ac:chgData name="Lorenzo Di Domenico" userId="b92e3e10ad574af4" providerId="LiveId" clId="{5A00FCB2-DAA9-4035-9279-B16575AC47BE}" dt="2022-04-11T11:52:03.762" v="4020" actId="1076"/>
          <ac:picMkLst>
            <pc:docMk/>
            <pc:sldMk cId="2224210191" sldId="371"/>
            <ac:picMk id="4" creationId="{572E4D26-5A1B-4A36-8BDA-9890350FEA8F}"/>
          </ac:picMkLst>
        </pc:picChg>
        <pc:picChg chg="del">
          <ac:chgData name="Lorenzo Di Domenico" userId="b92e3e10ad574af4" providerId="LiveId" clId="{5A00FCB2-DAA9-4035-9279-B16575AC47BE}" dt="2022-04-11T11:25:15.725" v="3743" actId="478"/>
          <ac:picMkLst>
            <pc:docMk/>
            <pc:sldMk cId="2224210191" sldId="371"/>
            <ac:picMk id="5" creationId="{82391B6E-5F36-48B2-BD07-70EB38AB2CDB}"/>
          </ac:picMkLst>
        </pc:picChg>
      </pc:sldChg>
      <pc:sldChg chg="addSp delSp modSp add mod ord">
        <pc:chgData name="Lorenzo Di Domenico" userId="b92e3e10ad574af4" providerId="LiveId" clId="{5A00FCB2-DAA9-4035-9279-B16575AC47BE}" dt="2022-04-12T15:05:48.823" v="8372"/>
        <pc:sldMkLst>
          <pc:docMk/>
          <pc:sldMk cId="1619839534" sldId="372"/>
        </pc:sldMkLst>
        <pc:spChg chg="mod">
          <ac:chgData name="Lorenzo Di Domenico" userId="b92e3e10ad574af4" providerId="LiveId" clId="{5A00FCB2-DAA9-4035-9279-B16575AC47BE}" dt="2022-04-11T11:52:43.865" v="4113" actId="20577"/>
          <ac:spMkLst>
            <pc:docMk/>
            <pc:sldMk cId="1619839534" sldId="372"/>
            <ac:spMk id="6" creationId="{5C9A7CC3-30A0-43F5-996D-3D99B31FC2A6}"/>
          </ac:spMkLst>
        </pc:spChg>
        <pc:spChg chg="mod">
          <ac:chgData name="Lorenzo Di Domenico" userId="b92e3e10ad574af4" providerId="LiveId" clId="{5A00FCB2-DAA9-4035-9279-B16575AC47BE}" dt="2022-04-12T14:57:33.071" v="8368"/>
          <ac:spMkLst>
            <pc:docMk/>
            <pc:sldMk cId="1619839534" sldId="372"/>
            <ac:spMk id="10245" creationId="{9E9D7871-5470-4D91-8213-4A46E5028592}"/>
          </ac:spMkLst>
        </pc:spChg>
        <pc:picChg chg="del">
          <ac:chgData name="Lorenzo Di Domenico" userId="b92e3e10ad574af4" providerId="LiveId" clId="{5A00FCB2-DAA9-4035-9279-B16575AC47BE}" dt="2022-04-11T11:26:00.283" v="3746" actId="478"/>
          <ac:picMkLst>
            <pc:docMk/>
            <pc:sldMk cId="1619839534" sldId="372"/>
            <ac:picMk id="4" creationId="{572E4D26-5A1B-4A36-8BDA-9890350FEA8F}"/>
          </ac:picMkLst>
        </pc:picChg>
        <pc:picChg chg="add mod">
          <ac:chgData name="Lorenzo Di Domenico" userId="b92e3e10ad574af4" providerId="LiveId" clId="{5A00FCB2-DAA9-4035-9279-B16575AC47BE}" dt="2022-04-11T11:52:48.414" v="4115" actId="1076"/>
          <ac:picMkLst>
            <pc:docMk/>
            <pc:sldMk cId="1619839534" sldId="372"/>
            <ac:picMk id="5" creationId="{0FB7C409-CFA4-4BD9-942A-75468ACD3656}"/>
          </ac:picMkLst>
        </pc:picChg>
      </pc:sldChg>
      <pc:sldChg chg="modSp add mod">
        <pc:chgData name="Lorenzo Di Domenico" userId="b92e3e10ad574af4" providerId="LiveId" clId="{5A00FCB2-DAA9-4035-9279-B16575AC47BE}" dt="2022-04-12T15:11:23.186" v="8813" actId="113"/>
        <pc:sldMkLst>
          <pc:docMk/>
          <pc:sldMk cId="267708405" sldId="373"/>
        </pc:sldMkLst>
        <pc:spChg chg="mod">
          <ac:chgData name="Lorenzo Di Domenico" userId="b92e3e10ad574af4" providerId="LiveId" clId="{5A00FCB2-DAA9-4035-9279-B16575AC47BE}" dt="2022-04-12T15:11:23.186" v="8813" actId="113"/>
          <ac:spMkLst>
            <pc:docMk/>
            <pc:sldMk cId="267708405" sldId="373"/>
            <ac:spMk id="6" creationId="{5C9A7CC3-30A0-43F5-996D-3D99B31FC2A6}"/>
          </ac:spMkLst>
        </pc:spChg>
      </pc:sldChg>
      <pc:sldChg chg="delSp modSp add del mod">
        <pc:chgData name="Lorenzo Di Domenico" userId="b92e3e10ad574af4" providerId="LiveId" clId="{5A00FCB2-DAA9-4035-9279-B16575AC47BE}" dt="2022-04-12T14:40:08.910" v="7377" actId="2696"/>
        <pc:sldMkLst>
          <pc:docMk/>
          <pc:sldMk cId="4272246662" sldId="373"/>
        </pc:sldMkLst>
        <pc:spChg chg="mod">
          <ac:chgData name="Lorenzo Di Domenico" userId="b92e3e10ad574af4" providerId="LiveId" clId="{5A00FCB2-DAA9-4035-9279-B16575AC47BE}" dt="2022-04-12T14:37:19.301" v="7069" actId="20577"/>
          <ac:spMkLst>
            <pc:docMk/>
            <pc:sldMk cId="4272246662" sldId="373"/>
            <ac:spMk id="6" creationId="{5C9A7CC3-30A0-43F5-996D-3D99B31FC2A6}"/>
          </ac:spMkLst>
        </pc:spChg>
        <pc:spChg chg="mod">
          <ac:chgData name="Lorenzo Di Domenico" userId="b92e3e10ad574af4" providerId="LiveId" clId="{5A00FCB2-DAA9-4035-9279-B16575AC47BE}" dt="2022-04-12T14:31:08.316" v="6244" actId="20577"/>
          <ac:spMkLst>
            <pc:docMk/>
            <pc:sldMk cId="4272246662" sldId="373"/>
            <ac:spMk id="10245" creationId="{9E9D7871-5470-4D91-8213-4A46E5028592}"/>
          </ac:spMkLst>
        </pc:spChg>
        <pc:picChg chg="del">
          <ac:chgData name="Lorenzo Di Domenico" userId="b92e3e10ad574af4" providerId="LiveId" clId="{5A00FCB2-DAA9-4035-9279-B16575AC47BE}" dt="2022-04-12T14:08:19.863" v="4302" actId="478"/>
          <ac:picMkLst>
            <pc:docMk/>
            <pc:sldMk cId="4272246662" sldId="373"/>
            <ac:picMk id="5" creationId="{0FB7C409-CFA4-4BD9-942A-75468ACD3656}"/>
          </ac:picMkLst>
        </pc:picChg>
      </pc:sldChg>
      <pc:sldChg chg="addSp delSp modSp add mod ord">
        <pc:chgData name="Lorenzo Di Domenico" userId="b92e3e10ad574af4" providerId="LiveId" clId="{5A00FCB2-DAA9-4035-9279-B16575AC47BE}" dt="2022-04-12T15:07:44.464" v="8670" actId="1035"/>
        <pc:sldMkLst>
          <pc:docMk/>
          <pc:sldMk cId="3626862788" sldId="374"/>
        </pc:sldMkLst>
        <pc:spChg chg="del mod">
          <ac:chgData name="Lorenzo Di Domenico" userId="b92e3e10ad574af4" providerId="LiveId" clId="{5A00FCB2-DAA9-4035-9279-B16575AC47BE}" dt="2022-04-12T15:05:58.897" v="8383" actId="478"/>
          <ac:spMkLst>
            <pc:docMk/>
            <pc:sldMk cId="3626862788" sldId="374"/>
            <ac:spMk id="6" creationId="{5C9A7CC3-30A0-43F5-996D-3D99B31FC2A6}"/>
          </ac:spMkLst>
        </pc:spChg>
        <pc:spChg chg="add mod">
          <ac:chgData name="Lorenzo Di Domenico" userId="b92e3e10ad574af4" providerId="LiveId" clId="{5A00FCB2-DAA9-4035-9279-B16575AC47BE}" dt="2022-04-12T15:07:44.464" v="8670" actId="1035"/>
          <ac:spMkLst>
            <pc:docMk/>
            <pc:sldMk cId="3626862788" sldId="374"/>
            <ac:spMk id="9" creationId="{8C749E09-5C0B-43E0-A2D3-24CA6ADCB9FD}"/>
          </ac:spMkLst>
        </pc:spChg>
        <pc:spChg chg="mod">
          <ac:chgData name="Lorenzo Di Domenico" userId="b92e3e10ad574af4" providerId="LiveId" clId="{5A00FCB2-DAA9-4035-9279-B16575AC47BE}" dt="2022-04-12T14:57:38.512" v="8369"/>
          <ac:spMkLst>
            <pc:docMk/>
            <pc:sldMk cId="3626862788" sldId="374"/>
            <ac:spMk id="10245" creationId="{9E9D7871-5470-4D91-8213-4A46E5028592}"/>
          </ac:spMkLst>
        </pc:spChg>
        <pc:picChg chg="add mod">
          <ac:chgData name="Lorenzo Di Domenico" userId="b92e3e10ad574af4" providerId="LiveId" clId="{5A00FCB2-DAA9-4035-9279-B16575AC47BE}" dt="2022-04-12T15:07:41.905" v="8669" actId="1038"/>
          <ac:picMkLst>
            <pc:docMk/>
            <pc:sldMk cId="3626862788" sldId="374"/>
            <ac:picMk id="4" creationId="{1021FAC0-4FCD-4186-8031-9FEB50DB3192}"/>
          </ac:picMkLst>
        </pc:picChg>
      </pc:sldChg>
      <pc:sldChg chg="modSp add mod">
        <pc:chgData name="Lorenzo Di Domenico" userId="b92e3e10ad574af4" providerId="LiveId" clId="{5A00FCB2-DAA9-4035-9279-B16575AC47BE}" dt="2022-04-12T14:54:10.467" v="8066" actId="20577"/>
        <pc:sldMkLst>
          <pc:docMk/>
          <pc:sldMk cId="585639713" sldId="375"/>
        </pc:sldMkLst>
        <pc:spChg chg="mod">
          <ac:chgData name="Lorenzo Di Domenico" userId="b92e3e10ad574af4" providerId="LiveId" clId="{5A00FCB2-DAA9-4035-9279-B16575AC47BE}" dt="2022-04-12T14:54:10.467" v="8066" actId="20577"/>
          <ac:spMkLst>
            <pc:docMk/>
            <pc:sldMk cId="585639713" sldId="375"/>
            <ac:spMk id="6" creationId="{5C9A7CC3-30A0-43F5-996D-3D99B31FC2A6}"/>
          </ac:spMkLst>
        </pc:spChg>
      </pc:sldChg>
      <pc:sldChg chg="modSp add del mod ord">
        <pc:chgData name="Lorenzo Di Domenico" userId="b92e3e10ad574af4" providerId="LiveId" clId="{5A00FCB2-DAA9-4035-9279-B16575AC47BE}" dt="2022-04-12T14:40:08.910" v="7377" actId="2696"/>
        <pc:sldMkLst>
          <pc:docMk/>
          <pc:sldMk cId="3174311536" sldId="375"/>
        </pc:sldMkLst>
        <pc:spChg chg="mod">
          <ac:chgData name="Lorenzo Di Domenico" userId="b92e3e10ad574af4" providerId="LiveId" clId="{5A00FCB2-DAA9-4035-9279-B16575AC47BE}" dt="2022-04-12T14:38:43.997" v="7348" actId="20577"/>
          <ac:spMkLst>
            <pc:docMk/>
            <pc:sldMk cId="3174311536" sldId="375"/>
            <ac:spMk id="6" creationId="{5C9A7CC3-30A0-43F5-996D-3D99B31FC2A6}"/>
          </ac:spMkLst>
        </pc:spChg>
        <pc:spChg chg="mod">
          <ac:chgData name="Lorenzo Di Domenico" userId="b92e3e10ad574af4" providerId="LiveId" clId="{5A00FCB2-DAA9-4035-9279-B16575AC47BE}" dt="2022-04-12T14:39:29.467" v="7375" actId="20577"/>
          <ac:spMkLst>
            <pc:docMk/>
            <pc:sldMk cId="3174311536" sldId="375"/>
            <ac:spMk id="10245" creationId="{9E9D7871-5470-4D91-8213-4A46E5028592}"/>
          </ac:spMkLst>
        </pc:spChg>
      </pc:sldChg>
      <pc:sldChg chg="delSp modSp add mod">
        <pc:chgData name="Lorenzo Di Domenico" userId="b92e3e10ad574af4" providerId="LiveId" clId="{5A00FCB2-DAA9-4035-9279-B16575AC47BE}" dt="2022-04-13T08:35:33.357" v="10369" actId="5793"/>
        <pc:sldMkLst>
          <pc:docMk/>
          <pc:sldMk cId="2816418055" sldId="376"/>
        </pc:sldMkLst>
        <pc:spChg chg="mod">
          <ac:chgData name="Lorenzo Di Domenico" userId="b92e3e10ad574af4" providerId="LiveId" clId="{5A00FCB2-DAA9-4035-9279-B16575AC47BE}" dt="2022-04-13T08:35:33.357" v="10369" actId="5793"/>
          <ac:spMkLst>
            <pc:docMk/>
            <pc:sldMk cId="2816418055" sldId="376"/>
            <ac:spMk id="9" creationId="{8C749E09-5C0B-43E0-A2D3-24CA6ADCB9FD}"/>
          </ac:spMkLst>
        </pc:spChg>
        <pc:spChg chg="mod">
          <ac:chgData name="Lorenzo Di Domenico" userId="b92e3e10ad574af4" providerId="LiveId" clId="{5A00FCB2-DAA9-4035-9279-B16575AC47BE}" dt="2022-04-12T15:22:29.608" v="8931" actId="20577"/>
          <ac:spMkLst>
            <pc:docMk/>
            <pc:sldMk cId="2816418055" sldId="376"/>
            <ac:spMk id="10245" creationId="{9E9D7871-5470-4D91-8213-4A46E5028592}"/>
          </ac:spMkLst>
        </pc:spChg>
        <pc:picChg chg="del">
          <ac:chgData name="Lorenzo Di Domenico" userId="b92e3e10ad574af4" providerId="LiveId" clId="{5A00FCB2-DAA9-4035-9279-B16575AC47BE}" dt="2022-04-12T15:23:49.887" v="9256" actId="478"/>
          <ac:picMkLst>
            <pc:docMk/>
            <pc:sldMk cId="2816418055" sldId="376"/>
            <ac:picMk id="4" creationId="{1021FAC0-4FCD-4186-8031-9FEB50DB3192}"/>
          </ac:picMkLst>
        </pc:picChg>
      </pc:sldChg>
      <pc:sldChg chg="modSp add mod">
        <pc:chgData name="Lorenzo Di Domenico" userId="b92e3e10ad574af4" providerId="LiveId" clId="{5A00FCB2-DAA9-4035-9279-B16575AC47BE}" dt="2022-04-13T08:52:28.651" v="11514" actId="20577"/>
        <pc:sldMkLst>
          <pc:docMk/>
          <pc:sldMk cId="236266777" sldId="377"/>
        </pc:sldMkLst>
        <pc:spChg chg="mod">
          <ac:chgData name="Lorenzo Di Domenico" userId="b92e3e10ad574af4" providerId="LiveId" clId="{5A00FCB2-DAA9-4035-9279-B16575AC47BE}" dt="2022-04-13T08:52:28.651" v="11514" actId="20577"/>
          <ac:spMkLst>
            <pc:docMk/>
            <pc:sldMk cId="236266777" sldId="377"/>
            <ac:spMk id="9" creationId="{8C749E09-5C0B-43E0-A2D3-24CA6ADCB9FD}"/>
          </ac:spMkLst>
        </pc:spChg>
      </pc:sldChg>
      <pc:sldChg chg="addSp modSp add mod">
        <pc:chgData name="Lorenzo Di Domenico" userId="b92e3e10ad574af4" providerId="LiveId" clId="{5A00FCB2-DAA9-4035-9279-B16575AC47BE}" dt="2022-04-13T09:11:54.502" v="11813" actId="113"/>
        <pc:sldMkLst>
          <pc:docMk/>
          <pc:sldMk cId="2815129897" sldId="378"/>
        </pc:sldMkLst>
        <pc:spChg chg="mod">
          <ac:chgData name="Lorenzo Di Domenico" userId="b92e3e10ad574af4" providerId="LiveId" clId="{5A00FCB2-DAA9-4035-9279-B16575AC47BE}" dt="2022-04-13T09:11:54.502" v="11813" actId="113"/>
          <ac:spMkLst>
            <pc:docMk/>
            <pc:sldMk cId="2815129897" sldId="378"/>
            <ac:spMk id="9" creationId="{8C749E09-5C0B-43E0-A2D3-24CA6ADCB9FD}"/>
          </ac:spMkLst>
        </pc:spChg>
        <pc:picChg chg="add mod">
          <ac:chgData name="Lorenzo Di Domenico" userId="b92e3e10ad574af4" providerId="LiveId" clId="{5A00FCB2-DAA9-4035-9279-B16575AC47BE}" dt="2022-04-13T08:46:16.686" v="10830" actId="1076"/>
          <ac:picMkLst>
            <pc:docMk/>
            <pc:sldMk cId="2815129897" sldId="378"/>
            <ac:picMk id="4" creationId="{99DE141B-C5DE-4AB3-93B2-2BFE2B89FF90}"/>
          </ac:picMkLst>
        </pc:picChg>
      </pc:sldChg>
      <pc:sldChg chg="addSp delSp modSp add">
        <pc:chgData name="Lorenzo Di Domenico" userId="b92e3e10ad574af4" providerId="LiveId" clId="{5A00FCB2-DAA9-4035-9279-B16575AC47BE}" dt="2022-04-13T08:52:42.557" v="11516" actId="478"/>
        <pc:sldMkLst>
          <pc:docMk/>
          <pc:sldMk cId="4034482698" sldId="379"/>
        </pc:sldMkLst>
        <pc:spChg chg="del">
          <ac:chgData name="Lorenzo Di Domenico" userId="b92e3e10ad574af4" providerId="LiveId" clId="{5A00FCB2-DAA9-4035-9279-B16575AC47BE}" dt="2022-04-13T08:52:42.557" v="11516" actId="478"/>
          <ac:spMkLst>
            <pc:docMk/>
            <pc:sldMk cId="4034482698" sldId="379"/>
            <ac:spMk id="9" creationId="{8C749E09-5C0B-43E0-A2D3-24CA6ADCB9FD}"/>
          </ac:spMkLst>
        </pc:spChg>
        <pc:picChg chg="add mod">
          <ac:chgData name="Lorenzo Di Domenico" userId="b92e3e10ad574af4" providerId="LiveId" clId="{5A00FCB2-DAA9-4035-9279-B16575AC47BE}" dt="2022-04-13T08:52:36.214" v="11515"/>
          <ac:picMkLst>
            <pc:docMk/>
            <pc:sldMk cId="4034482698" sldId="379"/>
            <ac:picMk id="4" creationId="{6E98215E-B0B3-4B8F-859E-853552441D67}"/>
          </ac:picMkLst>
        </pc:picChg>
      </pc:sldChg>
      <pc:sldChg chg="addSp delSp modSp add mod">
        <pc:chgData name="Lorenzo Di Domenico" userId="b92e3e10ad574af4" providerId="LiveId" clId="{5A00FCB2-DAA9-4035-9279-B16575AC47BE}" dt="2022-04-13T09:04:06.276" v="11534" actId="20577"/>
        <pc:sldMkLst>
          <pc:docMk/>
          <pc:sldMk cId="4162755246" sldId="380"/>
        </pc:sldMkLst>
        <pc:spChg chg="mod">
          <ac:chgData name="Lorenzo Di Domenico" userId="b92e3e10ad574af4" providerId="LiveId" clId="{5A00FCB2-DAA9-4035-9279-B16575AC47BE}" dt="2022-04-13T09:04:06.276" v="11534" actId="20577"/>
          <ac:spMkLst>
            <pc:docMk/>
            <pc:sldMk cId="4162755246" sldId="380"/>
            <ac:spMk id="9" creationId="{8C749E09-5C0B-43E0-A2D3-24CA6ADCB9FD}"/>
          </ac:spMkLst>
        </pc:spChg>
        <pc:picChg chg="del">
          <ac:chgData name="Lorenzo Di Domenico" userId="b92e3e10ad574af4" providerId="LiveId" clId="{5A00FCB2-DAA9-4035-9279-B16575AC47BE}" dt="2022-04-13T08:57:15.202" v="11518" actId="478"/>
          <ac:picMkLst>
            <pc:docMk/>
            <pc:sldMk cId="4162755246" sldId="380"/>
            <ac:picMk id="4" creationId="{99DE141B-C5DE-4AB3-93B2-2BFE2B89FF90}"/>
          </ac:picMkLst>
        </pc:picChg>
        <pc:picChg chg="add mod">
          <ac:chgData name="Lorenzo Di Domenico" userId="b92e3e10ad574af4" providerId="LiveId" clId="{5A00FCB2-DAA9-4035-9279-B16575AC47BE}" dt="2022-04-13T09:03:59.027" v="11532" actId="1076"/>
          <ac:picMkLst>
            <pc:docMk/>
            <pc:sldMk cId="4162755246" sldId="380"/>
            <ac:picMk id="5" creationId="{38F31CCE-B564-40E8-A350-39743835396C}"/>
          </ac:picMkLst>
        </pc:picChg>
      </pc:sldChg>
      <pc:sldChg chg="addSp modSp add mod">
        <pc:chgData name="Lorenzo Di Domenico" userId="b92e3e10ad574af4" providerId="LiveId" clId="{5A00FCB2-DAA9-4035-9279-B16575AC47BE}" dt="2022-04-13T09:09:07.669" v="11715" actId="6549"/>
        <pc:sldMkLst>
          <pc:docMk/>
          <pc:sldMk cId="3397449391" sldId="381"/>
        </pc:sldMkLst>
        <pc:spChg chg="mod">
          <ac:chgData name="Lorenzo Di Domenico" userId="b92e3e10ad574af4" providerId="LiveId" clId="{5A00FCB2-DAA9-4035-9279-B16575AC47BE}" dt="2022-04-13T09:09:07.669" v="11715" actId="6549"/>
          <ac:spMkLst>
            <pc:docMk/>
            <pc:sldMk cId="3397449391" sldId="381"/>
            <ac:spMk id="9" creationId="{8C749E09-5C0B-43E0-A2D3-24CA6ADCB9FD}"/>
          </ac:spMkLst>
        </pc:spChg>
        <pc:picChg chg="add mod">
          <ac:chgData name="Lorenzo Di Domenico" userId="b92e3e10ad574af4" providerId="LiveId" clId="{5A00FCB2-DAA9-4035-9279-B16575AC47BE}" dt="2022-04-13T09:08:52.976" v="11585" actId="14100"/>
          <ac:picMkLst>
            <pc:docMk/>
            <pc:sldMk cId="3397449391" sldId="381"/>
            <ac:picMk id="4" creationId="{73CCC9DE-47B3-45AA-B4DE-E8D66EFACE7C}"/>
          </ac:picMkLst>
        </pc:picChg>
      </pc:sldChg>
      <pc:sldChg chg="delSp modSp add mod">
        <pc:chgData name="Lorenzo Di Domenico" userId="b92e3e10ad574af4" providerId="LiveId" clId="{5A00FCB2-DAA9-4035-9279-B16575AC47BE}" dt="2022-04-13T09:05:30.731" v="11584" actId="5793"/>
        <pc:sldMkLst>
          <pc:docMk/>
          <pc:sldMk cId="172638865" sldId="382"/>
        </pc:sldMkLst>
        <pc:spChg chg="mod">
          <ac:chgData name="Lorenzo Di Domenico" userId="b92e3e10ad574af4" providerId="LiveId" clId="{5A00FCB2-DAA9-4035-9279-B16575AC47BE}" dt="2022-04-13T09:05:30.731" v="11584" actId="5793"/>
          <ac:spMkLst>
            <pc:docMk/>
            <pc:sldMk cId="172638865" sldId="382"/>
            <ac:spMk id="9" creationId="{8C749E09-5C0B-43E0-A2D3-24CA6ADCB9FD}"/>
          </ac:spMkLst>
        </pc:spChg>
        <pc:picChg chg="del">
          <ac:chgData name="Lorenzo Di Domenico" userId="b92e3e10ad574af4" providerId="LiveId" clId="{5A00FCB2-DAA9-4035-9279-B16575AC47BE}" dt="2022-04-13T09:04:35.552" v="11538" actId="478"/>
          <ac:picMkLst>
            <pc:docMk/>
            <pc:sldMk cId="172638865" sldId="382"/>
            <ac:picMk id="5" creationId="{38F31CCE-B564-40E8-A350-39743835396C}"/>
          </ac:picMkLst>
        </pc:picChg>
      </pc:sldChg>
      <pc:sldChg chg="addSp delSp modSp add mod">
        <pc:chgData name="Lorenzo Di Domenico" userId="b92e3e10ad574af4" providerId="LiveId" clId="{5A00FCB2-DAA9-4035-9279-B16575AC47BE}" dt="2022-04-13T09:10:34.211" v="11812" actId="20577"/>
        <pc:sldMkLst>
          <pc:docMk/>
          <pc:sldMk cId="1417293435" sldId="383"/>
        </pc:sldMkLst>
        <pc:spChg chg="mod">
          <ac:chgData name="Lorenzo Di Domenico" userId="b92e3e10ad574af4" providerId="LiveId" clId="{5A00FCB2-DAA9-4035-9279-B16575AC47BE}" dt="2022-04-13T09:10:34.211" v="11812" actId="20577"/>
          <ac:spMkLst>
            <pc:docMk/>
            <pc:sldMk cId="1417293435" sldId="383"/>
            <ac:spMk id="9" creationId="{8C749E09-5C0B-43E0-A2D3-24CA6ADCB9FD}"/>
          </ac:spMkLst>
        </pc:spChg>
        <pc:spChg chg="mod">
          <ac:chgData name="Lorenzo Di Domenico" userId="b92e3e10ad574af4" providerId="LiveId" clId="{5A00FCB2-DAA9-4035-9279-B16575AC47BE}" dt="2022-04-13T09:09:46.502" v="11778" actId="14100"/>
          <ac:spMkLst>
            <pc:docMk/>
            <pc:sldMk cId="1417293435" sldId="383"/>
            <ac:spMk id="10245" creationId="{9E9D7871-5470-4D91-8213-4A46E5028592}"/>
          </ac:spMkLst>
        </pc:spChg>
        <pc:picChg chg="add mod">
          <ac:chgData name="Lorenzo Di Domenico" userId="b92e3e10ad574af4" providerId="LiveId" clId="{5A00FCB2-DAA9-4035-9279-B16575AC47BE}" dt="2022-04-13T09:09:24.277" v="11720" actId="1076"/>
          <ac:picMkLst>
            <pc:docMk/>
            <pc:sldMk cId="1417293435" sldId="383"/>
            <ac:picMk id="4" creationId="{246B86E8-06D8-4D49-8657-B190C411C998}"/>
          </ac:picMkLst>
        </pc:picChg>
        <pc:picChg chg="del">
          <ac:chgData name="Lorenzo Di Domenico" userId="b92e3e10ad574af4" providerId="LiveId" clId="{5A00FCB2-DAA9-4035-9279-B16575AC47BE}" dt="2022-04-13T09:09:13.419" v="11717" actId="478"/>
          <ac:picMkLst>
            <pc:docMk/>
            <pc:sldMk cId="1417293435" sldId="383"/>
            <ac:picMk id="5" creationId="{38F31CCE-B564-40E8-A350-39743835396C}"/>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96D8EA1F-F455-4B88-9885-F384C375F575}"/>
              </a:ext>
            </a:extLst>
          </p:cNvPr>
          <p:cNvSpPr>
            <a:spLocks noGrp="1" noChangeArrowheads="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defRPr sz="1200">
                <a:solidFill>
                  <a:schemeClr val="tx1"/>
                </a:solidFill>
              </a:defRPr>
            </a:lvl1pPr>
          </a:lstStyle>
          <a:p>
            <a:pPr>
              <a:defRPr/>
            </a:pPr>
            <a:endParaRPr lang="it-IT" altLang="it-IT"/>
          </a:p>
        </p:txBody>
      </p:sp>
      <p:sp>
        <p:nvSpPr>
          <p:cNvPr id="3075" name="Rectangle 3">
            <a:extLst>
              <a:ext uri="{FF2B5EF4-FFF2-40B4-BE49-F238E27FC236}">
                <a16:creationId xmlns:a16="http://schemas.microsoft.com/office/drawing/2014/main" id="{8F02CDCD-2256-4A6A-8880-72D8515DC267}"/>
              </a:ext>
            </a:extLst>
          </p:cNvPr>
          <p:cNvSpPr>
            <a:spLocks noGrp="1" noChangeArrowheads="1"/>
          </p:cNvSpPr>
          <p:nvPr>
            <p:ph type="dt" sz="quarter" idx="1"/>
          </p:nvPr>
        </p:nvSpPr>
        <p:spPr bwMode="auto">
          <a:xfrm>
            <a:off x="388620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a:defRPr sz="1200">
                <a:solidFill>
                  <a:schemeClr val="tx1"/>
                </a:solidFill>
              </a:defRPr>
            </a:lvl1pPr>
          </a:lstStyle>
          <a:p>
            <a:pPr>
              <a:defRPr/>
            </a:pPr>
            <a:endParaRPr lang="it-IT" altLang="it-IT"/>
          </a:p>
        </p:txBody>
      </p:sp>
      <p:sp>
        <p:nvSpPr>
          <p:cNvPr id="3076" name="Rectangle 4">
            <a:extLst>
              <a:ext uri="{FF2B5EF4-FFF2-40B4-BE49-F238E27FC236}">
                <a16:creationId xmlns:a16="http://schemas.microsoft.com/office/drawing/2014/main" id="{25DC6133-35DC-4CDC-BF8A-0D94758438E3}"/>
              </a:ext>
            </a:extLst>
          </p:cNvPr>
          <p:cNvSpPr>
            <a:spLocks noGrp="1" noChangeArrowheads="1"/>
          </p:cNvSpPr>
          <p:nvPr>
            <p:ph type="ftr" sz="quarter" idx="2"/>
          </p:nvPr>
        </p:nvSpPr>
        <p:spPr bwMode="auto">
          <a:xfrm>
            <a:off x="0" y="8686800"/>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a:defRPr sz="1200">
                <a:solidFill>
                  <a:schemeClr val="tx1"/>
                </a:solidFill>
              </a:defRPr>
            </a:lvl1pPr>
          </a:lstStyle>
          <a:p>
            <a:pPr>
              <a:defRPr/>
            </a:pPr>
            <a:endParaRPr lang="it-IT" altLang="it-IT"/>
          </a:p>
        </p:txBody>
      </p:sp>
      <p:sp>
        <p:nvSpPr>
          <p:cNvPr id="3077" name="Rectangle 5">
            <a:extLst>
              <a:ext uri="{FF2B5EF4-FFF2-40B4-BE49-F238E27FC236}">
                <a16:creationId xmlns:a16="http://schemas.microsoft.com/office/drawing/2014/main" id="{62B5E6C9-C264-4B2A-8653-DAF655F87A3B}"/>
              </a:ext>
            </a:extLst>
          </p:cNvPr>
          <p:cNvSpPr>
            <a:spLocks noGrp="1" noChangeArrowheads="1"/>
          </p:cNvSpPr>
          <p:nvPr>
            <p:ph type="sldNum" sz="quarter" idx="3"/>
          </p:nvPr>
        </p:nvSpPr>
        <p:spPr bwMode="auto">
          <a:xfrm>
            <a:off x="3886200" y="8686800"/>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algn="r">
              <a:defRPr sz="1200">
                <a:solidFill>
                  <a:schemeClr val="tx1"/>
                </a:solidFill>
              </a:defRPr>
            </a:lvl1pPr>
          </a:lstStyle>
          <a:p>
            <a:pPr>
              <a:defRPr/>
            </a:pPr>
            <a:fld id="{C40F2B60-E80C-4FBB-A55A-B75CDA5C3D93}" type="slidenum">
              <a:rPr lang="it-IT" altLang="it-IT"/>
              <a:pPr>
                <a:defRPr/>
              </a:pPr>
              <a:t>‹N›</a:t>
            </a:fld>
            <a:endParaRPr lang="it-IT" altLang="it-IT"/>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54281EAB-6DFB-4FCF-9515-1E581FC60D88}"/>
              </a:ext>
            </a:extLst>
          </p:cNvPr>
          <p:cNvSpPr>
            <a:spLocks noGrp="1" noChangeArrowheads="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defRPr sz="1200">
                <a:solidFill>
                  <a:schemeClr val="tx1"/>
                </a:solidFill>
              </a:defRPr>
            </a:lvl1pPr>
          </a:lstStyle>
          <a:p>
            <a:pPr>
              <a:defRPr/>
            </a:pPr>
            <a:endParaRPr lang="it-IT" altLang="it-IT"/>
          </a:p>
        </p:txBody>
      </p:sp>
      <p:sp>
        <p:nvSpPr>
          <p:cNvPr id="5123" name="Rectangle 3">
            <a:extLst>
              <a:ext uri="{FF2B5EF4-FFF2-40B4-BE49-F238E27FC236}">
                <a16:creationId xmlns:a16="http://schemas.microsoft.com/office/drawing/2014/main" id="{82B70DA0-06F6-4520-BBE0-493093EE4AD0}"/>
              </a:ext>
            </a:extLst>
          </p:cNvPr>
          <p:cNvSpPr>
            <a:spLocks noGrp="1" noChangeArrowheads="1"/>
          </p:cNvSpPr>
          <p:nvPr>
            <p:ph type="dt" idx="1"/>
          </p:nvPr>
        </p:nvSpPr>
        <p:spPr bwMode="auto">
          <a:xfrm>
            <a:off x="388620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a:defRPr sz="1200">
                <a:solidFill>
                  <a:schemeClr val="tx1"/>
                </a:solidFill>
              </a:defRPr>
            </a:lvl1pPr>
          </a:lstStyle>
          <a:p>
            <a:pPr>
              <a:defRPr/>
            </a:pPr>
            <a:endParaRPr lang="it-IT" altLang="it-IT"/>
          </a:p>
        </p:txBody>
      </p:sp>
      <p:sp>
        <p:nvSpPr>
          <p:cNvPr id="2052" name="Rectangle 4">
            <a:extLst>
              <a:ext uri="{FF2B5EF4-FFF2-40B4-BE49-F238E27FC236}">
                <a16:creationId xmlns:a16="http://schemas.microsoft.com/office/drawing/2014/main" id="{CB682FCF-5426-43D7-8AB2-6756E92E257B}"/>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5" name="Rectangle 5">
            <a:extLst>
              <a:ext uri="{FF2B5EF4-FFF2-40B4-BE49-F238E27FC236}">
                <a16:creationId xmlns:a16="http://schemas.microsoft.com/office/drawing/2014/main" id="{8C446625-FCBC-44B9-A2FE-F95B599673B9}"/>
              </a:ext>
            </a:extLst>
          </p:cNvPr>
          <p:cNvSpPr>
            <a:spLocks noGrp="1" noChangeArrowheads="1"/>
          </p:cNvSpPr>
          <p:nvPr>
            <p:ph type="body" sz="quarter" idx="3"/>
          </p:nvPr>
        </p:nvSpPr>
        <p:spPr bwMode="auto">
          <a:xfrm>
            <a:off x="914400" y="4343400"/>
            <a:ext cx="5029200" cy="4114800"/>
          </a:xfrm>
          <a:prstGeom prst="rect">
            <a:avLst/>
          </a:prstGeom>
          <a:noFill/>
          <a:ln>
            <a:noFill/>
          </a:ln>
        </p:spPr>
        <p:txBody>
          <a:bodyPr vert="horz" wrap="square" lIns="91440" tIns="45720" rIns="91440" bIns="45720" numCol="1" anchor="t" anchorCtr="0" compatLnSpc="1">
            <a:prstTxWarp prst="textNoShape">
              <a:avLst/>
            </a:prstTxWarp>
          </a:bodyPr>
          <a:lstStyle/>
          <a:p>
            <a:pPr lvl="0"/>
            <a:r>
              <a:rPr lang="it-IT" altLang="it-IT" noProof="0"/>
              <a:t>Fare clic per modificare gli stili del testo dello schema</a:t>
            </a:r>
          </a:p>
          <a:p>
            <a:pPr lvl="1"/>
            <a:r>
              <a:rPr lang="it-IT" altLang="it-IT" noProof="0"/>
              <a:t>Secondo livello</a:t>
            </a:r>
          </a:p>
          <a:p>
            <a:pPr lvl="2"/>
            <a:r>
              <a:rPr lang="it-IT" altLang="it-IT" noProof="0"/>
              <a:t>Terzo livello</a:t>
            </a:r>
          </a:p>
          <a:p>
            <a:pPr lvl="3"/>
            <a:r>
              <a:rPr lang="it-IT" altLang="it-IT" noProof="0"/>
              <a:t>Quarto livello</a:t>
            </a:r>
          </a:p>
          <a:p>
            <a:pPr lvl="4"/>
            <a:r>
              <a:rPr lang="it-IT" altLang="it-IT" noProof="0"/>
              <a:t>Quinto livello</a:t>
            </a:r>
          </a:p>
        </p:txBody>
      </p:sp>
      <p:sp>
        <p:nvSpPr>
          <p:cNvPr id="5126" name="Rectangle 6">
            <a:extLst>
              <a:ext uri="{FF2B5EF4-FFF2-40B4-BE49-F238E27FC236}">
                <a16:creationId xmlns:a16="http://schemas.microsoft.com/office/drawing/2014/main" id="{08E35B8C-5F58-4373-A837-7A92989EBF2D}"/>
              </a:ext>
            </a:extLst>
          </p:cNvPr>
          <p:cNvSpPr>
            <a:spLocks noGrp="1" noChangeArrowheads="1"/>
          </p:cNvSpPr>
          <p:nvPr>
            <p:ph type="ftr" sz="quarter" idx="4"/>
          </p:nvPr>
        </p:nvSpPr>
        <p:spPr bwMode="auto">
          <a:xfrm>
            <a:off x="0" y="8686800"/>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a:defRPr sz="1200">
                <a:solidFill>
                  <a:schemeClr val="tx1"/>
                </a:solidFill>
              </a:defRPr>
            </a:lvl1pPr>
          </a:lstStyle>
          <a:p>
            <a:pPr>
              <a:defRPr/>
            </a:pPr>
            <a:endParaRPr lang="it-IT" altLang="it-IT"/>
          </a:p>
        </p:txBody>
      </p:sp>
      <p:sp>
        <p:nvSpPr>
          <p:cNvPr id="5127" name="Rectangle 7">
            <a:extLst>
              <a:ext uri="{FF2B5EF4-FFF2-40B4-BE49-F238E27FC236}">
                <a16:creationId xmlns:a16="http://schemas.microsoft.com/office/drawing/2014/main" id="{5B8230DC-C02F-486F-8646-62D34F1114FB}"/>
              </a:ext>
            </a:extLst>
          </p:cNvPr>
          <p:cNvSpPr>
            <a:spLocks noGrp="1" noChangeArrowheads="1"/>
          </p:cNvSpPr>
          <p:nvPr>
            <p:ph type="sldNum" sz="quarter" idx="5"/>
          </p:nvPr>
        </p:nvSpPr>
        <p:spPr bwMode="auto">
          <a:xfrm>
            <a:off x="3886200" y="8686800"/>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algn="r">
              <a:defRPr sz="1200">
                <a:solidFill>
                  <a:schemeClr val="tx1"/>
                </a:solidFill>
              </a:defRPr>
            </a:lvl1pPr>
          </a:lstStyle>
          <a:p>
            <a:pPr>
              <a:defRPr/>
            </a:pPr>
            <a:fld id="{AE0C6612-7C66-4375-B6F4-E777BBA861E4}" type="slidenum">
              <a:rPr lang="it-IT" altLang="it-IT"/>
              <a:pPr>
                <a:defRPr/>
              </a:pPr>
              <a:t>‹N›</a:t>
            </a:fld>
            <a:endParaRPr lang="it-IT" altLang="it-IT"/>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1A393CD2-92C9-41F7-8994-2DDE0B32C044}"/>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900">
                <a:solidFill>
                  <a:schemeClr val="bg1"/>
                </a:solidFill>
                <a:latin typeface="Arial" panose="020B0604020202020204" pitchFamily="34" charset="0"/>
                <a:ea typeface="ＭＳ Ｐゴシック" panose="020B0600070205080204" pitchFamily="34" charset="-128"/>
              </a:defRPr>
            </a:lvl1pPr>
            <a:lvl2pPr marL="742950" indent="-285750">
              <a:defRPr sz="900">
                <a:solidFill>
                  <a:schemeClr val="bg1"/>
                </a:solidFill>
                <a:latin typeface="Arial" panose="020B0604020202020204" pitchFamily="34" charset="0"/>
                <a:ea typeface="ＭＳ Ｐゴシック" panose="020B0600070205080204" pitchFamily="34" charset="-128"/>
              </a:defRPr>
            </a:lvl2pPr>
            <a:lvl3pPr marL="1143000" indent="-228600">
              <a:defRPr sz="900">
                <a:solidFill>
                  <a:schemeClr val="bg1"/>
                </a:solidFill>
                <a:latin typeface="Arial" panose="020B0604020202020204" pitchFamily="34" charset="0"/>
                <a:ea typeface="ＭＳ Ｐゴシック" panose="020B0600070205080204" pitchFamily="34" charset="-128"/>
              </a:defRPr>
            </a:lvl3pPr>
            <a:lvl4pPr marL="1600200" indent="-228600">
              <a:defRPr sz="900">
                <a:solidFill>
                  <a:schemeClr val="bg1"/>
                </a:solidFill>
                <a:latin typeface="Arial" panose="020B0604020202020204" pitchFamily="34" charset="0"/>
                <a:ea typeface="ＭＳ Ｐゴシック" panose="020B0600070205080204" pitchFamily="34" charset="-128"/>
              </a:defRPr>
            </a:lvl4pPr>
            <a:lvl5pPr marL="2057400" indent="-228600">
              <a:defRPr sz="900">
                <a:solidFill>
                  <a:schemeClr val="bg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9pPr>
          </a:lstStyle>
          <a:p>
            <a:fld id="{8D56C8E4-EAC8-46AD-8F5F-BD6C4082D8E6}" type="slidenum">
              <a:rPr lang="it-IT" altLang="it-IT" sz="1200" smtClean="0">
                <a:solidFill>
                  <a:schemeClr val="tx1"/>
                </a:solidFill>
              </a:rPr>
              <a:pPr/>
              <a:t>1</a:t>
            </a:fld>
            <a:endParaRPr lang="it-IT" altLang="it-IT" sz="1200">
              <a:solidFill>
                <a:schemeClr val="tx1"/>
              </a:solidFill>
            </a:endParaRPr>
          </a:p>
        </p:txBody>
      </p:sp>
      <p:sp>
        <p:nvSpPr>
          <p:cNvPr id="5123" name="Rectangle 2">
            <a:extLst>
              <a:ext uri="{FF2B5EF4-FFF2-40B4-BE49-F238E27FC236}">
                <a16:creationId xmlns:a16="http://schemas.microsoft.com/office/drawing/2014/main" id="{3C88A052-BC1A-4988-8864-C68D40209856}"/>
              </a:ext>
            </a:extLst>
          </p:cNvPr>
          <p:cNvSpPr>
            <a:spLocks noGrp="1" noRot="1" noChangeAspect="1" noChangeArrowheads="1" noTextEdit="1"/>
          </p:cNvSpPr>
          <p:nvPr>
            <p:ph type="sldImg"/>
          </p:nvPr>
        </p:nvSpPr>
        <p:spPr>
          <a:ln/>
        </p:spPr>
      </p:sp>
      <p:sp>
        <p:nvSpPr>
          <p:cNvPr id="5124" name="Rectangle 3">
            <a:extLst>
              <a:ext uri="{FF2B5EF4-FFF2-40B4-BE49-F238E27FC236}">
                <a16:creationId xmlns:a16="http://schemas.microsoft.com/office/drawing/2014/main" id="{04A73CF0-861A-432A-8DE7-3E3364ACF93E}"/>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F065057E-0E0C-4F62-9CF7-7C84BC3B790D}"/>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900">
                <a:solidFill>
                  <a:schemeClr val="bg1"/>
                </a:solidFill>
                <a:latin typeface="Arial" panose="020B0604020202020204" pitchFamily="34" charset="0"/>
                <a:ea typeface="ＭＳ Ｐゴシック" panose="020B0600070205080204" pitchFamily="34" charset="-128"/>
              </a:defRPr>
            </a:lvl1pPr>
            <a:lvl2pPr marL="742950" indent="-285750">
              <a:defRPr sz="900">
                <a:solidFill>
                  <a:schemeClr val="bg1"/>
                </a:solidFill>
                <a:latin typeface="Arial" panose="020B0604020202020204" pitchFamily="34" charset="0"/>
                <a:ea typeface="ＭＳ Ｐゴシック" panose="020B0600070205080204" pitchFamily="34" charset="-128"/>
              </a:defRPr>
            </a:lvl2pPr>
            <a:lvl3pPr marL="1143000" indent="-228600">
              <a:defRPr sz="900">
                <a:solidFill>
                  <a:schemeClr val="bg1"/>
                </a:solidFill>
                <a:latin typeface="Arial" panose="020B0604020202020204" pitchFamily="34" charset="0"/>
                <a:ea typeface="ＭＳ Ｐゴシック" panose="020B0600070205080204" pitchFamily="34" charset="-128"/>
              </a:defRPr>
            </a:lvl3pPr>
            <a:lvl4pPr marL="1600200" indent="-228600">
              <a:defRPr sz="900">
                <a:solidFill>
                  <a:schemeClr val="bg1"/>
                </a:solidFill>
                <a:latin typeface="Arial" panose="020B0604020202020204" pitchFamily="34" charset="0"/>
                <a:ea typeface="ＭＳ Ｐゴシック" panose="020B0600070205080204" pitchFamily="34" charset="-128"/>
              </a:defRPr>
            </a:lvl4pPr>
            <a:lvl5pPr marL="2057400" indent="-228600">
              <a:defRPr sz="900">
                <a:solidFill>
                  <a:schemeClr val="bg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9pPr>
          </a:lstStyle>
          <a:p>
            <a:fld id="{678F6025-80DA-4199-888B-43CAB83542DE}" type="slidenum">
              <a:rPr lang="it-IT" altLang="it-IT" sz="1200" smtClean="0">
                <a:solidFill>
                  <a:schemeClr val="tx1"/>
                </a:solidFill>
              </a:rPr>
              <a:pPr/>
              <a:t>2</a:t>
            </a:fld>
            <a:endParaRPr lang="it-IT" altLang="it-IT" sz="1200">
              <a:solidFill>
                <a:schemeClr val="tx1"/>
              </a:solidFill>
            </a:endParaRPr>
          </a:p>
        </p:txBody>
      </p:sp>
      <p:sp>
        <p:nvSpPr>
          <p:cNvPr id="11267" name="Rectangle 2">
            <a:extLst>
              <a:ext uri="{FF2B5EF4-FFF2-40B4-BE49-F238E27FC236}">
                <a16:creationId xmlns:a16="http://schemas.microsoft.com/office/drawing/2014/main" id="{E80B3550-56E9-45A7-9B60-DE96DFDDA2B4}"/>
              </a:ext>
            </a:extLst>
          </p:cNvPr>
          <p:cNvSpPr>
            <a:spLocks noGrp="1" noRot="1" noChangeAspect="1" noChangeArrowheads="1" noTextEdit="1"/>
          </p:cNvSpPr>
          <p:nvPr>
            <p:ph type="sldImg"/>
          </p:nvPr>
        </p:nvSpPr>
        <p:spPr>
          <a:ln/>
        </p:spPr>
      </p:sp>
      <p:sp>
        <p:nvSpPr>
          <p:cNvPr id="11268" name="Rectangle 3">
            <a:extLst>
              <a:ext uri="{FF2B5EF4-FFF2-40B4-BE49-F238E27FC236}">
                <a16:creationId xmlns:a16="http://schemas.microsoft.com/office/drawing/2014/main" id="{61E857C6-08F2-4371-B65D-304DB83EA89B}"/>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dirty="0"/>
          </a:p>
        </p:txBody>
      </p:sp>
    </p:spTree>
    <p:extLst>
      <p:ext uri="{BB962C8B-B14F-4D97-AF65-F5344CB8AC3E}">
        <p14:creationId xmlns:p14="http://schemas.microsoft.com/office/powerpoint/2010/main" val="27236977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F065057E-0E0C-4F62-9CF7-7C84BC3B790D}"/>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900">
                <a:solidFill>
                  <a:schemeClr val="bg1"/>
                </a:solidFill>
                <a:latin typeface="Arial" panose="020B0604020202020204" pitchFamily="34" charset="0"/>
                <a:ea typeface="ＭＳ Ｐゴシック" panose="020B0600070205080204" pitchFamily="34" charset="-128"/>
              </a:defRPr>
            </a:lvl1pPr>
            <a:lvl2pPr marL="742950" indent="-285750">
              <a:defRPr sz="900">
                <a:solidFill>
                  <a:schemeClr val="bg1"/>
                </a:solidFill>
                <a:latin typeface="Arial" panose="020B0604020202020204" pitchFamily="34" charset="0"/>
                <a:ea typeface="ＭＳ Ｐゴシック" panose="020B0600070205080204" pitchFamily="34" charset="-128"/>
              </a:defRPr>
            </a:lvl2pPr>
            <a:lvl3pPr marL="1143000" indent="-228600">
              <a:defRPr sz="900">
                <a:solidFill>
                  <a:schemeClr val="bg1"/>
                </a:solidFill>
                <a:latin typeface="Arial" panose="020B0604020202020204" pitchFamily="34" charset="0"/>
                <a:ea typeface="ＭＳ Ｐゴシック" panose="020B0600070205080204" pitchFamily="34" charset="-128"/>
              </a:defRPr>
            </a:lvl3pPr>
            <a:lvl4pPr marL="1600200" indent="-228600">
              <a:defRPr sz="900">
                <a:solidFill>
                  <a:schemeClr val="bg1"/>
                </a:solidFill>
                <a:latin typeface="Arial" panose="020B0604020202020204" pitchFamily="34" charset="0"/>
                <a:ea typeface="ＭＳ Ｐゴシック" panose="020B0600070205080204" pitchFamily="34" charset="-128"/>
              </a:defRPr>
            </a:lvl4pPr>
            <a:lvl5pPr marL="2057400" indent="-228600">
              <a:defRPr sz="900">
                <a:solidFill>
                  <a:schemeClr val="bg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9pPr>
          </a:lstStyle>
          <a:p>
            <a:fld id="{678F6025-80DA-4199-888B-43CAB83542DE}" type="slidenum">
              <a:rPr lang="it-IT" altLang="it-IT" sz="1200" smtClean="0">
                <a:solidFill>
                  <a:schemeClr val="tx1"/>
                </a:solidFill>
              </a:rPr>
              <a:pPr/>
              <a:t>3</a:t>
            </a:fld>
            <a:endParaRPr lang="it-IT" altLang="it-IT" sz="1200">
              <a:solidFill>
                <a:schemeClr val="tx1"/>
              </a:solidFill>
            </a:endParaRPr>
          </a:p>
        </p:txBody>
      </p:sp>
      <p:sp>
        <p:nvSpPr>
          <p:cNvPr id="11267" name="Rectangle 2">
            <a:extLst>
              <a:ext uri="{FF2B5EF4-FFF2-40B4-BE49-F238E27FC236}">
                <a16:creationId xmlns:a16="http://schemas.microsoft.com/office/drawing/2014/main" id="{E80B3550-56E9-45A7-9B60-DE96DFDDA2B4}"/>
              </a:ext>
            </a:extLst>
          </p:cNvPr>
          <p:cNvSpPr>
            <a:spLocks noGrp="1" noRot="1" noChangeAspect="1" noChangeArrowheads="1" noTextEdit="1"/>
          </p:cNvSpPr>
          <p:nvPr>
            <p:ph type="sldImg"/>
          </p:nvPr>
        </p:nvSpPr>
        <p:spPr>
          <a:ln/>
        </p:spPr>
      </p:sp>
      <p:sp>
        <p:nvSpPr>
          <p:cNvPr id="11268" name="Rectangle 3">
            <a:extLst>
              <a:ext uri="{FF2B5EF4-FFF2-40B4-BE49-F238E27FC236}">
                <a16:creationId xmlns:a16="http://schemas.microsoft.com/office/drawing/2014/main" id="{61E857C6-08F2-4371-B65D-304DB83EA89B}"/>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dirty="0"/>
          </a:p>
        </p:txBody>
      </p:sp>
    </p:spTree>
    <p:extLst>
      <p:ext uri="{BB962C8B-B14F-4D97-AF65-F5344CB8AC3E}">
        <p14:creationId xmlns:p14="http://schemas.microsoft.com/office/powerpoint/2010/main" val="16149265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F065057E-0E0C-4F62-9CF7-7C84BC3B790D}"/>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900">
                <a:solidFill>
                  <a:schemeClr val="bg1"/>
                </a:solidFill>
                <a:latin typeface="Arial" panose="020B0604020202020204" pitchFamily="34" charset="0"/>
                <a:ea typeface="ＭＳ Ｐゴシック" panose="020B0600070205080204" pitchFamily="34" charset="-128"/>
              </a:defRPr>
            </a:lvl1pPr>
            <a:lvl2pPr marL="742950" indent="-285750">
              <a:defRPr sz="900">
                <a:solidFill>
                  <a:schemeClr val="bg1"/>
                </a:solidFill>
                <a:latin typeface="Arial" panose="020B0604020202020204" pitchFamily="34" charset="0"/>
                <a:ea typeface="ＭＳ Ｐゴシック" panose="020B0600070205080204" pitchFamily="34" charset="-128"/>
              </a:defRPr>
            </a:lvl2pPr>
            <a:lvl3pPr marL="1143000" indent="-228600">
              <a:defRPr sz="900">
                <a:solidFill>
                  <a:schemeClr val="bg1"/>
                </a:solidFill>
                <a:latin typeface="Arial" panose="020B0604020202020204" pitchFamily="34" charset="0"/>
                <a:ea typeface="ＭＳ Ｐゴシック" panose="020B0600070205080204" pitchFamily="34" charset="-128"/>
              </a:defRPr>
            </a:lvl3pPr>
            <a:lvl4pPr marL="1600200" indent="-228600">
              <a:defRPr sz="900">
                <a:solidFill>
                  <a:schemeClr val="bg1"/>
                </a:solidFill>
                <a:latin typeface="Arial" panose="020B0604020202020204" pitchFamily="34" charset="0"/>
                <a:ea typeface="ＭＳ Ｐゴシック" panose="020B0600070205080204" pitchFamily="34" charset="-128"/>
              </a:defRPr>
            </a:lvl4pPr>
            <a:lvl5pPr marL="2057400" indent="-228600">
              <a:defRPr sz="900">
                <a:solidFill>
                  <a:schemeClr val="bg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9pPr>
          </a:lstStyle>
          <a:p>
            <a:fld id="{678F6025-80DA-4199-888B-43CAB83542DE}" type="slidenum">
              <a:rPr lang="it-IT" altLang="it-IT" sz="1200" smtClean="0">
                <a:solidFill>
                  <a:schemeClr val="tx1"/>
                </a:solidFill>
              </a:rPr>
              <a:pPr/>
              <a:t>4</a:t>
            </a:fld>
            <a:endParaRPr lang="it-IT" altLang="it-IT" sz="1200">
              <a:solidFill>
                <a:schemeClr val="tx1"/>
              </a:solidFill>
            </a:endParaRPr>
          </a:p>
        </p:txBody>
      </p:sp>
      <p:sp>
        <p:nvSpPr>
          <p:cNvPr id="11267" name="Rectangle 2">
            <a:extLst>
              <a:ext uri="{FF2B5EF4-FFF2-40B4-BE49-F238E27FC236}">
                <a16:creationId xmlns:a16="http://schemas.microsoft.com/office/drawing/2014/main" id="{E80B3550-56E9-45A7-9B60-DE96DFDDA2B4}"/>
              </a:ext>
            </a:extLst>
          </p:cNvPr>
          <p:cNvSpPr>
            <a:spLocks noGrp="1" noRot="1" noChangeAspect="1" noChangeArrowheads="1" noTextEdit="1"/>
          </p:cNvSpPr>
          <p:nvPr>
            <p:ph type="sldImg"/>
          </p:nvPr>
        </p:nvSpPr>
        <p:spPr>
          <a:ln/>
        </p:spPr>
      </p:sp>
      <p:sp>
        <p:nvSpPr>
          <p:cNvPr id="11268" name="Rectangle 3">
            <a:extLst>
              <a:ext uri="{FF2B5EF4-FFF2-40B4-BE49-F238E27FC236}">
                <a16:creationId xmlns:a16="http://schemas.microsoft.com/office/drawing/2014/main" id="{61E857C6-08F2-4371-B65D-304DB83EA89B}"/>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dirty="0"/>
          </a:p>
        </p:txBody>
      </p:sp>
    </p:spTree>
    <p:extLst>
      <p:ext uri="{BB962C8B-B14F-4D97-AF65-F5344CB8AC3E}">
        <p14:creationId xmlns:p14="http://schemas.microsoft.com/office/powerpoint/2010/main" val="21088407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F065057E-0E0C-4F62-9CF7-7C84BC3B790D}"/>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900">
                <a:solidFill>
                  <a:schemeClr val="bg1"/>
                </a:solidFill>
                <a:latin typeface="Arial" panose="020B0604020202020204" pitchFamily="34" charset="0"/>
                <a:ea typeface="ＭＳ Ｐゴシック" panose="020B0600070205080204" pitchFamily="34" charset="-128"/>
              </a:defRPr>
            </a:lvl1pPr>
            <a:lvl2pPr marL="742950" indent="-285750">
              <a:defRPr sz="900">
                <a:solidFill>
                  <a:schemeClr val="bg1"/>
                </a:solidFill>
                <a:latin typeface="Arial" panose="020B0604020202020204" pitchFamily="34" charset="0"/>
                <a:ea typeface="ＭＳ Ｐゴシック" panose="020B0600070205080204" pitchFamily="34" charset="-128"/>
              </a:defRPr>
            </a:lvl2pPr>
            <a:lvl3pPr marL="1143000" indent="-228600">
              <a:defRPr sz="900">
                <a:solidFill>
                  <a:schemeClr val="bg1"/>
                </a:solidFill>
                <a:latin typeface="Arial" panose="020B0604020202020204" pitchFamily="34" charset="0"/>
                <a:ea typeface="ＭＳ Ｐゴシック" panose="020B0600070205080204" pitchFamily="34" charset="-128"/>
              </a:defRPr>
            </a:lvl3pPr>
            <a:lvl4pPr marL="1600200" indent="-228600">
              <a:defRPr sz="900">
                <a:solidFill>
                  <a:schemeClr val="bg1"/>
                </a:solidFill>
                <a:latin typeface="Arial" panose="020B0604020202020204" pitchFamily="34" charset="0"/>
                <a:ea typeface="ＭＳ Ｐゴシック" panose="020B0600070205080204" pitchFamily="34" charset="-128"/>
              </a:defRPr>
            </a:lvl4pPr>
            <a:lvl5pPr marL="2057400" indent="-228600">
              <a:defRPr sz="900">
                <a:solidFill>
                  <a:schemeClr val="bg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9pPr>
          </a:lstStyle>
          <a:p>
            <a:fld id="{678F6025-80DA-4199-888B-43CAB83542DE}" type="slidenum">
              <a:rPr lang="it-IT" altLang="it-IT" sz="1200" smtClean="0">
                <a:solidFill>
                  <a:schemeClr val="tx1"/>
                </a:solidFill>
              </a:rPr>
              <a:pPr/>
              <a:t>5</a:t>
            </a:fld>
            <a:endParaRPr lang="it-IT" altLang="it-IT" sz="1200">
              <a:solidFill>
                <a:schemeClr val="tx1"/>
              </a:solidFill>
            </a:endParaRPr>
          </a:p>
        </p:txBody>
      </p:sp>
      <p:sp>
        <p:nvSpPr>
          <p:cNvPr id="11267" name="Rectangle 2">
            <a:extLst>
              <a:ext uri="{FF2B5EF4-FFF2-40B4-BE49-F238E27FC236}">
                <a16:creationId xmlns:a16="http://schemas.microsoft.com/office/drawing/2014/main" id="{E80B3550-56E9-45A7-9B60-DE96DFDDA2B4}"/>
              </a:ext>
            </a:extLst>
          </p:cNvPr>
          <p:cNvSpPr>
            <a:spLocks noGrp="1" noRot="1" noChangeAspect="1" noChangeArrowheads="1" noTextEdit="1"/>
          </p:cNvSpPr>
          <p:nvPr>
            <p:ph type="sldImg"/>
          </p:nvPr>
        </p:nvSpPr>
        <p:spPr>
          <a:ln/>
        </p:spPr>
      </p:sp>
      <p:sp>
        <p:nvSpPr>
          <p:cNvPr id="11268" name="Rectangle 3">
            <a:extLst>
              <a:ext uri="{FF2B5EF4-FFF2-40B4-BE49-F238E27FC236}">
                <a16:creationId xmlns:a16="http://schemas.microsoft.com/office/drawing/2014/main" id="{61E857C6-08F2-4371-B65D-304DB83EA89B}"/>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dirty="0"/>
          </a:p>
        </p:txBody>
      </p:sp>
    </p:spTree>
    <p:extLst>
      <p:ext uri="{BB962C8B-B14F-4D97-AF65-F5344CB8AC3E}">
        <p14:creationId xmlns:p14="http://schemas.microsoft.com/office/powerpoint/2010/main" val="20517877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F065057E-0E0C-4F62-9CF7-7C84BC3B790D}"/>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900">
                <a:solidFill>
                  <a:schemeClr val="bg1"/>
                </a:solidFill>
                <a:latin typeface="Arial" panose="020B0604020202020204" pitchFamily="34" charset="0"/>
                <a:ea typeface="ＭＳ Ｐゴシック" panose="020B0600070205080204" pitchFamily="34" charset="-128"/>
              </a:defRPr>
            </a:lvl1pPr>
            <a:lvl2pPr marL="742950" indent="-285750">
              <a:defRPr sz="900">
                <a:solidFill>
                  <a:schemeClr val="bg1"/>
                </a:solidFill>
                <a:latin typeface="Arial" panose="020B0604020202020204" pitchFamily="34" charset="0"/>
                <a:ea typeface="ＭＳ Ｐゴシック" panose="020B0600070205080204" pitchFamily="34" charset="-128"/>
              </a:defRPr>
            </a:lvl2pPr>
            <a:lvl3pPr marL="1143000" indent="-228600">
              <a:defRPr sz="900">
                <a:solidFill>
                  <a:schemeClr val="bg1"/>
                </a:solidFill>
                <a:latin typeface="Arial" panose="020B0604020202020204" pitchFamily="34" charset="0"/>
                <a:ea typeface="ＭＳ Ｐゴシック" panose="020B0600070205080204" pitchFamily="34" charset="-128"/>
              </a:defRPr>
            </a:lvl3pPr>
            <a:lvl4pPr marL="1600200" indent="-228600">
              <a:defRPr sz="900">
                <a:solidFill>
                  <a:schemeClr val="bg1"/>
                </a:solidFill>
                <a:latin typeface="Arial" panose="020B0604020202020204" pitchFamily="34" charset="0"/>
                <a:ea typeface="ＭＳ Ｐゴシック" panose="020B0600070205080204" pitchFamily="34" charset="-128"/>
              </a:defRPr>
            </a:lvl4pPr>
            <a:lvl5pPr marL="2057400" indent="-228600">
              <a:defRPr sz="900">
                <a:solidFill>
                  <a:schemeClr val="bg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9pPr>
          </a:lstStyle>
          <a:p>
            <a:fld id="{678F6025-80DA-4199-888B-43CAB83542DE}" type="slidenum">
              <a:rPr lang="it-IT" altLang="it-IT" sz="1200" smtClean="0">
                <a:solidFill>
                  <a:schemeClr val="tx1"/>
                </a:solidFill>
              </a:rPr>
              <a:pPr/>
              <a:t>6</a:t>
            </a:fld>
            <a:endParaRPr lang="it-IT" altLang="it-IT" sz="1200">
              <a:solidFill>
                <a:schemeClr val="tx1"/>
              </a:solidFill>
            </a:endParaRPr>
          </a:p>
        </p:txBody>
      </p:sp>
      <p:sp>
        <p:nvSpPr>
          <p:cNvPr id="11267" name="Rectangle 2">
            <a:extLst>
              <a:ext uri="{FF2B5EF4-FFF2-40B4-BE49-F238E27FC236}">
                <a16:creationId xmlns:a16="http://schemas.microsoft.com/office/drawing/2014/main" id="{E80B3550-56E9-45A7-9B60-DE96DFDDA2B4}"/>
              </a:ext>
            </a:extLst>
          </p:cNvPr>
          <p:cNvSpPr>
            <a:spLocks noGrp="1" noRot="1" noChangeAspect="1" noChangeArrowheads="1" noTextEdit="1"/>
          </p:cNvSpPr>
          <p:nvPr>
            <p:ph type="sldImg"/>
          </p:nvPr>
        </p:nvSpPr>
        <p:spPr>
          <a:ln/>
        </p:spPr>
      </p:sp>
      <p:sp>
        <p:nvSpPr>
          <p:cNvPr id="11268" name="Rectangle 3">
            <a:extLst>
              <a:ext uri="{FF2B5EF4-FFF2-40B4-BE49-F238E27FC236}">
                <a16:creationId xmlns:a16="http://schemas.microsoft.com/office/drawing/2014/main" id="{61E857C6-08F2-4371-B65D-304DB83EA89B}"/>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dirty="0"/>
          </a:p>
        </p:txBody>
      </p:sp>
    </p:spTree>
    <p:extLst>
      <p:ext uri="{BB962C8B-B14F-4D97-AF65-F5344CB8AC3E}">
        <p14:creationId xmlns:p14="http://schemas.microsoft.com/office/powerpoint/2010/main" val="22930023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F065057E-0E0C-4F62-9CF7-7C84BC3B790D}"/>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900">
                <a:solidFill>
                  <a:schemeClr val="bg1"/>
                </a:solidFill>
                <a:latin typeface="Arial" panose="020B0604020202020204" pitchFamily="34" charset="0"/>
                <a:ea typeface="ＭＳ Ｐゴシック" panose="020B0600070205080204" pitchFamily="34" charset="-128"/>
              </a:defRPr>
            </a:lvl1pPr>
            <a:lvl2pPr marL="742950" indent="-285750">
              <a:defRPr sz="900">
                <a:solidFill>
                  <a:schemeClr val="bg1"/>
                </a:solidFill>
                <a:latin typeface="Arial" panose="020B0604020202020204" pitchFamily="34" charset="0"/>
                <a:ea typeface="ＭＳ Ｐゴシック" panose="020B0600070205080204" pitchFamily="34" charset="-128"/>
              </a:defRPr>
            </a:lvl2pPr>
            <a:lvl3pPr marL="1143000" indent="-228600">
              <a:defRPr sz="900">
                <a:solidFill>
                  <a:schemeClr val="bg1"/>
                </a:solidFill>
                <a:latin typeface="Arial" panose="020B0604020202020204" pitchFamily="34" charset="0"/>
                <a:ea typeface="ＭＳ Ｐゴシック" panose="020B0600070205080204" pitchFamily="34" charset="-128"/>
              </a:defRPr>
            </a:lvl3pPr>
            <a:lvl4pPr marL="1600200" indent="-228600">
              <a:defRPr sz="900">
                <a:solidFill>
                  <a:schemeClr val="bg1"/>
                </a:solidFill>
                <a:latin typeface="Arial" panose="020B0604020202020204" pitchFamily="34" charset="0"/>
                <a:ea typeface="ＭＳ Ｐゴシック" panose="020B0600070205080204" pitchFamily="34" charset="-128"/>
              </a:defRPr>
            </a:lvl4pPr>
            <a:lvl5pPr marL="2057400" indent="-228600">
              <a:defRPr sz="900">
                <a:solidFill>
                  <a:schemeClr val="bg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9pPr>
          </a:lstStyle>
          <a:p>
            <a:fld id="{678F6025-80DA-4199-888B-43CAB83542DE}" type="slidenum">
              <a:rPr lang="it-IT" altLang="it-IT" sz="1200" smtClean="0">
                <a:solidFill>
                  <a:schemeClr val="tx1"/>
                </a:solidFill>
              </a:rPr>
              <a:pPr/>
              <a:t>7</a:t>
            </a:fld>
            <a:endParaRPr lang="it-IT" altLang="it-IT" sz="1200">
              <a:solidFill>
                <a:schemeClr val="tx1"/>
              </a:solidFill>
            </a:endParaRPr>
          </a:p>
        </p:txBody>
      </p:sp>
      <p:sp>
        <p:nvSpPr>
          <p:cNvPr id="11267" name="Rectangle 2">
            <a:extLst>
              <a:ext uri="{FF2B5EF4-FFF2-40B4-BE49-F238E27FC236}">
                <a16:creationId xmlns:a16="http://schemas.microsoft.com/office/drawing/2014/main" id="{E80B3550-56E9-45A7-9B60-DE96DFDDA2B4}"/>
              </a:ext>
            </a:extLst>
          </p:cNvPr>
          <p:cNvSpPr>
            <a:spLocks noGrp="1" noRot="1" noChangeAspect="1" noChangeArrowheads="1" noTextEdit="1"/>
          </p:cNvSpPr>
          <p:nvPr>
            <p:ph type="sldImg"/>
          </p:nvPr>
        </p:nvSpPr>
        <p:spPr>
          <a:ln/>
        </p:spPr>
      </p:sp>
      <p:sp>
        <p:nvSpPr>
          <p:cNvPr id="11268" name="Rectangle 3">
            <a:extLst>
              <a:ext uri="{FF2B5EF4-FFF2-40B4-BE49-F238E27FC236}">
                <a16:creationId xmlns:a16="http://schemas.microsoft.com/office/drawing/2014/main" id="{61E857C6-08F2-4371-B65D-304DB83EA89B}"/>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dirty="0"/>
          </a:p>
        </p:txBody>
      </p:sp>
    </p:spTree>
    <p:extLst>
      <p:ext uri="{BB962C8B-B14F-4D97-AF65-F5344CB8AC3E}">
        <p14:creationId xmlns:p14="http://schemas.microsoft.com/office/powerpoint/2010/main" val="4831662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F065057E-0E0C-4F62-9CF7-7C84BC3B790D}"/>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900">
                <a:solidFill>
                  <a:schemeClr val="bg1"/>
                </a:solidFill>
                <a:latin typeface="Arial" panose="020B0604020202020204" pitchFamily="34" charset="0"/>
                <a:ea typeface="ＭＳ Ｐゴシック" panose="020B0600070205080204" pitchFamily="34" charset="-128"/>
              </a:defRPr>
            </a:lvl1pPr>
            <a:lvl2pPr marL="742950" indent="-285750">
              <a:defRPr sz="900">
                <a:solidFill>
                  <a:schemeClr val="bg1"/>
                </a:solidFill>
                <a:latin typeface="Arial" panose="020B0604020202020204" pitchFamily="34" charset="0"/>
                <a:ea typeface="ＭＳ Ｐゴシック" panose="020B0600070205080204" pitchFamily="34" charset="-128"/>
              </a:defRPr>
            </a:lvl2pPr>
            <a:lvl3pPr marL="1143000" indent="-228600">
              <a:defRPr sz="900">
                <a:solidFill>
                  <a:schemeClr val="bg1"/>
                </a:solidFill>
                <a:latin typeface="Arial" panose="020B0604020202020204" pitchFamily="34" charset="0"/>
                <a:ea typeface="ＭＳ Ｐゴシック" panose="020B0600070205080204" pitchFamily="34" charset="-128"/>
              </a:defRPr>
            </a:lvl3pPr>
            <a:lvl4pPr marL="1600200" indent="-228600">
              <a:defRPr sz="900">
                <a:solidFill>
                  <a:schemeClr val="bg1"/>
                </a:solidFill>
                <a:latin typeface="Arial" panose="020B0604020202020204" pitchFamily="34" charset="0"/>
                <a:ea typeface="ＭＳ Ｐゴシック" panose="020B0600070205080204" pitchFamily="34" charset="-128"/>
              </a:defRPr>
            </a:lvl4pPr>
            <a:lvl5pPr marL="2057400" indent="-228600">
              <a:defRPr sz="900">
                <a:solidFill>
                  <a:schemeClr val="bg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9pPr>
          </a:lstStyle>
          <a:p>
            <a:fld id="{678F6025-80DA-4199-888B-43CAB83542DE}" type="slidenum">
              <a:rPr lang="it-IT" altLang="it-IT" sz="1200" smtClean="0">
                <a:solidFill>
                  <a:schemeClr val="tx1"/>
                </a:solidFill>
              </a:rPr>
              <a:pPr/>
              <a:t>8</a:t>
            </a:fld>
            <a:endParaRPr lang="it-IT" altLang="it-IT" sz="1200">
              <a:solidFill>
                <a:schemeClr val="tx1"/>
              </a:solidFill>
            </a:endParaRPr>
          </a:p>
        </p:txBody>
      </p:sp>
      <p:sp>
        <p:nvSpPr>
          <p:cNvPr id="11267" name="Rectangle 2">
            <a:extLst>
              <a:ext uri="{FF2B5EF4-FFF2-40B4-BE49-F238E27FC236}">
                <a16:creationId xmlns:a16="http://schemas.microsoft.com/office/drawing/2014/main" id="{E80B3550-56E9-45A7-9B60-DE96DFDDA2B4}"/>
              </a:ext>
            </a:extLst>
          </p:cNvPr>
          <p:cNvSpPr>
            <a:spLocks noGrp="1" noRot="1" noChangeAspect="1" noChangeArrowheads="1" noTextEdit="1"/>
          </p:cNvSpPr>
          <p:nvPr>
            <p:ph type="sldImg"/>
          </p:nvPr>
        </p:nvSpPr>
        <p:spPr>
          <a:ln/>
        </p:spPr>
      </p:sp>
      <p:sp>
        <p:nvSpPr>
          <p:cNvPr id="11268" name="Rectangle 3">
            <a:extLst>
              <a:ext uri="{FF2B5EF4-FFF2-40B4-BE49-F238E27FC236}">
                <a16:creationId xmlns:a16="http://schemas.microsoft.com/office/drawing/2014/main" id="{61E857C6-08F2-4371-B65D-304DB83EA89B}"/>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dirty="0"/>
          </a:p>
        </p:txBody>
      </p:sp>
    </p:spTree>
    <p:extLst>
      <p:ext uri="{BB962C8B-B14F-4D97-AF65-F5344CB8AC3E}">
        <p14:creationId xmlns:p14="http://schemas.microsoft.com/office/powerpoint/2010/main" val="3959424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143000" y="1122363"/>
            <a:ext cx="6858000" cy="2387600"/>
          </a:xfrm>
        </p:spPr>
        <p:txBody>
          <a:bodyPr anchor="b"/>
          <a:lstStyle>
            <a:lvl1pPr algn="ctr">
              <a:defRPr sz="6000"/>
            </a:lvl1pPr>
          </a:lstStyle>
          <a:p>
            <a:r>
              <a:rPr lang="it-IT"/>
              <a:t>Fare clic per modificare lo stile del titolo dello schema</a:t>
            </a:r>
          </a:p>
        </p:txBody>
      </p:sp>
      <p:sp>
        <p:nvSpPr>
          <p:cNvPr id="3" name="Sottotitolo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Rectangle 4">
            <a:extLst>
              <a:ext uri="{FF2B5EF4-FFF2-40B4-BE49-F238E27FC236}">
                <a16:creationId xmlns:a16="http://schemas.microsoft.com/office/drawing/2014/main" id="{03192C8D-037E-4556-B09F-8E3FBECA95C9}"/>
              </a:ext>
            </a:extLst>
          </p:cNvPr>
          <p:cNvSpPr>
            <a:spLocks noGrp="1" noChangeArrowheads="1"/>
          </p:cNvSpPr>
          <p:nvPr>
            <p:ph type="dt" sz="half" idx="10"/>
          </p:nvPr>
        </p:nvSpPr>
        <p:spPr>
          <a:ln/>
        </p:spPr>
        <p:txBody>
          <a:bodyPr/>
          <a:lstStyle>
            <a:lvl1pPr>
              <a:defRPr/>
            </a:lvl1pPr>
          </a:lstStyle>
          <a:p>
            <a:pPr>
              <a:defRPr/>
            </a:pPr>
            <a:fld id="{EF2C7FBB-AA1E-4560-AFB9-E374276CDFFD}" type="datetime1">
              <a:rPr lang="it-IT" altLang="it-IT"/>
              <a:pPr>
                <a:defRPr/>
              </a:pPr>
              <a:t>02/05/2022</a:t>
            </a:fld>
            <a:endParaRPr lang="it-IT" altLang="it-IT"/>
          </a:p>
        </p:txBody>
      </p:sp>
      <p:sp>
        <p:nvSpPr>
          <p:cNvPr id="5" name="Rectangle 5">
            <a:extLst>
              <a:ext uri="{FF2B5EF4-FFF2-40B4-BE49-F238E27FC236}">
                <a16:creationId xmlns:a16="http://schemas.microsoft.com/office/drawing/2014/main" id="{069F07EF-14D0-41AD-BA7B-FA2F8A1265BD}"/>
              </a:ext>
            </a:extLst>
          </p:cNvPr>
          <p:cNvSpPr>
            <a:spLocks noGrp="1" noChangeArrowheads="1"/>
          </p:cNvSpPr>
          <p:nvPr>
            <p:ph type="ftr" sz="quarter" idx="11"/>
          </p:nvPr>
        </p:nvSpPr>
        <p:spPr>
          <a:ln/>
        </p:spPr>
        <p:txBody>
          <a:bodyPr/>
          <a:lstStyle>
            <a:lvl1pPr>
              <a:defRPr/>
            </a:lvl1pPr>
          </a:lstStyle>
          <a:p>
            <a:pPr>
              <a:defRPr/>
            </a:pPr>
            <a:r>
              <a:rPr lang="it-IT" altLang="it-IT"/>
              <a:t>Titolo Presentazione</a:t>
            </a:r>
          </a:p>
        </p:txBody>
      </p:sp>
      <p:sp>
        <p:nvSpPr>
          <p:cNvPr id="6" name="Rectangle 6">
            <a:extLst>
              <a:ext uri="{FF2B5EF4-FFF2-40B4-BE49-F238E27FC236}">
                <a16:creationId xmlns:a16="http://schemas.microsoft.com/office/drawing/2014/main" id="{681C0C89-9577-4147-A56E-9381D5E4E288}"/>
              </a:ext>
            </a:extLst>
          </p:cNvPr>
          <p:cNvSpPr>
            <a:spLocks noGrp="1" noChangeArrowheads="1"/>
          </p:cNvSpPr>
          <p:nvPr>
            <p:ph type="sldNum" sz="quarter" idx="12"/>
          </p:nvPr>
        </p:nvSpPr>
        <p:spPr>
          <a:ln/>
        </p:spPr>
        <p:txBody>
          <a:bodyPr/>
          <a:lstStyle>
            <a:lvl1pPr>
              <a:defRPr/>
            </a:lvl1pPr>
          </a:lstStyle>
          <a:p>
            <a:pPr>
              <a:defRPr/>
            </a:pPr>
            <a:r>
              <a:rPr lang="it-IT" altLang="it-IT"/>
              <a:t>Pagina </a:t>
            </a:r>
            <a:fld id="{D5D58791-A8B7-43B6-9E1A-9F536667D087}" type="slidenum">
              <a:rPr lang="it-IT" altLang="it-IT" smtClean="0"/>
              <a:pPr>
                <a:defRPr/>
              </a:pPr>
              <a:t>‹N›</a:t>
            </a:fld>
            <a:endParaRPr lang="it-IT" altLang="it-IT"/>
          </a:p>
        </p:txBody>
      </p:sp>
    </p:spTree>
    <p:extLst>
      <p:ext uri="{BB962C8B-B14F-4D97-AF65-F5344CB8AC3E}">
        <p14:creationId xmlns:p14="http://schemas.microsoft.com/office/powerpoint/2010/main" val="37467104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 dello schema</a:t>
            </a:r>
          </a:p>
        </p:txBody>
      </p:sp>
      <p:sp>
        <p:nvSpPr>
          <p:cNvPr id="3" name="Segnaposto testo verticale 2"/>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a:extLst>
              <a:ext uri="{FF2B5EF4-FFF2-40B4-BE49-F238E27FC236}">
                <a16:creationId xmlns:a16="http://schemas.microsoft.com/office/drawing/2014/main" id="{16CF0EF1-B24A-4528-9F75-2ED69B5E92F0}"/>
              </a:ext>
            </a:extLst>
          </p:cNvPr>
          <p:cNvSpPr>
            <a:spLocks noGrp="1" noChangeArrowheads="1"/>
          </p:cNvSpPr>
          <p:nvPr>
            <p:ph type="dt" sz="half" idx="10"/>
          </p:nvPr>
        </p:nvSpPr>
        <p:spPr>
          <a:ln/>
        </p:spPr>
        <p:txBody>
          <a:bodyPr/>
          <a:lstStyle>
            <a:lvl1pPr>
              <a:defRPr/>
            </a:lvl1pPr>
          </a:lstStyle>
          <a:p>
            <a:pPr>
              <a:defRPr/>
            </a:pPr>
            <a:fld id="{D3395F59-15E6-4B07-BFC1-F78BA873EC16}" type="datetime1">
              <a:rPr lang="it-IT" altLang="it-IT"/>
              <a:pPr>
                <a:defRPr/>
              </a:pPr>
              <a:t>02/05/2022</a:t>
            </a:fld>
            <a:endParaRPr lang="it-IT" altLang="it-IT"/>
          </a:p>
        </p:txBody>
      </p:sp>
      <p:sp>
        <p:nvSpPr>
          <p:cNvPr id="5" name="Rectangle 5">
            <a:extLst>
              <a:ext uri="{FF2B5EF4-FFF2-40B4-BE49-F238E27FC236}">
                <a16:creationId xmlns:a16="http://schemas.microsoft.com/office/drawing/2014/main" id="{56CB0083-A7D3-48AB-9781-74C14FE98952}"/>
              </a:ext>
            </a:extLst>
          </p:cNvPr>
          <p:cNvSpPr>
            <a:spLocks noGrp="1" noChangeArrowheads="1"/>
          </p:cNvSpPr>
          <p:nvPr>
            <p:ph type="ftr" sz="quarter" idx="11"/>
          </p:nvPr>
        </p:nvSpPr>
        <p:spPr>
          <a:ln/>
        </p:spPr>
        <p:txBody>
          <a:bodyPr/>
          <a:lstStyle>
            <a:lvl1pPr>
              <a:defRPr/>
            </a:lvl1pPr>
          </a:lstStyle>
          <a:p>
            <a:pPr>
              <a:defRPr/>
            </a:pPr>
            <a:r>
              <a:rPr lang="it-IT" altLang="it-IT"/>
              <a:t>Titolo Presentazione</a:t>
            </a:r>
          </a:p>
        </p:txBody>
      </p:sp>
      <p:sp>
        <p:nvSpPr>
          <p:cNvPr id="6" name="Rectangle 6">
            <a:extLst>
              <a:ext uri="{FF2B5EF4-FFF2-40B4-BE49-F238E27FC236}">
                <a16:creationId xmlns:a16="http://schemas.microsoft.com/office/drawing/2014/main" id="{BDB565F8-5B9F-4EEA-A28C-D30158441712}"/>
              </a:ext>
            </a:extLst>
          </p:cNvPr>
          <p:cNvSpPr>
            <a:spLocks noGrp="1" noChangeArrowheads="1"/>
          </p:cNvSpPr>
          <p:nvPr>
            <p:ph type="sldNum" sz="quarter" idx="12"/>
          </p:nvPr>
        </p:nvSpPr>
        <p:spPr>
          <a:ln/>
        </p:spPr>
        <p:txBody>
          <a:bodyPr/>
          <a:lstStyle>
            <a:lvl1pPr>
              <a:defRPr/>
            </a:lvl1pPr>
          </a:lstStyle>
          <a:p>
            <a:pPr>
              <a:defRPr/>
            </a:pPr>
            <a:r>
              <a:rPr lang="it-IT" altLang="it-IT"/>
              <a:t>Pagina </a:t>
            </a:r>
            <a:fld id="{DD586C36-4D46-40DC-94A0-BB47498C51A4}" type="slidenum">
              <a:rPr lang="it-IT" altLang="it-IT" smtClean="0"/>
              <a:pPr>
                <a:defRPr/>
              </a:pPr>
              <a:t>‹N›</a:t>
            </a:fld>
            <a:endParaRPr lang="it-IT" altLang="it-IT"/>
          </a:p>
        </p:txBody>
      </p:sp>
    </p:spTree>
    <p:extLst>
      <p:ext uri="{BB962C8B-B14F-4D97-AF65-F5344CB8AC3E}">
        <p14:creationId xmlns:p14="http://schemas.microsoft.com/office/powerpoint/2010/main" val="2848332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786563" y="409575"/>
            <a:ext cx="1889125" cy="5457825"/>
          </a:xfrm>
        </p:spPr>
        <p:txBody>
          <a:bodyPr vert="eaVert"/>
          <a:lstStyle/>
          <a:p>
            <a:r>
              <a:rPr lang="it-IT"/>
              <a:t>Fare clic per modificare lo stile del titolo dello schema</a:t>
            </a:r>
          </a:p>
        </p:txBody>
      </p:sp>
      <p:sp>
        <p:nvSpPr>
          <p:cNvPr id="3" name="Segnaposto testo verticale 2"/>
          <p:cNvSpPr>
            <a:spLocks noGrp="1"/>
          </p:cNvSpPr>
          <p:nvPr>
            <p:ph type="body" orient="vert" idx="1"/>
          </p:nvPr>
        </p:nvSpPr>
        <p:spPr>
          <a:xfrm>
            <a:off x="1116013" y="409575"/>
            <a:ext cx="5518150" cy="5457825"/>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a:extLst>
              <a:ext uri="{FF2B5EF4-FFF2-40B4-BE49-F238E27FC236}">
                <a16:creationId xmlns:a16="http://schemas.microsoft.com/office/drawing/2014/main" id="{B0A650C5-F883-4A38-8EFC-E9F6F2B0671E}"/>
              </a:ext>
            </a:extLst>
          </p:cNvPr>
          <p:cNvSpPr>
            <a:spLocks noGrp="1" noChangeArrowheads="1"/>
          </p:cNvSpPr>
          <p:nvPr>
            <p:ph type="dt" sz="half" idx="10"/>
          </p:nvPr>
        </p:nvSpPr>
        <p:spPr>
          <a:ln/>
        </p:spPr>
        <p:txBody>
          <a:bodyPr/>
          <a:lstStyle>
            <a:lvl1pPr>
              <a:defRPr/>
            </a:lvl1pPr>
          </a:lstStyle>
          <a:p>
            <a:pPr>
              <a:defRPr/>
            </a:pPr>
            <a:fld id="{7EC1158C-C337-46CB-811C-500EECB2045F}" type="datetime1">
              <a:rPr lang="it-IT" altLang="it-IT"/>
              <a:pPr>
                <a:defRPr/>
              </a:pPr>
              <a:t>02/05/2022</a:t>
            </a:fld>
            <a:endParaRPr lang="it-IT" altLang="it-IT"/>
          </a:p>
        </p:txBody>
      </p:sp>
      <p:sp>
        <p:nvSpPr>
          <p:cNvPr id="5" name="Rectangle 5">
            <a:extLst>
              <a:ext uri="{FF2B5EF4-FFF2-40B4-BE49-F238E27FC236}">
                <a16:creationId xmlns:a16="http://schemas.microsoft.com/office/drawing/2014/main" id="{3643D516-6266-402E-A6A5-34935F47ED51}"/>
              </a:ext>
            </a:extLst>
          </p:cNvPr>
          <p:cNvSpPr>
            <a:spLocks noGrp="1" noChangeArrowheads="1"/>
          </p:cNvSpPr>
          <p:nvPr>
            <p:ph type="ftr" sz="quarter" idx="11"/>
          </p:nvPr>
        </p:nvSpPr>
        <p:spPr>
          <a:ln/>
        </p:spPr>
        <p:txBody>
          <a:bodyPr/>
          <a:lstStyle>
            <a:lvl1pPr>
              <a:defRPr/>
            </a:lvl1pPr>
          </a:lstStyle>
          <a:p>
            <a:pPr>
              <a:defRPr/>
            </a:pPr>
            <a:r>
              <a:rPr lang="it-IT" altLang="it-IT"/>
              <a:t>Titolo Presentazione</a:t>
            </a:r>
          </a:p>
        </p:txBody>
      </p:sp>
      <p:sp>
        <p:nvSpPr>
          <p:cNvPr id="6" name="Rectangle 6">
            <a:extLst>
              <a:ext uri="{FF2B5EF4-FFF2-40B4-BE49-F238E27FC236}">
                <a16:creationId xmlns:a16="http://schemas.microsoft.com/office/drawing/2014/main" id="{75BABE73-8082-4423-8EB5-17E02844C020}"/>
              </a:ext>
            </a:extLst>
          </p:cNvPr>
          <p:cNvSpPr>
            <a:spLocks noGrp="1" noChangeArrowheads="1"/>
          </p:cNvSpPr>
          <p:nvPr>
            <p:ph type="sldNum" sz="quarter" idx="12"/>
          </p:nvPr>
        </p:nvSpPr>
        <p:spPr>
          <a:ln/>
        </p:spPr>
        <p:txBody>
          <a:bodyPr/>
          <a:lstStyle>
            <a:lvl1pPr>
              <a:defRPr/>
            </a:lvl1pPr>
          </a:lstStyle>
          <a:p>
            <a:pPr>
              <a:defRPr/>
            </a:pPr>
            <a:r>
              <a:rPr lang="it-IT" altLang="it-IT"/>
              <a:t>Pagina </a:t>
            </a:r>
            <a:fld id="{DEAA2F5E-6348-427E-A17C-D7850C011262}" type="slidenum">
              <a:rPr lang="it-IT" altLang="it-IT" smtClean="0"/>
              <a:pPr>
                <a:defRPr/>
              </a:pPr>
              <a:t>‹N›</a:t>
            </a:fld>
            <a:endParaRPr lang="it-IT" altLang="it-IT"/>
          </a:p>
        </p:txBody>
      </p:sp>
    </p:spTree>
    <p:extLst>
      <p:ext uri="{BB962C8B-B14F-4D97-AF65-F5344CB8AC3E}">
        <p14:creationId xmlns:p14="http://schemas.microsoft.com/office/powerpoint/2010/main" val="17101619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olo, test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1116013" y="409575"/>
            <a:ext cx="7559675" cy="504825"/>
          </a:xfrm>
        </p:spPr>
        <p:txBody>
          <a:bodyPr/>
          <a:lstStyle/>
          <a:p>
            <a:r>
              <a:rPr lang="it-IT"/>
              <a:t>Fare clic per modificare lo stile del titolo dello schema</a:t>
            </a:r>
          </a:p>
        </p:txBody>
      </p:sp>
      <p:sp>
        <p:nvSpPr>
          <p:cNvPr id="3" name="Segnaposto testo 2"/>
          <p:cNvSpPr>
            <a:spLocks noGrp="1"/>
          </p:cNvSpPr>
          <p:nvPr>
            <p:ph type="body" sz="half" idx="1"/>
          </p:nvPr>
        </p:nvSpPr>
        <p:spPr>
          <a:xfrm>
            <a:off x="1116013" y="1752600"/>
            <a:ext cx="3703637" cy="4114800"/>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972050" y="1752600"/>
            <a:ext cx="3703638" cy="4114800"/>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Rectangle 4">
            <a:extLst>
              <a:ext uri="{FF2B5EF4-FFF2-40B4-BE49-F238E27FC236}">
                <a16:creationId xmlns:a16="http://schemas.microsoft.com/office/drawing/2014/main" id="{0D734A6A-4288-4FE1-A477-84C30FABBEAF}"/>
              </a:ext>
            </a:extLst>
          </p:cNvPr>
          <p:cNvSpPr>
            <a:spLocks noGrp="1" noChangeArrowheads="1"/>
          </p:cNvSpPr>
          <p:nvPr>
            <p:ph type="dt" sz="half" idx="10"/>
          </p:nvPr>
        </p:nvSpPr>
        <p:spPr>
          <a:ln/>
        </p:spPr>
        <p:txBody>
          <a:bodyPr/>
          <a:lstStyle>
            <a:lvl1pPr>
              <a:defRPr/>
            </a:lvl1pPr>
          </a:lstStyle>
          <a:p>
            <a:pPr>
              <a:defRPr/>
            </a:pPr>
            <a:fld id="{EF40BCA3-F742-45B7-ABA6-D2FEFA329F83}" type="datetime1">
              <a:rPr lang="it-IT" altLang="it-IT"/>
              <a:pPr>
                <a:defRPr/>
              </a:pPr>
              <a:t>02/05/2022</a:t>
            </a:fld>
            <a:endParaRPr lang="it-IT" altLang="it-IT"/>
          </a:p>
        </p:txBody>
      </p:sp>
      <p:sp>
        <p:nvSpPr>
          <p:cNvPr id="6" name="Rectangle 5">
            <a:extLst>
              <a:ext uri="{FF2B5EF4-FFF2-40B4-BE49-F238E27FC236}">
                <a16:creationId xmlns:a16="http://schemas.microsoft.com/office/drawing/2014/main" id="{5A62841C-FA57-475A-9769-D042321AAC49}"/>
              </a:ext>
            </a:extLst>
          </p:cNvPr>
          <p:cNvSpPr>
            <a:spLocks noGrp="1" noChangeArrowheads="1"/>
          </p:cNvSpPr>
          <p:nvPr>
            <p:ph type="ftr" sz="quarter" idx="11"/>
          </p:nvPr>
        </p:nvSpPr>
        <p:spPr>
          <a:ln/>
        </p:spPr>
        <p:txBody>
          <a:bodyPr/>
          <a:lstStyle>
            <a:lvl1pPr>
              <a:defRPr/>
            </a:lvl1pPr>
          </a:lstStyle>
          <a:p>
            <a:pPr>
              <a:defRPr/>
            </a:pPr>
            <a:r>
              <a:rPr lang="it-IT" altLang="it-IT"/>
              <a:t>Titolo Presentazione</a:t>
            </a:r>
          </a:p>
        </p:txBody>
      </p:sp>
      <p:sp>
        <p:nvSpPr>
          <p:cNvPr id="7" name="Rectangle 6">
            <a:extLst>
              <a:ext uri="{FF2B5EF4-FFF2-40B4-BE49-F238E27FC236}">
                <a16:creationId xmlns:a16="http://schemas.microsoft.com/office/drawing/2014/main" id="{D87ACA48-1795-4168-8358-6F6A53A9EEBC}"/>
              </a:ext>
            </a:extLst>
          </p:cNvPr>
          <p:cNvSpPr>
            <a:spLocks noGrp="1" noChangeArrowheads="1"/>
          </p:cNvSpPr>
          <p:nvPr>
            <p:ph type="sldNum" sz="quarter" idx="12"/>
          </p:nvPr>
        </p:nvSpPr>
        <p:spPr>
          <a:ln/>
        </p:spPr>
        <p:txBody>
          <a:bodyPr/>
          <a:lstStyle>
            <a:lvl1pPr>
              <a:defRPr/>
            </a:lvl1pPr>
          </a:lstStyle>
          <a:p>
            <a:pPr>
              <a:defRPr/>
            </a:pPr>
            <a:r>
              <a:rPr lang="it-IT" altLang="it-IT"/>
              <a:t>Pagina </a:t>
            </a:r>
            <a:fld id="{2B6C2B67-B411-445D-B4BD-80B2349BA5A7}" type="slidenum">
              <a:rPr lang="it-IT" altLang="it-IT" smtClean="0"/>
              <a:pPr>
                <a:defRPr/>
              </a:pPr>
              <a:t>‹N›</a:t>
            </a:fld>
            <a:endParaRPr lang="it-IT" altLang="it-IT"/>
          </a:p>
        </p:txBody>
      </p:sp>
    </p:spTree>
    <p:extLst>
      <p:ext uri="{BB962C8B-B14F-4D97-AF65-F5344CB8AC3E}">
        <p14:creationId xmlns:p14="http://schemas.microsoft.com/office/powerpoint/2010/main" val="104685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olo e tabella">
    <p:spTree>
      <p:nvGrpSpPr>
        <p:cNvPr id="1" name=""/>
        <p:cNvGrpSpPr/>
        <p:nvPr/>
      </p:nvGrpSpPr>
      <p:grpSpPr>
        <a:xfrm>
          <a:off x="0" y="0"/>
          <a:ext cx="0" cy="0"/>
          <a:chOff x="0" y="0"/>
          <a:chExt cx="0" cy="0"/>
        </a:xfrm>
      </p:grpSpPr>
      <p:sp>
        <p:nvSpPr>
          <p:cNvPr id="2" name="Titolo 1"/>
          <p:cNvSpPr>
            <a:spLocks noGrp="1"/>
          </p:cNvSpPr>
          <p:nvPr>
            <p:ph type="title"/>
          </p:nvPr>
        </p:nvSpPr>
        <p:spPr>
          <a:xfrm>
            <a:off x="1116013" y="409575"/>
            <a:ext cx="7559675" cy="504825"/>
          </a:xfrm>
        </p:spPr>
        <p:txBody>
          <a:bodyPr/>
          <a:lstStyle/>
          <a:p>
            <a:r>
              <a:rPr lang="it-IT"/>
              <a:t>Fare clic per modificare lo stile del titolo dello schema</a:t>
            </a:r>
          </a:p>
        </p:txBody>
      </p:sp>
      <p:sp>
        <p:nvSpPr>
          <p:cNvPr id="3" name="Segnaposto tabella 2"/>
          <p:cNvSpPr>
            <a:spLocks noGrp="1"/>
          </p:cNvSpPr>
          <p:nvPr>
            <p:ph type="tbl" idx="1"/>
          </p:nvPr>
        </p:nvSpPr>
        <p:spPr>
          <a:xfrm>
            <a:off x="1116013" y="1752600"/>
            <a:ext cx="7559675" cy="4114800"/>
          </a:xfrm>
        </p:spPr>
        <p:txBody>
          <a:bodyPr/>
          <a:lstStyle/>
          <a:p>
            <a:pPr lvl="0"/>
            <a:endParaRPr lang="it-IT" noProof="0"/>
          </a:p>
        </p:txBody>
      </p:sp>
      <p:sp>
        <p:nvSpPr>
          <p:cNvPr id="4" name="Rectangle 4">
            <a:extLst>
              <a:ext uri="{FF2B5EF4-FFF2-40B4-BE49-F238E27FC236}">
                <a16:creationId xmlns:a16="http://schemas.microsoft.com/office/drawing/2014/main" id="{86E0B471-13F4-44B4-B60B-2FD90A4BCE76}"/>
              </a:ext>
            </a:extLst>
          </p:cNvPr>
          <p:cNvSpPr>
            <a:spLocks noGrp="1" noChangeArrowheads="1"/>
          </p:cNvSpPr>
          <p:nvPr>
            <p:ph type="dt" sz="half" idx="10"/>
          </p:nvPr>
        </p:nvSpPr>
        <p:spPr>
          <a:ln/>
        </p:spPr>
        <p:txBody>
          <a:bodyPr/>
          <a:lstStyle>
            <a:lvl1pPr>
              <a:defRPr/>
            </a:lvl1pPr>
          </a:lstStyle>
          <a:p>
            <a:pPr>
              <a:defRPr/>
            </a:pPr>
            <a:fld id="{1294090D-5A70-4E41-BB25-EF091B68529C}" type="datetime1">
              <a:rPr lang="it-IT" altLang="it-IT"/>
              <a:pPr>
                <a:defRPr/>
              </a:pPr>
              <a:t>02/05/2022</a:t>
            </a:fld>
            <a:endParaRPr lang="it-IT" altLang="it-IT"/>
          </a:p>
        </p:txBody>
      </p:sp>
      <p:sp>
        <p:nvSpPr>
          <p:cNvPr id="5" name="Rectangle 5">
            <a:extLst>
              <a:ext uri="{FF2B5EF4-FFF2-40B4-BE49-F238E27FC236}">
                <a16:creationId xmlns:a16="http://schemas.microsoft.com/office/drawing/2014/main" id="{6FFC42C5-8CEF-4A00-83FF-B2DB43F033A8}"/>
              </a:ext>
            </a:extLst>
          </p:cNvPr>
          <p:cNvSpPr>
            <a:spLocks noGrp="1" noChangeArrowheads="1"/>
          </p:cNvSpPr>
          <p:nvPr>
            <p:ph type="ftr" sz="quarter" idx="11"/>
          </p:nvPr>
        </p:nvSpPr>
        <p:spPr>
          <a:ln/>
        </p:spPr>
        <p:txBody>
          <a:bodyPr/>
          <a:lstStyle>
            <a:lvl1pPr>
              <a:defRPr/>
            </a:lvl1pPr>
          </a:lstStyle>
          <a:p>
            <a:pPr>
              <a:defRPr/>
            </a:pPr>
            <a:r>
              <a:rPr lang="it-IT" altLang="it-IT"/>
              <a:t>Titolo Presentazione</a:t>
            </a:r>
          </a:p>
        </p:txBody>
      </p:sp>
      <p:sp>
        <p:nvSpPr>
          <p:cNvPr id="6" name="Rectangle 6">
            <a:extLst>
              <a:ext uri="{FF2B5EF4-FFF2-40B4-BE49-F238E27FC236}">
                <a16:creationId xmlns:a16="http://schemas.microsoft.com/office/drawing/2014/main" id="{0A8D6509-C2D3-4A39-BC3D-0A7568A929D1}"/>
              </a:ext>
            </a:extLst>
          </p:cNvPr>
          <p:cNvSpPr>
            <a:spLocks noGrp="1" noChangeArrowheads="1"/>
          </p:cNvSpPr>
          <p:nvPr>
            <p:ph type="sldNum" sz="quarter" idx="12"/>
          </p:nvPr>
        </p:nvSpPr>
        <p:spPr>
          <a:ln/>
        </p:spPr>
        <p:txBody>
          <a:bodyPr/>
          <a:lstStyle>
            <a:lvl1pPr>
              <a:defRPr/>
            </a:lvl1pPr>
          </a:lstStyle>
          <a:p>
            <a:pPr>
              <a:defRPr/>
            </a:pPr>
            <a:r>
              <a:rPr lang="it-IT" altLang="it-IT"/>
              <a:t>Pagina </a:t>
            </a:r>
            <a:fld id="{FA3ACC00-F628-437F-B7AB-A6E67C0334ED}" type="slidenum">
              <a:rPr lang="it-IT" altLang="it-IT" smtClean="0"/>
              <a:pPr>
                <a:defRPr/>
              </a:pPr>
              <a:t>‹N›</a:t>
            </a:fld>
            <a:endParaRPr lang="it-IT" altLang="it-IT"/>
          </a:p>
        </p:txBody>
      </p:sp>
    </p:spTree>
    <p:extLst>
      <p:ext uri="{BB962C8B-B14F-4D97-AF65-F5344CB8AC3E}">
        <p14:creationId xmlns:p14="http://schemas.microsoft.com/office/powerpoint/2010/main" val="22287096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chart" preserve="1">
  <p:cSld name="Titolo e grafico">
    <p:spTree>
      <p:nvGrpSpPr>
        <p:cNvPr id="1" name=""/>
        <p:cNvGrpSpPr/>
        <p:nvPr/>
      </p:nvGrpSpPr>
      <p:grpSpPr>
        <a:xfrm>
          <a:off x="0" y="0"/>
          <a:ext cx="0" cy="0"/>
          <a:chOff x="0" y="0"/>
          <a:chExt cx="0" cy="0"/>
        </a:xfrm>
      </p:grpSpPr>
      <p:sp>
        <p:nvSpPr>
          <p:cNvPr id="2" name="Titolo 1"/>
          <p:cNvSpPr>
            <a:spLocks noGrp="1"/>
          </p:cNvSpPr>
          <p:nvPr>
            <p:ph type="title"/>
          </p:nvPr>
        </p:nvSpPr>
        <p:spPr>
          <a:xfrm>
            <a:off x="1116013" y="409575"/>
            <a:ext cx="7559675" cy="504825"/>
          </a:xfrm>
        </p:spPr>
        <p:txBody>
          <a:bodyPr/>
          <a:lstStyle/>
          <a:p>
            <a:r>
              <a:rPr lang="it-IT"/>
              <a:t>Fare clic per modificare lo stile del titolo dello schema</a:t>
            </a:r>
          </a:p>
        </p:txBody>
      </p:sp>
      <p:sp>
        <p:nvSpPr>
          <p:cNvPr id="3" name="Segnaposto grafico 2"/>
          <p:cNvSpPr>
            <a:spLocks noGrp="1"/>
          </p:cNvSpPr>
          <p:nvPr>
            <p:ph type="chart" idx="1"/>
          </p:nvPr>
        </p:nvSpPr>
        <p:spPr>
          <a:xfrm>
            <a:off x="1116013" y="1752600"/>
            <a:ext cx="7559675" cy="4114800"/>
          </a:xfrm>
        </p:spPr>
        <p:txBody>
          <a:bodyPr/>
          <a:lstStyle/>
          <a:p>
            <a:pPr lvl="0"/>
            <a:endParaRPr lang="it-IT" noProof="0"/>
          </a:p>
        </p:txBody>
      </p:sp>
      <p:sp>
        <p:nvSpPr>
          <p:cNvPr id="4" name="Rectangle 4">
            <a:extLst>
              <a:ext uri="{FF2B5EF4-FFF2-40B4-BE49-F238E27FC236}">
                <a16:creationId xmlns:a16="http://schemas.microsoft.com/office/drawing/2014/main" id="{8E5C3AD2-84A2-4681-9943-A622B071DF0D}"/>
              </a:ext>
            </a:extLst>
          </p:cNvPr>
          <p:cNvSpPr>
            <a:spLocks noGrp="1" noChangeArrowheads="1"/>
          </p:cNvSpPr>
          <p:nvPr>
            <p:ph type="dt" sz="half" idx="10"/>
          </p:nvPr>
        </p:nvSpPr>
        <p:spPr>
          <a:ln/>
        </p:spPr>
        <p:txBody>
          <a:bodyPr/>
          <a:lstStyle>
            <a:lvl1pPr>
              <a:defRPr/>
            </a:lvl1pPr>
          </a:lstStyle>
          <a:p>
            <a:pPr>
              <a:defRPr/>
            </a:pPr>
            <a:fld id="{384E3C09-C03D-4AA8-B119-2DA4BE1F250E}" type="datetime1">
              <a:rPr lang="it-IT" altLang="it-IT"/>
              <a:pPr>
                <a:defRPr/>
              </a:pPr>
              <a:t>02/05/2022</a:t>
            </a:fld>
            <a:endParaRPr lang="it-IT" altLang="it-IT"/>
          </a:p>
        </p:txBody>
      </p:sp>
      <p:sp>
        <p:nvSpPr>
          <p:cNvPr id="5" name="Rectangle 5">
            <a:extLst>
              <a:ext uri="{FF2B5EF4-FFF2-40B4-BE49-F238E27FC236}">
                <a16:creationId xmlns:a16="http://schemas.microsoft.com/office/drawing/2014/main" id="{7D88E98E-6078-4662-87FB-F25F2465D1AF}"/>
              </a:ext>
            </a:extLst>
          </p:cNvPr>
          <p:cNvSpPr>
            <a:spLocks noGrp="1" noChangeArrowheads="1"/>
          </p:cNvSpPr>
          <p:nvPr>
            <p:ph type="ftr" sz="quarter" idx="11"/>
          </p:nvPr>
        </p:nvSpPr>
        <p:spPr>
          <a:ln/>
        </p:spPr>
        <p:txBody>
          <a:bodyPr/>
          <a:lstStyle>
            <a:lvl1pPr>
              <a:defRPr/>
            </a:lvl1pPr>
          </a:lstStyle>
          <a:p>
            <a:pPr>
              <a:defRPr/>
            </a:pPr>
            <a:r>
              <a:rPr lang="it-IT" altLang="it-IT"/>
              <a:t>Titolo Presentazione</a:t>
            </a:r>
          </a:p>
        </p:txBody>
      </p:sp>
      <p:sp>
        <p:nvSpPr>
          <p:cNvPr id="6" name="Rectangle 6">
            <a:extLst>
              <a:ext uri="{FF2B5EF4-FFF2-40B4-BE49-F238E27FC236}">
                <a16:creationId xmlns:a16="http://schemas.microsoft.com/office/drawing/2014/main" id="{B457A10A-CA70-47E4-94C1-20E1BA78F9C1}"/>
              </a:ext>
            </a:extLst>
          </p:cNvPr>
          <p:cNvSpPr>
            <a:spLocks noGrp="1" noChangeArrowheads="1"/>
          </p:cNvSpPr>
          <p:nvPr>
            <p:ph type="sldNum" sz="quarter" idx="12"/>
          </p:nvPr>
        </p:nvSpPr>
        <p:spPr>
          <a:ln/>
        </p:spPr>
        <p:txBody>
          <a:bodyPr/>
          <a:lstStyle>
            <a:lvl1pPr>
              <a:defRPr/>
            </a:lvl1pPr>
          </a:lstStyle>
          <a:p>
            <a:pPr>
              <a:defRPr/>
            </a:pPr>
            <a:r>
              <a:rPr lang="it-IT" altLang="it-IT"/>
              <a:t>Pagina </a:t>
            </a:r>
            <a:fld id="{1A0CC55E-16D3-47A4-A553-2A268AC581DF}" type="slidenum">
              <a:rPr lang="it-IT" altLang="it-IT" smtClean="0"/>
              <a:pPr>
                <a:defRPr/>
              </a:pPr>
              <a:t>‹N›</a:t>
            </a:fld>
            <a:endParaRPr lang="it-IT" altLang="it-IT"/>
          </a:p>
        </p:txBody>
      </p:sp>
    </p:spTree>
    <p:extLst>
      <p:ext uri="{BB962C8B-B14F-4D97-AF65-F5344CB8AC3E}">
        <p14:creationId xmlns:p14="http://schemas.microsoft.com/office/powerpoint/2010/main" val="8512357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 dello schema</a:t>
            </a:r>
          </a:p>
        </p:txBody>
      </p:sp>
      <p:sp>
        <p:nvSpPr>
          <p:cNvPr id="3" name="Segnaposto contenuto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a:extLst>
              <a:ext uri="{FF2B5EF4-FFF2-40B4-BE49-F238E27FC236}">
                <a16:creationId xmlns:a16="http://schemas.microsoft.com/office/drawing/2014/main" id="{BD03CF01-26AF-4556-A435-5F8B67D91A40}"/>
              </a:ext>
            </a:extLst>
          </p:cNvPr>
          <p:cNvSpPr>
            <a:spLocks noGrp="1" noChangeArrowheads="1"/>
          </p:cNvSpPr>
          <p:nvPr>
            <p:ph type="dt" sz="half" idx="10"/>
          </p:nvPr>
        </p:nvSpPr>
        <p:spPr>
          <a:ln/>
        </p:spPr>
        <p:txBody>
          <a:bodyPr/>
          <a:lstStyle>
            <a:lvl1pPr>
              <a:defRPr/>
            </a:lvl1pPr>
          </a:lstStyle>
          <a:p>
            <a:pPr>
              <a:defRPr/>
            </a:pPr>
            <a:fld id="{53BF6E67-EFAF-422A-8A8B-6D56364DD6E0}" type="datetime1">
              <a:rPr lang="it-IT" altLang="it-IT"/>
              <a:pPr>
                <a:defRPr/>
              </a:pPr>
              <a:t>02/05/2022</a:t>
            </a:fld>
            <a:endParaRPr lang="it-IT" altLang="it-IT"/>
          </a:p>
        </p:txBody>
      </p:sp>
      <p:sp>
        <p:nvSpPr>
          <p:cNvPr id="5" name="Rectangle 5">
            <a:extLst>
              <a:ext uri="{FF2B5EF4-FFF2-40B4-BE49-F238E27FC236}">
                <a16:creationId xmlns:a16="http://schemas.microsoft.com/office/drawing/2014/main" id="{3E247D2A-A137-4F0E-A5BD-E6419E82BEE4}"/>
              </a:ext>
            </a:extLst>
          </p:cNvPr>
          <p:cNvSpPr>
            <a:spLocks noGrp="1" noChangeArrowheads="1"/>
          </p:cNvSpPr>
          <p:nvPr>
            <p:ph type="ftr" sz="quarter" idx="11"/>
          </p:nvPr>
        </p:nvSpPr>
        <p:spPr>
          <a:ln/>
        </p:spPr>
        <p:txBody>
          <a:bodyPr/>
          <a:lstStyle>
            <a:lvl1pPr>
              <a:defRPr/>
            </a:lvl1pPr>
          </a:lstStyle>
          <a:p>
            <a:pPr>
              <a:defRPr/>
            </a:pPr>
            <a:r>
              <a:rPr lang="it-IT" altLang="it-IT"/>
              <a:t>Titolo Presentazione</a:t>
            </a:r>
          </a:p>
        </p:txBody>
      </p:sp>
      <p:sp>
        <p:nvSpPr>
          <p:cNvPr id="6" name="Rectangle 6">
            <a:extLst>
              <a:ext uri="{FF2B5EF4-FFF2-40B4-BE49-F238E27FC236}">
                <a16:creationId xmlns:a16="http://schemas.microsoft.com/office/drawing/2014/main" id="{E5C6A10A-3981-4B4A-B50B-07AD51DE58A1}"/>
              </a:ext>
            </a:extLst>
          </p:cNvPr>
          <p:cNvSpPr>
            <a:spLocks noGrp="1" noChangeArrowheads="1"/>
          </p:cNvSpPr>
          <p:nvPr>
            <p:ph type="sldNum" sz="quarter" idx="12"/>
          </p:nvPr>
        </p:nvSpPr>
        <p:spPr>
          <a:ln/>
        </p:spPr>
        <p:txBody>
          <a:bodyPr/>
          <a:lstStyle>
            <a:lvl1pPr>
              <a:defRPr/>
            </a:lvl1pPr>
          </a:lstStyle>
          <a:p>
            <a:pPr>
              <a:defRPr/>
            </a:pPr>
            <a:r>
              <a:rPr lang="it-IT" altLang="it-IT"/>
              <a:t>Pagina </a:t>
            </a:r>
            <a:fld id="{A80FA093-8D99-4FAA-BFD3-8F7ED43FB247}" type="slidenum">
              <a:rPr lang="it-IT" altLang="it-IT" smtClean="0"/>
              <a:pPr>
                <a:defRPr/>
              </a:pPr>
              <a:t>‹N›</a:t>
            </a:fld>
            <a:endParaRPr lang="it-IT" altLang="it-IT"/>
          </a:p>
        </p:txBody>
      </p:sp>
    </p:spTree>
    <p:extLst>
      <p:ext uri="{BB962C8B-B14F-4D97-AF65-F5344CB8AC3E}">
        <p14:creationId xmlns:p14="http://schemas.microsoft.com/office/powerpoint/2010/main" val="1736328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623888" y="1709738"/>
            <a:ext cx="7886700" cy="2852737"/>
          </a:xfrm>
        </p:spPr>
        <p:txBody>
          <a:bodyPr anchor="b"/>
          <a:lstStyle>
            <a:lvl1pPr>
              <a:defRPr sz="6000"/>
            </a:lvl1pPr>
          </a:lstStyle>
          <a:p>
            <a:r>
              <a:rPr lang="it-IT"/>
              <a:t>Fare clic per modificare lo stile del titolo dello schema</a:t>
            </a:r>
          </a:p>
        </p:txBody>
      </p:sp>
      <p:sp>
        <p:nvSpPr>
          <p:cNvPr id="3" name="Segnaposto testo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it-IT"/>
              <a:t>Modifica gli stili del testo dello schema</a:t>
            </a:r>
          </a:p>
        </p:txBody>
      </p:sp>
      <p:sp>
        <p:nvSpPr>
          <p:cNvPr id="4" name="Rectangle 4">
            <a:extLst>
              <a:ext uri="{FF2B5EF4-FFF2-40B4-BE49-F238E27FC236}">
                <a16:creationId xmlns:a16="http://schemas.microsoft.com/office/drawing/2014/main" id="{96CEBD30-8EDF-4EF5-AE85-FE2CAA7CFF75}"/>
              </a:ext>
            </a:extLst>
          </p:cNvPr>
          <p:cNvSpPr>
            <a:spLocks noGrp="1" noChangeArrowheads="1"/>
          </p:cNvSpPr>
          <p:nvPr>
            <p:ph type="dt" sz="half" idx="10"/>
          </p:nvPr>
        </p:nvSpPr>
        <p:spPr>
          <a:ln/>
        </p:spPr>
        <p:txBody>
          <a:bodyPr/>
          <a:lstStyle>
            <a:lvl1pPr>
              <a:defRPr/>
            </a:lvl1pPr>
          </a:lstStyle>
          <a:p>
            <a:pPr>
              <a:defRPr/>
            </a:pPr>
            <a:fld id="{3301AC51-AB7E-45B4-952A-F4515592EF5C}" type="datetime1">
              <a:rPr lang="it-IT" altLang="it-IT"/>
              <a:pPr>
                <a:defRPr/>
              </a:pPr>
              <a:t>02/05/2022</a:t>
            </a:fld>
            <a:endParaRPr lang="it-IT" altLang="it-IT"/>
          </a:p>
        </p:txBody>
      </p:sp>
      <p:sp>
        <p:nvSpPr>
          <p:cNvPr id="5" name="Rectangle 5">
            <a:extLst>
              <a:ext uri="{FF2B5EF4-FFF2-40B4-BE49-F238E27FC236}">
                <a16:creationId xmlns:a16="http://schemas.microsoft.com/office/drawing/2014/main" id="{3CAA48F1-5D13-4F7F-9724-D525C349E8EB}"/>
              </a:ext>
            </a:extLst>
          </p:cNvPr>
          <p:cNvSpPr>
            <a:spLocks noGrp="1" noChangeArrowheads="1"/>
          </p:cNvSpPr>
          <p:nvPr>
            <p:ph type="ftr" sz="quarter" idx="11"/>
          </p:nvPr>
        </p:nvSpPr>
        <p:spPr>
          <a:ln/>
        </p:spPr>
        <p:txBody>
          <a:bodyPr/>
          <a:lstStyle>
            <a:lvl1pPr>
              <a:defRPr/>
            </a:lvl1pPr>
          </a:lstStyle>
          <a:p>
            <a:pPr>
              <a:defRPr/>
            </a:pPr>
            <a:r>
              <a:rPr lang="it-IT" altLang="it-IT"/>
              <a:t>Titolo Presentazione</a:t>
            </a:r>
          </a:p>
        </p:txBody>
      </p:sp>
      <p:sp>
        <p:nvSpPr>
          <p:cNvPr id="6" name="Rectangle 6">
            <a:extLst>
              <a:ext uri="{FF2B5EF4-FFF2-40B4-BE49-F238E27FC236}">
                <a16:creationId xmlns:a16="http://schemas.microsoft.com/office/drawing/2014/main" id="{E0FD1FC5-D951-4D5E-BD40-FCB88F994042}"/>
              </a:ext>
            </a:extLst>
          </p:cNvPr>
          <p:cNvSpPr>
            <a:spLocks noGrp="1" noChangeArrowheads="1"/>
          </p:cNvSpPr>
          <p:nvPr>
            <p:ph type="sldNum" sz="quarter" idx="12"/>
          </p:nvPr>
        </p:nvSpPr>
        <p:spPr>
          <a:ln/>
        </p:spPr>
        <p:txBody>
          <a:bodyPr/>
          <a:lstStyle>
            <a:lvl1pPr>
              <a:defRPr/>
            </a:lvl1pPr>
          </a:lstStyle>
          <a:p>
            <a:pPr>
              <a:defRPr/>
            </a:pPr>
            <a:r>
              <a:rPr lang="it-IT" altLang="it-IT"/>
              <a:t>Pagina </a:t>
            </a:r>
            <a:fld id="{F4C5C176-C767-4D35-839D-BCF794552474}" type="slidenum">
              <a:rPr lang="it-IT" altLang="it-IT" smtClean="0"/>
              <a:pPr>
                <a:defRPr/>
              </a:pPr>
              <a:t>‹N›</a:t>
            </a:fld>
            <a:endParaRPr lang="it-IT" altLang="it-IT"/>
          </a:p>
        </p:txBody>
      </p:sp>
    </p:spTree>
    <p:extLst>
      <p:ext uri="{BB962C8B-B14F-4D97-AF65-F5344CB8AC3E}">
        <p14:creationId xmlns:p14="http://schemas.microsoft.com/office/powerpoint/2010/main" val="252750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 dello schema</a:t>
            </a:r>
          </a:p>
        </p:txBody>
      </p:sp>
      <p:sp>
        <p:nvSpPr>
          <p:cNvPr id="3" name="Segnaposto contenuto 2"/>
          <p:cNvSpPr>
            <a:spLocks noGrp="1"/>
          </p:cNvSpPr>
          <p:nvPr>
            <p:ph sz="half" idx="1"/>
          </p:nvPr>
        </p:nvSpPr>
        <p:spPr>
          <a:xfrm>
            <a:off x="1116013" y="1752600"/>
            <a:ext cx="3703637" cy="4114800"/>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972050" y="1752600"/>
            <a:ext cx="3703638" cy="4114800"/>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Rectangle 4">
            <a:extLst>
              <a:ext uri="{FF2B5EF4-FFF2-40B4-BE49-F238E27FC236}">
                <a16:creationId xmlns:a16="http://schemas.microsoft.com/office/drawing/2014/main" id="{1A4410FA-80EB-486E-BAC2-41B4316C1E69}"/>
              </a:ext>
            </a:extLst>
          </p:cNvPr>
          <p:cNvSpPr>
            <a:spLocks noGrp="1" noChangeArrowheads="1"/>
          </p:cNvSpPr>
          <p:nvPr>
            <p:ph type="dt" sz="half" idx="10"/>
          </p:nvPr>
        </p:nvSpPr>
        <p:spPr>
          <a:ln/>
        </p:spPr>
        <p:txBody>
          <a:bodyPr/>
          <a:lstStyle>
            <a:lvl1pPr>
              <a:defRPr/>
            </a:lvl1pPr>
          </a:lstStyle>
          <a:p>
            <a:pPr>
              <a:defRPr/>
            </a:pPr>
            <a:fld id="{D2E19230-1F75-4CB9-AA4D-D57C646E73C3}" type="datetime1">
              <a:rPr lang="it-IT" altLang="it-IT"/>
              <a:pPr>
                <a:defRPr/>
              </a:pPr>
              <a:t>02/05/2022</a:t>
            </a:fld>
            <a:endParaRPr lang="it-IT" altLang="it-IT"/>
          </a:p>
        </p:txBody>
      </p:sp>
      <p:sp>
        <p:nvSpPr>
          <p:cNvPr id="6" name="Rectangle 5">
            <a:extLst>
              <a:ext uri="{FF2B5EF4-FFF2-40B4-BE49-F238E27FC236}">
                <a16:creationId xmlns:a16="http://schemas.microsoft.com/office/drawing/2014/main" id="{40A4BA7E-2236-4EEF-AA64-7C0AB062B656}"/>
              </a:ext>
            </a:extLst>
          </p:cNvPr>
          <p:cNvSpPr>
            <a:spLocks noGrp="1" noChangeArrowheads="1"/>
          </p:cNvSpPr>
          <p:nvPr>
            <p:ph type="ftr" sz="quarter" idx="11"/>
          </p:nvPr>
        </p:nvSpPr>
        <p:spPr>
          <a:ln/>
        </p:spPr>
        <p:txBody>
          <a:bodyPr/>
          <a:lstStyle>
            <a:lvl1pPr>
              <a:defRPr/>
            </a:lvl1pPr>
          </a:lstStyle>
          <a:p>
            <a:pPr>
              <a:defRPr/>
            </a:pPr>
            <a:r>
              <a:rPr lang="it-IT" altLang="it-IT"/>
              <a:t>Titolo Presentazione</a:t>
            </a:r>
          </a:p>
        </p:txBody>
      </p:sp>
      <p:sp>
        <p:nvSpPr>
          <p:cNvPr id="7" name="Rectangle 6">
            <a:extLst>
              <a:ext uri="{FF2B5EF4-FFF2-40B4-BE49-F238E27FC236}">
                <a16:creationId xmlns:a16="http://schemas.microsoft.com/office/drawing/2014/main" id="{D3D3B199-AA80-4489-8107-FB7370893D7D}"/>
              </a:ext>
            </a:extLst>
          </p:cNvPr>
          <p:cNvSpPr>
            <a:spLocks noGrp="1" noChangeArrowheads="1"/>
          </p:cNvSpPr>
          <p:nvPr>
            <p:ph type="sldNum" sz="quarter" idx="12"/>
          </p:nvPr>
        </p:nvSpPr>
        <p:spPr>
          <a:ln/>
        </p:spPr>
        <p:txBody>
          <a:bodyPr/>
          <a:lstStyle>
            <a:lvl1pPr>
              <a:defRPr/>
            </a:lvl1pPr>
          </a:lstStyle>
          <a:p>
            <a:pPr>
              <a:defRPr/>
            </a:pPr>
            <a:r>
              <a:rPr lang="it-IT" altLang="it-IT"/>
              <a:t>Pagina </a:t>
            </a:r>
            <a:fld id="{B06C5648-3CBD-4D0B-A0B6-D1172F1CB6DE}" type="slidenum">
              <a:rPr lang="it-IT" altLang="it-IT" smtClean="0"/>
              <a:pPr>
                <a:defRPr/>
              </a:pPr>
              <a:t>‹N›</a:t>
            </a:fld>
            <a:endParaRPr lang="it-IT" altLang="it-IT"/>
          </a:p>
        </p:txBody>
      </p:sp>
    </p:spTree>
    <p:extLst>
      <p:ext uri="{BB962C8B-B14F-4D97-AF65-F5344CB8AC3E}">
        <p14:creationId xmlns:p14="http://schemas.microsoft.com/office/powerpoint/2010/main" val="32821670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630238" y="365125"/>
            <a:ext cx="7886700" cy="1325563"/>
          </a:xfrm>
        </p:spPr>
        <p:txBody>
          <a:bodyPr/>
          <a:lstStyle/>
          <a:p>
            <a:r>
              <a:rPr lang="it-IT"/>
              <a:t>Fare clic per modificare lo stile del titolo dello schema</a:t>
            </a:r>
          </a:p>
        </p:txBody>
      </p:sp>
      <p:sp>
        <p:nvSpPr>
          <p:cNvPr id="3" name="Segnaposto testo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p:cNvSpPr>
            <a:spLocks noGrp="1"/>
          </p:cNvSpPr>
          <p:nvPr>
            <p:ph sz="half" idx="2"/>
          </p:nvPr>
        </p:nvSpPr>
        <p:spPr>
          <a:xfrm>
            <a:off x="630238" y="2505075"/>
            <a:ext cx="386873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p:cNvSpPr>
            <a:spLocks noGrp="1"/>
          </p:cNvSpPr>
          <p:nvPr>
            <p:ph sz="quarter" idx="4"/>
          </p:nvPr>
        </p:nvSpPr>
        <p:spPr>
          <a:xfrm>
            <a:off x="4629150" y="2505075"/>
            <a:ext cx="38877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Rectangle 4">
            <a:extLst>
              <a:ext uri="{FF2B5EF4-FFF2-40B4-BE49-F238E27FC236}">
                <a16:creationId xmlns:a16="http://schemas.microsoft.com/office/drawing/2014/main" id="{A503215E-CE3F-4C46-A210-581EF247316D}"/>
              </a:ext>
            </a:extLst>
          </p:cNvPr>
          <p:cNvSpPr>
            <a:spLocks noGrp="1" noChangeArrowheads="1"/>
          </p:cNvSpPr>
          <p:nvPr>
            <p:ph type="dt" sz="half" idx="10"/>
          </p:nvPr>
        </p:nvSpPr>
        <p:spPr>
          <a:ln/>
        </p:spPr>
        <p:txBody>
          <a:bodyPr/>
          <a:lstStyle>
            <a:lvl1pPr>
              <a:defRPr/>
            </a:lvl1pPr>
          </a:lstStyle>
          <a:p>
            <a:pPr>
              <a:defRPr/>
            </a:pPr>
            <a:fld id="{ECC8E3F9-0E95-4FDC-B6A9-99F0C3B0C761}" type="datetime1">
              <a:rPr lang="it-IT" altLang="it-IT"/>
              <a:pPr>
                <a:defRPr/>
              </a:pPr>
              <a:t>02/05/2022</a:t>
            </a:fld>
            <a:endParaRPr lang="it-IT" altLang="it-IT"/>
          </a:p>
        </p:txBody>
      </p:sp>
      <p:sp>
        <p:nvSpPr>
          <p:cNvPr id="8" name="Rectangle 5">
            <a:extLst>
              <a:ext uri="{FF2B5EF4-FFF2-40B4-BE49-F238E27FC236}">
                <a16:creationId xmlns:a16="http://schemas.microsoft.com/office/drawing/2014/main" id="{33CCEAB3-7AA5-4E91-B18E-151DA591050C}"/>
              </a:ext>
            </a:extLst>
          </p:cNvPr>
          <p:cNvSpPr>
            <a:spLocks noGrp="1" noChangeArrowheads="1"/>
          </p:cNvSpPr>
          <p:nvPr>
            <p:ph type="ftr" sz="quarter" idx="11"/>
          </p:nvPr>
        </p:nvSpPr>
        <p:spPr>
          <a:ln/>
        </p:spPr>
        <p:txBody>
          <a:bodyPr/>
          <a:lstStyle>
            <a:lvl1pPr>
              <a:defRPr/>
            </a:lvl1pPr>
          </a:lstStyle>
          <a:p>
            <a:pPr>
              <a:defRPr/>
            </a:pPr>
            <a:r>
              <a:rPr lang="it-IT" altLang="it-IT"/>
              <a:t>Titolo Presentazione</a:t>
            </a:r>
          </a:p>
        </p:txBody>
      </p:sp>
      <p:sp>
        <p:nvSpPr>
          <p:cNvPr id="9" name="Rectangle 6">
            <a:extLst>
              <a:ext uri="{FF2B5EF4-FFF2-40B4-BE49-F238E27FC236}">
                <a16:creationId xmlns:a16="http://schemas.microsoft.com/office/drawing/2014/main" id="{198CE089-59EB-424D-B507-B1DD02182EE5}"/>
              </a:ext>
            </a:extLst>
          </p:cNvPr>
          <p:cNvSpPr>
            <a:spLocks noGrp="1" noChangeArrowheads="1"/>
          </p:cNvSpPr>
          <p:nvPr>
            <p:ph type="sldNum" sz="quarter" idx="12"/>
          </p:nvPr>
        </p:nvSpPr>
        <p:spPr>
          <a:ln/>
        </p:spPr>
        <p:txBody>
          <a:bodyPr/>
          <a:lstStyle>
            <a:lvl1pPr>
              <a:defRPr/>
            </a:lvl1pPr>
          </a:lstStyle>
          <a:p>
            <a:pPr>
              <a:defRPr/>
            </a:pPr>
            <a:r>
              <a:rPr lang="it-IT" altLang="it-IT"/>
              <a:t>Pagina </a:t>
            </a:r>
            <a:fld id="{37C11622-D709-4733-ABB1-41BE198F41B6}" type="slidenum">
              <a:rPr lang="it-IT" altLang="it-IT" smtClean="0"/>
              <a:pPr>
                <a:defRPr/>
              </a:pPr>
              <a:t>‹N›</a:t>
            </a:fld>
            <a:endParaRPr lang="it-IT" altLang="it-IT"/>
          </a:p>
        </p:txBody>
      </p:sp>
    </p:spTree>
    <p:extLst>
      <p:ext uri="{BB962C8B-B14F-4D97-AF65-F5344CB8AC3E}">
        <p14:creationId xmlns:p14="http://schemas.microsoft.com/office/powerpoint/2010/main" val="2953647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 dello schema</a:t>
            </a:r>
          </a:p>
        </p:txBody>
      </p:sp>
      <p:sp>
        <p:nvSpPr>
          <p:cNvPr id="3" name="Rectangle 4">
            <a:extLst>
              <a:ext uri="{FF2B5EF4-FFF2-40B4-BE49-F238E27FC236}">
                <a16:creationId xmlns:a16="http://schemas.microsoft.com/office/drawing/2014/main" id="{C8BBAE0A-92E5-4545-99C3-5EA7110C1D73}"/>
              </a:ext>
            </a:extLst>
          </p:cNvPr>
          <p:cNvSpPr>
            <a:spLocks noGrp="1" noChangeArrowheads="1"/>
          </p:cNvSpPr>
          <p:nvPr>
            <p:ph type="dt" sz="half" idx="10"/>
          </p:nvPr>
        </p:nvSpPr>
        <p:spPr>
          <a:ln/>
        </p:spPr>
        <p:txBody>
          <a:bodyPr/>
          <a:lstStyle>
            <a:lvl1pPr>
              <a:defRPr/>
            </a:lvl1pPr>
          </a:lstStyle>
          <a:p>
            <a:pPr>
              <a:defRPr/>
            </a:pPr>
            <a:fld id="{21EBCA7F-C8E3-4B5A-8631-7C6C6EE3888A}" type="datetime1">
              <a:rPr lang="it-IT" altLang="it-IT"/>
              <a:pPr>
                <a:defRPr/>
              </a:pPr>
              <a:t>02/05/2022</a:t>
            </a:fld>
            <a:endParaRPr lang="it-IT" altLang="it-IT"/>
          </a:p>
        </p:txBody>
      </p:sp>
      <p:sp>
        <p:nvSpPr>
          <p:cNvPr id="4" name="Rectangle 5">
            <a:extLst>
              <a:ext uri="{FF2B5EF4-FFF2-40B4-BE49-F238E27FC236}">
                <a16:creationId xmlns:a16="http://schemas.microsoft.com/office/drawing/2014/main" id="{31B34A92-4328-42F8-81E3-E55F1587178A}"/>
              </a:ext>
            </a:extLst>
          </p:cNvPr>
          <p:cNvSpPr>
            <a:spLocks noGrp="1" noChangeArrowheads="1"/>
          </p:cNvSpPr>
          <p:nvPr>
            <p:ph type="ftr" sz="quarter" idx="11"/>
          </p:nvPr>
        </p:nvSpPr>
        <p:spPr>
          <a:ln/>
        </p:spPr>
        <p:txBody>
          <a:bodyPr/>
          <a:lstStyle>
            <a:lvl1pPr>
              <a:defRPr/>
            </a:lvl1pPr>
          </a:lstStyle>
          <a:p>
            <a:pPr>
              <a:defRPr/>
            </a:pPr>
            <a:r>
              <a:rPr lang="it-IT" altLang="it-IT"/>
              <a:t>Titolo Presentazione</a:t>
            </a:r>
          </a:p>
        </p:txBody>
      </p:sp>
      <p:sp>
        <p:nvSpPr>
          <p:cNvPr id="5" name="Rectangle 6">
            <a:extLst>
              <a:ext uri="{FF2B5EF4-FFF2-40B4-BE49-F238E27FC236}">
                <a16:creationId xmlns:a16="http://schemas.microsoft.com/office/drawing/2014/main" id="{C465C7AB-9591-4A9F-A0D6-5697A33A409A}"/>
              </a:ext>
            </a:extLst>
          </p:cNvPr>
          <p:cNvSpPr>
            <a:spLocks noGrp="1" noChangeArrowheads="1"/>
          </p:cNvSpPr>
          <p:nvPr>
            <p:ph type="sldNum" sz="quarter" idx="12"/>
          </p:nvPr>
        </p:nvSpPr>
        <p:spPr>
          <a:ln/>
        </p:spPr>
        <p:txBody>
          <a:bodyPr/>
          <a:lstStyle>
            <a:lvl1pPr>
              <a:defRPr/>
            </a:lvl1pPr>
          </a:lstStyle>
          <a:p>
            <a:pPr>
              <a:defRPr/>
            </a:pPr>
            <a:r>
              <a:rPr lang="it-IT" altLang="it-IT"/>
              <a:t>Pagina </a:t>
            </a:r>
            <a:fld id="{2402F6B5-58C8-4AE1-9F73-78C4E13C41F5}" type="slidenum">
              <a:rPr lang="it-IT" altLang="it-IT" smtClean="0"/>
              <a:pPr>
                <a:defRPr/>
              </a:pPr>
              <a:t>‹N›</a:t>
            </a:fld>
            <a:endParaRPr lang="it-IT" altLang="it-IT"/>
          </a:p>
        </p:txBody>
      </p:sp>
    </p:spTree>
    <p:extLst>
      <p:ext uri="{BB962C8B-B14F-4D97-AF65-F5344CB8AC3E}">
        <p14:creationId xmlns:p14="http://schemas.microsoft.com/office/powerpoint/2010/main" val="3800824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C0CAB835-2244-4241-B29E-F67DF6A8CA93}"/>
              </a:ext>
            </a:extLst>
          </p:cNvPr>
          <p:cNvSpPr>
            <a:spLocks noGrp="1" noChangeArrowheads="1"/>
          </p:cNvSpPr>
          <p:nvPr>
            <p:ph type="dt" sz="half" idx="10"/>
          </p:nvPr>
        </p:nvSpPr>
        <p:spPr>
          <a:ln/>
        </p:spPr>
        <p:txBody>
          <a:bodyPr/>
          <a:lstStyle>
            <a:lvl1pPr>
              <a:defRPr/>
            </a:lvl1pPr>
          </a:lstStyle>
          <a:p>
            <a:pPr>
              <a:defRPr/>
            </a:pPr>
            <a:fld id="{04B1B724-1959-4A60-B1F4-E3AC7E5565CC}" type="datetime1">
              <a:rPr lang="it-IT" altLang="it-IT"/>
              <a:pPr>
                <a:defRPr/>
              </a:pPr>
              <a:t>02/05/2022</a:t>
            </a:fld>
            <a:endParaRPr lang="it-IT" altLang="it-IT"/>
          </a:p>
        </p:txBody>
      </p:sp>
      <p:sp>
        <p:nvSpPr>
          <p:cNvPr id="3" name="Rectangle 5">
            <a:extLst>
              <a:ext uri="{FF2B5EF4-FFF2-40B4-BE49-F238E27FC236}">
                <a16:creationId xmlns:a16="http://schemas.microsoft.com/office/drawing/2014/main" id="{6A6A2713-889D-4606-8A5B-69BA90F418FB}"/>
              </a:ext>
            </a:extLst>
          </p:cNvPr>
          <p:cNvSpPr>
            <a:spLocks noGrp="1" noChangeArrowheads="1"/>
          </p:cNvSpPr>
          <p:nvPr>
            <p:ph type="ftr" sz="quarter" idx="11"/>
          </p:nvPr>
        </p:nvSpPr>
        <p:spPr>
          <a:ln/>
        </p:spPr>
        <p:txBody>
          <a:bodyPr/>
          <a:lstStyle>
            <a:lvl1pPr>
              <a:defRPr/>
            </a:lvl1pPr>
          </a:lstStyle>
          <a:p>
            <a:pPr>
              <a:defRPr/>
            </a:pPr>
            <a:r>
              <a:rPr lang="it-IT" altLang="it-IT"/>
              <a:t>Titolo Presentazione</a:t>
            </a:r>
          </a:p>
        </p:txBody>
      </p:sp>
      <p:sp>
        <p:nvSpPr>
          <p:cNvPr id="4" name="Rectangle 6">
            <a:extLst>
              <a:ext uri="{FF2B5EF4-FFF2-40B4-BE49-F238E27FC236}">
                <a16:creationId xmlns:a16="http://schemas.microsoft.com/office/drawing/2014/main" id="{387B4179-C6DC-486C-B10C-0DB61E9E8956}"/>
              </a:ext>
            </a:extLst>
          </p:cNvPr>
          <p:cNvSpPr>
            <a:spLocks noGrp="1" noChangeArrowheads="1"/>
          </p:cNvSpPr>
          <p:nvPr>
            <p:ph type="sldNum" sz="quarter" idx="12"/>
          </p:nvPr>
        </p:nvSpPr>
        <p:spPr>
          <a:ln/>
        </p:spPr>
        <p:txBody>
          <a:bodyPr/>
          <a:lstStyle>
            <a:lvl1pPr>
              <a:defRPr/>
            </a:lvl1pPr>
          </a:lstStyle>
          <a:p>
            <a:pPr>
              <a:defRPr/>
            </a:pPr>
            <a:r>
              <a:rPr lang="it-IT" altLang="it-IT"/>
              <a:t>Pagina </a:t>
            </a:r>
            <a:fld id="{A050A919-0A29-4A5D-ACA5-BB07AD92CD72}" type="slidenum">
              <a:rPr lang="it-IT" altLang="it-IT" smtClean="0"/>
              <a:pPr>
                <a:defRPr/>
              </a:pPr>
              <a:t>‹N›</a:t>
            </a:fld>
            <a:endParaRPr lang="it-IT" altLang="it-IT"/>
          </a:p>
        </p:txBody>
      </p:sp>
    </p:spTree>
    <p:extLst>
      <p:ext uri="{BB962C8B-B14F-4D97-AF65-F5344CB8AC3E}">
        <p14:creationId xmlns:p14="http://schemas.microsoft.com/office/powerpoint/2010/main" val="20997775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30238" y="457200"/>
            <a:ext cx="2949575" cy="1600200"/>
          </a:xfrm>
        </p:spPr>
        <p:txBody>
          <a:bodyPr anchor="b"/>
          <a:lstStyle>
            <a:lvl1pPr>
              <a:defRPr sz="3200"/>
            </a:lvl1pPr>
          </a:lstStyle>
          <a:p>
            <a:r>
              <a:rPr lang="it-IT"/>
              <a:t>Fare clic per modificare lo stile del titolo dello schema</a:t>
            </a:r>
          </a:p>
        </p:txBody>
      </p:sp>
      <p:sp>
        <p:nvSpPr>
          <p:cNvPr id="3" name="Segnaposto contenuto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Rectangle 4">
            <a:extLst>
              <a:ext uri="{FF2B5EF4-FFF2-40B4-BE49-F238E27FC236}">
                <a16:creationId xmlns:a16="http://schemas.microsoft.com/office/drawing/2014/main" id="{07FB32C4-00EC-473A-A8D0-502F0351AFD0}"/>
              </a:ext>
            </a:extLst>
          </p:cNvPr>
          <p:cNvSpPr>
            <a:spLocks noGrp="1" noChangeArrowheads="1"/>
          </p:cNvSpPr>
          <p:nvPr>
            <p:ph type="dt" sz="half" idx="10"/>
          </p:nvPr>
        </p:nvSpPr>
        <p:spPr>
          <a:ln/>
        </p:spPr>
        <p:txBody>
          <a:bodyPr/>
          <a:lstStyle>
            <a:lvl1pPr>
              <a:defRPr/>
            </a:lvl1pPr>
          </a:lstStyle>
          <a:p>
            <a:pPr>
              <a:defRPr/>
            </a:pPr>
            <a:fld id="{B94FD429-0190-49A2-90EE-40CCAAFBEAD6}" type="datetime1">
              <a:rPr lang="it-IT" altLang="it-IT"/>
              <a:pPr>
                <a:defRPr/>
              </a:pPr>
              <a:t>02/05/2022</a:t>
            </a:fld>
            <a:endParaRPr lang="it-IT" altLang="it-IT"/>
          </a:p>
        </p:txBody>
      </p:sp>
      <p:sp>
        <p:nvSpPr>
          <p:cNvPr id="6" name="Rectangle 5">
            <a:extLst>
              <a:ext uri="{FF2B5EF4-FFF2-40B4-BE49-F238E27FC236}">
                <a16:creationId xmlns:a16="http://schemas.microsoft.com/office/drawing/2014/main" id="{F073E98A-A881-4827-AA99-53C90BC09AB6}"/>
              </a:ext>
            </a:extLst>
          </p:cNvPr>
          <p:cNvSpPr>
            <a:spLocks noGrp="1" noChangeArrowheads="1"/>
          </p:cNvSpPr>
          <p:nvPr>
            <p:ph type="ftr" sz="quarter" idx="11"/>
          </p:nvPr>
        </p:nvSpPr>
        <p:spPr>
          <a:ln/>
        </p:spPr>
        <p:txBody>
          <a:bodyPr/>
          <a:lstStyle>
            <a:lvl1pPr>
              <a:defRPr/>
            </a:lvl1pPr>
          </a:lstStyle>
          <a:p>
            <a:pPr>
              <a:defRPr/>
            </a:pPr>
            <a:r>
              <a:rPr lang="it-IT" altLang="it-IT"/>
              <a:t>Titolo Presentazione</a:t>
            </a:r>
          </a:p>
        </p:txBody>
      </p:sp>
      <p:sp>
        <p:nvSpPr>
          <p:cNvPr id="7" name="Rectangle 6">
            <a:extLst>
              <a:ext uri="{FF2B5EF4-FFF2-40B4-BE49-F238E27FC236}">
                <a16:creationId xmlns:a16="http://schemas.microsoft.com/office/drawing/2014/main" id="{4FA3F8FE-365F-408F-9CDB-6ADB3638CC50}"/>
              </a:ext>
            </a:extLst>
          </p:cNvPr>
          <p:cNvSpPr>
            <a:spLocks noGrp="1" noChangeArrowheads="1"/>
          </p:cNvSpPr>
          <p:nvPr>
            <p:ph type="sldNum" sz="quarter" idx="12"/>
          </p:nvPr>
        </p:nvSpPr>
        <p:spPr>
          <a:ln/>
        </p:spPr>
        <p:txBody>
          <a:bodyPr/>
          <a:lstStyle>
            <a:lvl1pPr>
              <a:defRPr/>
            </a:lvl1pPr>
          </a:lstStyle>
          <a:p>
            <a:pPr>
              <a:defRPr/>
            </a:pPr>
            <a:r>
              <a:rPr lang="it-IT" altLang="it-IT"/>
              <a:t>Pagina </a:t>
            </a:r>
            <a:fld id="{A6D7870A-BB19-47D7-B4C1-0D6227331F9E}" type="slidenum">
              <a:rPr lang="it-IT" altLang="it-IT" smtClean="0"/>
              <a:pPr>
                <a:defRPr/>
              </a:pPr>
              <a:t>‹N›</a:t>
            </a:fld>
            <a:endParaRPr lang="it-IT" altLang="it-IT"/>
          </a:p>
        </p:txBody>
      </p:sp>
    </p:spTree>
    <p:extLst>
      <p:ext uri="{BB962C8B-B14F-4D97-AF65-F5344CB8AC3E}">
        <p14:creationId xmlns:p14="http://schemas.microsoft.com/office/powerpoint/2010/main" val="22522521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30238" y="457200"/>
            <a:ext cx="2949575" cy="1600200"/>
          </a:xfrm>
        </p:spPr>
        <p:txBody>
          <a:bodyPr anchor="b"/>
          <a:lstStyle>
            <a:lvl1pPr>
              <a:defRPr sz="3200"/>
            </a:lvl1pPr>
          </a:lstStyle>
          <a:p>
            <a:r>
              <a:rPr lang="it-IT"/>
              <a:t>Fare clic per modificare lo stile del titolo dello schema</a:t>
            </a:r>
          </a:p>
        </p:txBody>
      </p:sp>
      <p:sp>
        <p:nvSpPr>
          <p:cNvPr id="3" name="Segnaposto immagine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Rectangle 4">
            <a:extLst>
              <a:ext uri="{FF2B5EF4-FFF2-40B4-BE49-F238E27FC236}">
                <a16:creationId xmlns:a16="http://schemas.microsoft.com/office/drawing/2014/main" id="{21016E93-CC1E-4CFE-9231-D79049324832}"/>
              </a:ext>
            </a:extLst>
          </p:cNvPr>
          <p:cNvSpPr>
            <a:spLocks noGrp="1" noChangeArrowheads="1"/>
          </p:cNvSpPr>
          <p:nvPr>
            <p:ph type="dt" sz="half" idx="10"/>
          </p:nvPr>
        </p:nvSpPr>
        <p:spPr>
          <a:ln/>
        </p:spPr>
        <p:txBody>
          <a:bodyPr/>
          <a:lstStyle>
            <a:lvl1pPr>
              <a:defRPr/>
            </a:lvl1pPr>
          </a:lstStyle>
          <a:p>
            <a:pPr>
              <a:defRPr/>
            </a:pPr>
            <a:fld id="{0EE4EF51-C12E-4010-8531-DD7B1E13FAEC}" type="datetime1">
              <a:rPr lang="it-IT" altLang="it-IT"/>
              <a:pPr>
                <a:defRPr/>
              </a:pPr>
              <a:t>02/05/2022</a:t>
            </a:fld>
            <a:endParaRPr lang="it-IT" altLang="it-IT"/>
          </a:p>
        </p:txBody>
      </p:sp>
      <p:sp>
        <p:nvSpPr>
          <p:cNvPr id="6" name="Rectangle 5">
            <a:extLst>
              <a:ext uri="{FF2B5EF4-FFF2-40B4-BE49-F238E27FC236}">
                <a16:creationId xmlns:a16="http://schemas.microsoft.com/office/drawing/2014/main" id="{6F7D3260-A4CA-4E43-ABB0-D0C0316D7EF5}"/>
              </a:ext>
            </a:extLst>
          </p:cNvPr>
          <p:cNvSpPr>
            <a:spLocks noGrp="1" noChangeArrowheads="1"/>
          </p:cNvSpPr>
          <p:nvPr>
            <p:ph type="ftr" sz="quarter" idx="11"/>
          </p:nvPr>
        </p:nvSpPr>
        <p:spPr>
          <a:ln/>
        </p:spPr>
        <p:txBody>
          <a:bodyPr/>
          <a:lstStyle>
            <a:lvl1pPr>
              <a:defRPr/>
            </a:lvl1pPr>
          </a:lstStyle>
          <a:p>
            <a:pPr>
              <a:defRPr/>
            </a:pPr>
            <a:r>
              <a:rPr lang="it-IT" altLang="it-IT"/>
              <a:t>Titolo Presentazione</a:t>
            </a:r>
          </a:p>
        </p:txBody>
      </p:sp>
      <p:sp>
        <p:nvSpPr>
          <p:cNvPr id="7" name="Rectangle 6">
            <a:extLst>
              <a:ext uri="{FF2B5EF4-FFF2-40B4-BE49-F238E27FC236}">
                <a16:creationId xmlns:a16="http://schemas.microsoft.com/office/drawing/2014/main" id="{B748EFC2-741E-4C30-BA4C-0EAF12FD976F}"/>
              </a:ext>
            </a:extLst>
          </p:cNvPr>
          <p:cNvSpPr>
            <a:spLocks noGrp="1" noChangeArrowheads="1"/>
          </p:cNvSpPr>
          <p:nvPr>
            <p:ph type="sldNum" sz="quarter" idx="12"/>
          </p:nvPr>
        </p:nvSpPr>
        <p:spPr>
          <a:ln/>
        </p:spPr>
        <p:txBody>
          <a:bodyPr/>
          <a:lstStyle>
            <a:lvl1pPr>
              <a:defRPr/>
            </a:lvl1pPr>
          </a:lstStyle>
          <a:p>
            <a:pPr>
              <a:defRPr/>
            </a:pPr>
            <a:r>
              <a:rPr lang="it-IT" altLang="it-IT"/>
              <a:t>Pagina </a:t>
            </a:r>
            <a:fld id="{7A4ACB04-FF7B-41F1-A0FE-DB7163C9EF0D}" type="slidenum">
              <a:rPr lang="it-IT" altLang="it-IT" smtClean="0"/>
              <a:pPr>
                <a:defRPr/>
              </a:pPr>
              <a:t>‹N›</a:t>
            </a:fld>
            <a:endParaRPr lang="it-IT" altLang="it-IT"/>
          </a:p>
        </p:txBody>
      </p:sp>
    </p:spTree>
    <p:extLst>
      <p:ext uri="{BB962C8B-B14F-4D97-AF65-F5344CB8AC3E}">
        <p14:creationId xmlns:p14="http://schemas.microsoft.com/office/powerpoint/2010/main" val="32677948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15">
            <a:extLst>
              <a:ext uri="{FF2B5EF4-FFF2-40B4-BE49-F238E27FC236}">
                <a16:creationId xmlns:a16="http://schemas.microsoft.com/office/drawing/2014/main" id="{B50F4F28-C15B-46EA-929B-6167357CAA02}"/>
              </a:ext>
            </a:extLst>
          </p:cNvPr>
          <p:cNvGrpSpPr>
            <a:grpSpLocks/>
          </p:cNvGrpSpPr>
          <p:nvPr/>
        </p:nvGrpSpPr>
        <p:grpSpPr bwMode="auto">
          <a:xfrm>
            <a:off x="0" y="6096000"/>
            <a:ext cx="9144000" cy="762000"/>
            <a:chOff x="0" y="3840"/>
            <a:chExt cx="5760" cy="480"/>
          </a:xfrm>
        </p:grpSpPr>
        <p:sp>
          <p:nvSpPr>
            <p:cNvPr id="1032" name="Rectangle 13">
              <a:extLst>
                <a:ext uri="{FF2B5EF4-FFF2-40B4-BE49-F238E27FC236}">
                  <a16:creationId xmlns:a16="http://schemas.microsoft.com/office/drawing/2014/main" id="{E8B7506E-C510-45C9-B92E-92362843804B}"/>
                </a:ext>
              </a:extLst>
            </p:cNvPr>
            <p:cNvSpPr>
              <a:spLocks noChangeArrowheads="1"/>
            </p:cNvSpPr>
            <p:nvPr userDrawn="1"/>
          </p:nvSpPr>
          <p:spPr bwMode="auto">
            <a:xfrm>
              <a:off x="0" y="3984"/>
              <a:ext cx="5760" cy="336"/>
            </a:xfrm>
            <a:prstGeom prst="rect">
              <a:avLst/>
            </a:prstGeom>
            <a:solidFill>
              <a:srgbClr val="822433"/>
            </a:solidFill>
            <a:ln>
              <a:noFill/>
            </a:ln>
          </p:spPr>
          <p:txBody>
            <a:bodyPr wrap="none" anchor="ctr"/>
            <a:lstStyle>
              <a:lvl1pPr>
                <a:defRPr sz="900">
                  <a:solidFill>
                    <a:schemeClr val="bg1"/>
                  </a:solidFill>
                  <a:latin typeface="Arial" panose="020B0604020202020204" pitchFamily="34" charset="0"/>
                  <a:ea typeface="ＭＳ Ｐゴシック" panose="020B0600070205080204" pitchFamily="34" charset="-128"/>
                </a:defRPr>
              </a:lvl1pPr>
              <a:lvl2pPr marL="742950" indent="-285750">
                <a:defRPr sz="900">
                  <a:solidFill>
                    <a:schemeClr val="bg1"/>
                  </a:solidFill>
                  <a:latin typeface="Arial" panose="020B0604020202020204" pitchFamily="34" charset="0"/>
                  <a:ea typeface="ＭＳ Ｐゴシック" panose="020B0600070205080204" pitchFamily="34" charset="-128"/>
                </a:defRPr>
              </a:lvl2pPr>
              <a:lvl3pPr marL="1143000" indent="-228600">
                <a:defRPr sz="900">
                  <a:solidFill>
                    <a:schemeClr val="bg1"/>
                  </a:solidFill>
                  <a:latin typeface="Arial" panose="020B0604020202020204" pitchFamily="34" charset="0"/>
                  <a:ea typeface="ＭＳ Ｐゴシック" panose="020B0600070205080204" pitchFamily="34" charset="-128"/>
                </a:defRPr>
              </a:lvl3pPr>
              <a:lvl4pPr marL="1600200" indent="-228600">
                <a:defRPr sz="900">
                  <a:solidFill>
                    <a:schemeClr val="bg1"/>
                  </a:solidFill>
                  <a:latin typeface="Arial" panose="020B0604020202020204" pitchFamily="34" charset="0"/>
                  <a:ea typeface="ＭＳ Ｐゴシック" panose="020B0600070205080204" pitchFamily="34" charset="-128"/>
                </a:defRPr>
              </a:lvl4pPr>
              <a:lvl5pPr marL="2057400" indent="-228600">
                <a:defRPr sz="900">
                  <a:solidFill>
                    <a:schemeClr val="bg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9pPr>
            </a:lstStyle>
            <a:p>
              <a:pPr>
                <a:defRPr/>
              </a:pPr>
              <a:endParaRPr lang="it-IT" altLang="it-IT"/>
            </a:p>
          </p:txBody>
        </p:sp>
        <p:sp>
          <p:nvSpPr>
            <p:cNvPr id="1033" name="Rectangle 14">
              <a:extLst>
                <a:ext uri="{FF2B5EF4-FFF2-40B4-BE49-F238E27FC236}">
                  <a16:creationId xmlns:a16="http://schemas.microsoft.com/office/drawing/2014/main" id="{4CD49B47-8153-4C40-94F2-64FACB254756}"/>
                </a:ext>
              </a:extLst>
            </p:cNvPr>
            <p:cNvSpPr>
              <a:spLocks noChangeArrowheads="1"/>
            </p:cNvSpPr>
            <p:nvPr userDrawn="1"/>
          </p:nvSpPr>
          <p:spPr bwMode="auto">
            <a:xfrm>
              <a:off x="768" y="3840"/>
              <a:ext cx="4992" cy="480"/>
            </a:xfrm>
            <a:prstGeom prst="rect">
              <a:avLst/>
            </a:prstGeom>
            <a:solidFill>
              <a:srgbClr val="822433"/>
            </a:solidFill>
            <a:ln>
              <a:noFill/>
            </a:ln>
          </p:spPr>
          <p:txBody>
            <a:bodyPr wrap="none" anchor="ctr"/>
            <a:lstStyle>
              <a:lvl1pPr>
                <a:defRPr sz="900">
                  <a:solidFill>
                    <a:schemeClr val="bg1"/>
                  </a:solidFill>
                  <a:latin typeface="Arial" panose="020B0604020202020204" pitchFamily="34" charset="0"/>
                  <a:ea typeface="ＭＳ Ｐゴシック" panose="020B0600070205080204" pitchFamily="34" charset="-128"/>
                </a:defRPr>
              </a:lvl1pPr>
              <a:lvl2pPr marL="742950" indent="-285750">
                <a:defRPr sz="900">
                  <a:solidFill>
                    <a:schemeClr val="bg1"/>
                  </a:solidFill>
                  <a:latin typeface="Arial" panose="020B0604020202020204" pitchFamily="34" charset="0"/>
                  <a:ea typeface="ＭＳ Ｐゴシック" panose="020B0600070205080204" pitchFamily="34" charset="-128"/>
                </a:defRPr>
              </a:lvl2pPr>
              <a:lvl3pPr marL="1143000" indent="-228600">
                <a:defRPr sz="900">
                  <a:solidFill>
                    <a:schemeClr val="bg1"/>
                  </a:solidFill>
                  <a:latin typeface="Arial" panose="020B0604020202020204" pitchFamily="34" charset="0"/>
                  <a:ea typeface="ＭＳ Ｐゴシック" panose="020B0600070205080204" pitchFamily="34" charset="-128"/>
                </a:defRPr>
              </a:lvl3pPr>
              <a:lvl4pPr marL="1600200" indent="-228600">
                <a:defRPr sz="900">
                  <a:solidFill>
                    <a:schemeClr val="bg1"/>
                  </a:solidFill>
                  <a:latin typeface="Arial" panose="020B0604020202020204" pitchFamily="34" charset="0"/>
                  <a:ea typeface="ＭＳ Ｐゴシック" panose="020B0600070205080204" pitchFamily="34" charset="-128"/>
                </a:defRPr>
              </a:lvl4pPr>
              <a:lvl5pPr marL="2057400" indent="-228600">
                <a:defRPr sz="900">
                  <a:solidFill>
                    <a:schemeClr val="bg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900">
                  <a:solidFill>
                    <a:schemeClr val="bg1"/>
                  </a:solidFill>
                  <a:latin typeface="Arial" panose="020B0604020202020204" pitchFamily="34" charset="0"/>
                  <a:ea typeface="ＭＳ Ｐゴシック" panose="020B0600070205080204" pitchFamily="34" charset="-128"/>
                </a:defRPr>
              </a:lvl9pPr>
            </a:lstStyle>
            <a:p>
              <a:pPr>
                <a:defRPr/>
              </a:pPr>
              <a:endParaRPr lang="it-IT" altLang="it-IT"/>
            </a:p>
          </p:txBody>
        </p:sp>
      </p:grpSp>
      <p:sp>
        <p:nvSpPr>
          <p:cNvPr id="1027" name="Rectangle 2">
            <a:extLst>
              <a:ext uri="{FF2B5EF4-FFF2-40B4-BE49-F238E27FC236}">
                <a16:creationId xmlns:a16="http://schemas.microsoft.com/office/drawing/2014/main" id="{4F27679F-D707-484A-8258-0FD1E5A2DEFA}"/>
              </a:ext>
            </a:extLst>
          </p:cNvPr>
          <p:cNvSpPr>
            <a:spLocks noGrp="1" noChangeArrowheads="1"/>
          </p:cNvSpPr>
          <p:nvPr>
            <p:ph type="title"/>
          </p:nvPr>
        </p:nvSpPr>
        <p:spPr bwMode="auto">
          <a:xfrm>
            <a:off x="1116013" y="409575"/>
            <a:ext cx="7559675" cy="5048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a:t>Fare clic per modificare stile</a:t>
            </a:r>
          </a:p>
        </p:txBody>
      </p:sp>
      <p:sp>
        <p:nvSpPr>
          <p:cNvPr id="1028" name="Rectangle 3">
            <a:extLst>
              <a:ext uri="{FF2B5EF4-FFF2-40B4-BE49-F238E27FC236}">
                <a16:creationId xmlns:a16="http://schemas.microsoft.com/office/drawing/2014/main" id="{2570987E-A1FD-4849-9869-DB2BE7397003}"/>
              </a:ext>
            </a:extLst>
          </p:cNvPr>
          <p:cNvSpPr>
            <a:spLocks noGrp="1" noChangeArrowheads="1"/>
          </p:cNvSpPr>
          <p:nvPr>
            <p:ph type="body" idx="1"/>
          </p:nvPr>
        </p:nvSpPr>
        <p:spPr bwMode="auto">
          <a:xfrm>
            <a:off x="1116013" y="1752600"/>
            <a:ext cx="7559675"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a:t>Fare clic per modificare gli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p>
        </p:txBody>
      </p:sp>
      <p:sp>
        <p:nvSpPr>
          <p:cNvPr id="2" name="Rectangle 4">
            <a:extLst>
              <a:ext uri="{FF2B5EF4-FFF2-40B4-BE49-F238E27FC236}">
                <a16:creationId xmlns:a16="http://schemas.microsoft.com/office/drawing/2014/main" id="{E4F9BA40-F432-4888-BC00-FBBFB5B24685}"/>
              </a:ext>
            </a:extLst>
          </p:cNvPr>
          <p:cNvSpPr>
            <a:spLocks noGrp="1" noChangeArrowheads="1"/>
          </p:cNvSpPr>
          <p:nvPr>
            <p:ph type="dt" sz="half" idx="2"/>
          </p:nvPr>
        </p:nvSpPr>
        <p:spPr bwMode="auto">
          <a:xfrm>
            <a:off x="4343400" y="6146800"/>
            <a:ext cx="1905000" cy="457200"/>
          </a:xfrm>
          <a:prstGeom prst="rect">
            <a:avLst/>
          </a:prstGeom>
          <a:noFill/>
          <a:ln>
            <a:noFill/>
          </a:ln>
        </p:spPr>
        <p:txBody>
          <a:bodyPr vert="horz" wrap="square" lIns="91440" tIns="45720" rIns="91440" bIns="45720" numCol="1" anchor="t" anchorCtr="0" compatLnSpc="1">
            <a:prstTxWarp prst="textNoShape">
              <a:avLst/>
            </a:prstTxWarp>
          </a:bodyPr>
          <a:lstStyle>
            <a:lvl1pPr algn="ctr">
              <a:defRPr sz="1100"/>
            </a:lvl1pPr>
          </a:lstStyle>
          <a:p>
            <a:pPr>
              <a:defRPr/>
            </a:pPr>
            <a:fld id="{EA8DFF65-159A-43B9-8C07-D9FE00828736}" type="datetime1">
              <a:rPr lang="it-IT" altLang="it-IT"/>
              <a:pPr>
                <a:defRPr/>
              </a:pPr>
              <a:t>02/05/2022</a:t>
            </a:fld>
            <a:endParaRPr lang="it-IT" altLang="it-IT"/>
          </a:p>
        </p:txBody>
      </p:sp>
      <p:sp>
        <p:nvSpPr>
          <p:cNvPr id="1029" name="Rectangle 5">
            <a:extLst>
              <a:ext uri="{FF2B5EF4-FFF2-40B4-BE49-F238E27FC236}">
                <a16:creationId xmlns:a16="http://schemas.microsoft.com/office/drawing/2014/main" id="{FE865207-CB32-4010-B1D7-B94E547C4EE7}"/>
              </a:ext>
            </a:extLst>
          </p:cNvPr>
          <p:cNvSpPr>
            <a:spLocks noGrp="1" noChangeArrowheads="1"/>
          </p:cNvSpPr>
          <p:nvPr>
            <p:ph type="ftr" sz="quarter" idx="3"/>
          </p:nvPr>
        </p:nvSpPr>
        <p:spPr bwMode="auto">
          <a:xfrm>
            <a:off x="1219200" y="6146800"/>
            <a:ext cx="2895600" cy="457200"/>
          </a:xfrm>
          <a:prstGeom prst="rect">
            <a:avLst/>
          </a:prstGeom>
          <a:noFill/>
          <a:ln>
            <a:noFill/>
          </a:ln>
        </p:spPr>
        <p:txBody>
          <a:bodyPr vert="horz" wrap="square" lIns="91440" tIns="45720" rIns="91440" bIns="45720" numCol="1" anchor="t" anchorCtr="0" compatLnSpc="1">
            <a:prstTxWarp prst="textNoShape">
              <a:avLst/>
            </a:prstTxWarp>
          </a:bodyPr>
          <a:lstStyle>
            <a:lvl1pPr>
              <a:defRPr sz="1100"/>
            </a:lvl1pPr>
          </a:lstStyle>
          <a:p>
            <a:pPr>
              <a:defRPr/>
            </a:pPr>
            <a:r>
              <a:rPr lang="it-IT" altLang="it-IT"/>
              <a:t>Titolo Presentazione</a:t>
            </a:r>
          </a:p>
        </p:txBody>
      </p:sp>
      <p:sp>
        <p:nvSpPr>
          <p:cNvPr id="1030" name="Rectangle 6">
            <a:extLst>
              <a:ext uri="{FF2B5EF4-FFF2-40B4-BE49-F238E27FC236}">
                <a16:creationId xmlns:a16="http://schemas.microsoft.com/office/drawing/2014/main" id="{8F0D35D4-0DB9-4454-84A4-CCA94DAE3EA1}"/>
              </a:ext>
            </a:extLst>
          </p:cNvPr>
          <p:cNvSpPr>
            <a:spLocks noGrp="1" noChangeArrowheads="1"/>
          </p:cNvSpPr>
          <p:nvPr>
            <p:ph type="sldNum" sz="quarter" idx="4"/>
          </p:nvPr>
        </p:nvSpPr>
        <p:spPr bwMode="auto">
          <a:xfrm>
            <a:off x="6553200" y="6146800"/>
            <a:ext cx="19050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a:defRPr sz="1100"/>
            </a:lvl1pPr>
          </a:lstStyle>
          <a:p>
            <a:pPr>
              <a:defRPr/>
            </a:pPr>
            <a:r>
              <a:rPr lang="it-IT" altLang="it-IT"/>
              <a:t>Pagina </a:t>
            </a:r>
            <a:fld id="{99D06EBF-BBF4-4743-8F92-AE081018D16F}" type="slidenum">
              <a:rPr lang="it-IT" altLang="it-IT" smtClean="0"/>
              <a:pPr>
                <a:defRPr/>
              </a:pPr>
              <a:t>‹N›</a:t>
            </a:fld>
            <a:endParaRPr lang="it-IT" alt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hf hdr="0"/>
  <p:txStyles>
    <p:titleStyle>
      <a:lvl1pPr algn="l" rtl="0" eaLnBrk="0" fontAlgn="base" hangingPunct="0">
        <a:spcBef>
          <a:spcPct val="0"/>
        </a:spcBef>
        <a:spcAft>
          <a:spcPct val="0"/>
        </a:spcAft>
        <a:defRPr sz="2400" b="1" kern="1200">
          <a:solidFill>
            <a:srgbClr val="822433"/>
          </a:solidFill>
          <a:latin typeface="+mj-lt"/>
          <a:ea typeface="+mj-ea"/>
          <a:cs typeface="+mj-cs"/>
        </a:defRPr>
      </a:lvl1pPr>
      <a:lvl2pPr algn="l" rtl="0" eaLnBrk="0" fontAlgn="base" hangingPunct="0">
        <a:spcBef>
          <a:spcPct val="0"/>
        </a:spcBef>
        <a:spcAft>
          <a:spcPct val="0"/>
        </a:spcAft>
        <a:defRPr sz="2400" b="1">
          <a:solidFill>
            <a:srgbClr val="822433"/>
          </a:solidFill>
          <a:latin typeface="Arial" panose="020B0604020202020204" pitchFamily="34" charset="0"/>
          <a:ea typeface="ＭＳ Ｐゴシック" panose="020B0600070205080204" pitchFamily="34" charset="-128"/>
        </a:defRPr>
      </a:lvl2pPr>
      <a:lvl3pPr algn="l" rtl="0" eaLnBrk="0" fontAlgn="base" hangingPunct="0">
        <a:spcBef>
          <a:spcPct val="0"/>
        </a:spcBef>
        <a:spcAft>
          <a:spcPct val="0"/>
        </a:spcAft>
        <a:defRPr sz="2400" b="1">
          <a:solidFill>
            <a:srgbClr val="822433"/>
          </a:solidFill>
          <a:latin typeface="Arial" panose="020B0604020202020204" pitchFamily="34" charset="0"/>
          <a:ea typeface="ＭＳ Ｐゴシック" panose="020B0600070205080204" pitchFamily="34" charset="-128"/>
        </a:defRPr>
      </a:lvl3pPr>
      <a:lvl4pPr algn="l" rtl="0" eaLnBrk="0" fontAlgn="base" hangingPunct="0">
        <a:spcBef>
          <a:spcPct val="0"/>
        </a:spcBef>
        <a:spcAft>
          <a:spcPct val="0"/>
        </a:spcAft>
        <a:defRPr sz="2400" b="1">
          <a:solidFill>
            <a:srgbClr val="822433"/>
          </a:solidFill>
          <a:latin typeface="Arial" panose="020B0604020202020204" pitchFamily="34" charset="0"/>
          <a:ea typeface="ＭＳ Ｐゴシック" panose="020B0600070205080204" pitchFamily="34" charset="-128"/>
        </a:defRPr>
      </a:lvl4pPr>
      <a:lvl5pPr algn="l" rtl="0" eaLnBrk="0" fontAlgn="base" hangingPunct="0">
        <a:spcBef>
          <a:spcPct val="0"/>
        </a:spcBef>
        <a:spcAft>
          <a:spcPct val="0"/>
        </a:spcAft>
        <a:defRPr sz="2400" b="1">
          <a:solidFill>
            <a:srgbClr val="822433"/>
          </a:solidFill>
          <a:latin typeface="Arial" panose="020B0604020202020204" pitchFamily="34" charset="0"/>
          <a:ea typeface="ＭＳ Ｐゴシック" panose="020B0600070205080204" pitchFamily="34" charset="-128"/>
        </a:defRPr>
      </a:lvl5pPr>
      <a:lvl6pPr marL="457200" algn="l" rtl="0" fontAlgn="base">
        <a:spcBef>
          <a:spcPct val="0"/>
        </a:spcBef>
        <a:spcAft>
          <a:spcPct val="0"/>
        </a:spcAft>
        <a:defRPr sz="2400" b="1">
          <a:solidFill>
            <a:srgbClr val="822433"/>
          </a:solidFill>
          <a:latin typeface="Arial" panose="020B0604020202020204" pitchFamily="34" charset="0"/>
          <a:ea typeface="ＭＳ Ｐゴシック" panose="020B0600070205080204" pitchFamily="34" charset="-128"/>
        </a:defRPr>
      </a:lvl6pPr>
      <a:lvl7pPr marL="914400" algn="l" rtl="0" fontAlgn="base">
        <a:spcBef>
          <a:spcPct val="0"/>
        </a:spcBef>
        <a:spcAft>
          <a:spcPct val="0"/>
        </a:spcAft>
        <a:defRPr sz="2400" b="1">
          <a:solidFill>
            <a:srgbClr val="822433"/>
          </a:solidFill>
          <a:latin typeface="Arial" panose="020B0604020202020204" pitchFamily="34" charset="0"/>
          <a:ea typeface="ＭＳ Ｐゴシック" panose="020B0600070205080204" pitchFamily="34" charset="-128"/>
        </a:defRPr>
      </a:lvl7pPr>
      <a:lvl8pPr marL="1371600" algn="l" rtl="0" fontAlgn="base">
        <a:spcBef>
          <a:spcPct val="0"/>
        </a:spcBef>
        <a:spcAft>
          <a:spcPct val="0"/>
        </a:spcAft>
        <a:defRPr sz="2400" b="1">
          <a:solidFill>
            <a:srgbClr val="822433"/>
          </a:solidFill>
          <a:latin typeface="Arial" panose="020B0604020202020204" pitchFamily="34" charset="0"/>
          <a:ea typeface="ＭＳ Ｐゴシック" panose="020B0600070205080204" pitchFamily="34" charset="-128"/>
        </a:defRPr>
      </a:lvl8pPr>
      <a:lvl9pPr marL="1828800" algn="l" rtl="0" fontAlgn="base">
        <a:spcBef>
          <a:spcPct val="0"/>
        </a:spcBef>
        <a:spcAft>
          <a:spcPct val="0"/>
        </a:spcAft>
        <a:defRPr sz="2400" b="1">
          <a:solidFill>
            <a:srgbClr val="822433"/>
          </a:solidFill>
          <a:latin typeface="Arial" panose="020B0604020202020204" pitchFamily="34" charset="0"/>
          <a:ea typeface="ＭＳ Ｐゴシック" panose="020B0600070205080204" pitchFamily="34" charset="-128"/>
        </a:defRPr>
      </a:lvl9pPr>
    </p:titleStyle>
    <p:bodyStyle>
      <a:lvl1pPr marL="342900" indent="-342900" algn="l" rtl="0" eaLnBrk="0" fontAlgn="base" hangingPunct="0">
        <a:spcBef>
          <a:spcPct val="20000"/>
        </a:spcBef>
        <a:spcAft>
          <a:spcPct val="0"/>
        </a:spcAft>
        <a:buClr>
          <a:srgbClr val="822433"/>
        </a:buClr>
        <a:buChar char="•"/>
        <a:defRPr sz="2400" kern="1200">
          <a:solidFill>
            <a:srgbClr val="000000"/>
          </a:solidFill>
          <a:latin typeface="+mn-lt"/>
          <a:ea typeface="+mn-ea"/>
          <a:cs typeface="+mn-cs"/>
        </a:defRPr>
      </a:lvl1pPr>
      <a:lvl2pPr marL="742950" indent="-285750" algn="l" rtl="0" eaLnBrk="0" fontAlgn="base" hangingPunct="0">
        <a:spcBef>
          <a:spcPct val="20000"/>
        </a:spcBef>
        <a:spcAft>
          <a:spcPct val="0"/>
        </a:spcAft>
        <a:buChar char="–"/>
        <a:defRPr sz="2000" kern="1200">
          <a:solidFill>
            <a:srgbClr val="000000"/>
          </a:solidFill>
          <a:latin typeface="+mn-lt"/>
          <a:ea typeface="+mn-ea"/>
          <a:cs typeface="+mn-cs"/>
        </a:defRPr>
      </a:lvl2pPr>
      <a:lvl3pPr marL="1143000" indent="-228600" algn="l" rtl="0" eaLnBrk="0" fontAlgn="base" hangingPunct="0">
        <a:spcBef>
          <a:spcPct val="20000"/>
        </a:spcBef>
        <a:spcAft>
          <a:spcPct val="0"/>
        </a:spcAft>
        <a:buChar char="•"/>
        <a:defRPr sz="1600" kern="1200">
          <a:solidFill>
            <a:srgbClr val="000000"/>
          </a:solidFill>
          <a:latin typeface="+mn-lt"/>
          <a:ea typeface="+mn-ea"/>
          <a:cs typeface="+mn-cs"/>
        </a:defRPr>
      </a:lvl3pPr>
      <a:lvl4pPr marL="1562100" indent="-228600" algn="l" rtl="0" eaLnBrk="0" fontAlgn="base" hangingPunct="0">
        <a:spcBef>
          <a:spcPct val="20000"/>
        </a:spcBef>
        <a:spcAft>
          <a:spcPct val="0"/>
        </a:spcAft>
        <a:buChar char="–"/>
        <a:defRPr sz="1400" kern="1200">
          <a:solidFill>
            <a:srgbClr val="000000"/>
          </a:solidFill>
          <a:latin typeface="+mn-lt"/>
          <a:ea typeface="+mn-ea"/>
          <a:cs typeface="+mn-cs"/>
        </a:defRPr>
      </a:lvl4pPr>
      <a:lvl5pPr marL="1981200" indent="-228600" algn="l" rtl="0" eaLnBrk="0" fontAlgn="base" hangingPunct="0">
        <a:spcBef>
          <a:spcPct val="20000"/>
        </a:spcBef>
        <a:spcAft>
          <a:spcPct val="0"/>
        </a:spcAft>
        <a:buChar char="»"/>
        <a:defRPr sz="12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png"/><Relationship Id="rId2" Type="http://schemas.openxmlformats.org/officeDocument/2006/relationships/notesSlide" Target="../notesSlides/notesSlide3.xml"/><Relationship Id="rId1" Type="http://schemas.openxmlformats.org/officeDocument/2006/relationships/slideLayout" Target="../slideLayouts/slideLayout12.x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 Id="rId14" Type="http://schemas.openxmlformats.org/officeDocument/2006/relationships/image" Target="../media/image15.png"/></Relationships>
</file>

<file path=ppt/slides/_rels/slide4.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19.png"/><Relationship Id="rId3" Type="http://schemas.openxmlformats.org/officeDocument/2006/relationships/image" Target="../media/image16.png"/><Relationship Id="rId7" Type="http://schemas.openxmlformats.org/officeDocument/2006/relationships/image" Target="../media/image8.png"/><Relationship Id="rId12" Type="http://schemas.openxmlformats.org/officeDocument/2006/relationships/image" Target="../media/image18.png"/><Relationship Id="rId2" Type="http://schemas.openxmlformats.org/officeDocument/2006/relationships/notesSlide" Target="../notesSlides/notesSlide4.xml"/><Relationship Id="rId1" Type="http://schemas.openxmlformats.org/officeDocument/2006/relationships/slideLayout" Target="../slideLayouts/slideLayout12.xml"/><Relationship Id="rId6" Type="http://schemas.openxmlformats.org/officeDocument/2006/relationships/image" Target="../media/image7.png"/><Relationship Id="rId11" Type="http://schemas.openxmlformats.org/officeDocument/2006/relationships/image" Target="../media/image17.png"/><Relationship Id="rId5" Type="http://schemas.openxmlformats.org/officeDocument/2006/relationships/image" Target="../media/image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 Id="rId14" Type="http://schemas.openxmlformats.org/officeDocument/2006/relationships/image" Target="../media/image20.png"/></Relationships>
</file>

<file path=ppt/slides/_rels/slide5.xml.rels><?xml version="1.0" encoding="UTF-8" standalone="yes"?>
<Relationships xmlns="http://schemas.openxmlformats.org/package/2006/relationships"><Relationship Id="rId8" Type="http://schemas.openxmlformats.org/officeDocument/2006/relationships/image" Target="../media/image26.png"/><Relationship Id="rId13" Type="http://schemas.openxmlformats.org/officeDocument/2006/relationships/image" Target="../media/image31.png"/><Relationship Id="rId3" Type="http://schemas.openxmlformats.org/officeDocument/2006/relationships/image" Target="../media/image21.png"/><Relationship Id="rId7" Type="http://schemas.openxmlformats.org/officeDocument/2006/relationships/image" Target="../media/image25.png"/><Relationship Id="rId12" Type="http://schemas.openxmlformats.org/officeDocument/2006/relationships/image" Target="../media/image30.png"/><Relationship Id="rId2" Type="http://schemas.openxmlformats.org/officeDocument/2006/relationships/notesSlide" Target="../notesSlides/notesSlide5.xml"/><Relationship Id="rId1" Type="http://schemas.openxmlformats.org/officeDocument/2006/relationships/slideLayout" Target="../slideLayouts/slideLayout12.xml"/><Relationship Id="rId6" Type="http://schemas.openxmlformats.org/officeDocument/2006/relationships/image" Target="../media/image24.png"/><Relationship Id="rId11" Type="http://schemas.openxmlformats.org/officeDocument/2006/relationships/image" Target="../media/image29.png"/><Relationship Id="rId5" Type="http://schemas.openxmlformats.org/officeDocument/2006/relationships/image" Target="../media/image23.png"/><Relationship Id="rId10" Type="http://schemas.openxmlformats.org/officeDocument/2006/relationships/image" Target="../media/image28.png"/><Relationship Id="rId4" Type="http://schemas.openxmlformats.org/officeDocument/2006/relationships/image" Target="../media/image22.png"/><Relationship Id="rId9" Type="http://schemas.openxmlformats.org/officeDocument/2006/relationships/image" Target="../media/image27.png"/><Relationship Id="rId14" Type="http://schemas.openxmlformats.org/officeDocument/2006/relationships/image" Target="../media/image32.png"/></Relationships>
</file>

<file path=ppt/slides/_rels/slide6.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36.png"/><Relationship Id="rId3" Type="http://schemas.openxmlformats.org/officeDocument/2006/relationships/image" Target="../media/image4.png"/><Relationship Id="rId7" Type="http://schemas.openxmlformats.org/officeDocument/2006/relationships/image" Target="../media/image34.png"/><Relationship Id="rId12" Type="http://schemas.openxmlformats.org/officeDocument/2006/relationships/image" Target="../media/image13.png"/><Relationship Id="rId2" Type="http://schemas.openxmlformats.org/officeDocument/2006/relationships/notesSlide" Target="../notesSlides/notesSlide6.xml"/><Relationship Id="rId1" Type="http://schemas.openxmlformats.org/officeDocument/2006/relationships/slideLayout" Target="../slideLayouts/slideLayout12.xml"/><Relationship Id="rId6" Type="http://schemas.openxmlformats.org/officeDocument/2006/relationships/image" Target="../media/image33.png"/><Relationship Id="rId11" Type="http://schemas.openxmlformats.org/officeDocument/2006/relationships/image" Target="../media/image35.png"/><Relationship Id="rId5" Type="http://schemas.openxmlformats.org/officeDocument/2006/relationships/image" Target="../media/image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 Id="rId14" Type="http://schemas.openxmlformats.org/officeDocument/2006/relationships/image" Target="../media/image37.png"/></Relationships>
</file>

<file path=ppt/slides/_rels/slide7.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19.png"/><Relationship Id="rId3" Type="http://schemas.openxmlformats.org/officeDocument/2006/relationships/image" Target="../media/image16.png"/><Relationship Id="rId7" Type="http://schemas.openxmlformats.org/officeDocument/2006/relationships/image" Target="../media/image39.png"/><Relationship Id="rId12" Type="http://schemas.openxmlformats.org/officeDocument/2006/relationships/image" Target="../media/image18.png"/><Relationship Id="rId2" Type="http://schemas.openxmlformats.org/officeDocument/2006/relationships/notesSlide" Target="../notesSlides/notesSlide7.xml"/><Relationship Id="rId1" Type="http://schemas.openxmlformats.org/officeDocument/2006/relationships/slideLayout" Target="../slideLayouts/slideLayout12.xml"/><Relationship Id="rId6" Type="http://schemas.openxmlformats.org/officeDocument/2006/relationships/image" Target="../media/image38.png"/><Relationship Id="rId11" Type="http://schemas.openxmlformats.org/officeDocument/2006/relationships/image" Target="../media/image41.png"/><Relationship Id="rId5" Type="http://schemas.openxmlformats.org/officeDocument/2006/relationships/image" Target="../media/image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40.png"/><Relationship Id="rId14" Type="http://schemas.openxmlformats.org/officeDocument/2006/relationships/image" Target="../media/image42.png"/></Relationships>
</file>

<file path=ppt/slides/_rels/slide8.xml.rels><?xml version="1.0" encoding="UTF-8" standalone="yes"?>
<Relationships xmlns="http://schemas.openxmlformats.org/package/2006/relationships"><Relationship Id="rId8" Type="http://schemas.openxmlformats.org/officeDocument/2006/relationships/image" Target="../media/image26.png"/><Relationship Id="rId13" Type="http://schemas.openxmlformats.org/officeDocument/2006/relationships/image" Target="../media/image31.png"/><Relationship Id="rId3" Type="http://schemas.openxmlformats.org/officeDocument/2006/relationships/image" Target="../media/image21.png"/><Relationship Id="rId7" Type="http://schemas.openxmlformats.org/officeDocument/2006/relationships/image" Target="../media/image44.png"/><Relationship Id="rId12" Type="http://schemas.openxmlformats.org/officeDocument/2006/relationships/image" Target="../media/image30.png"/><Relationship Id="rId2" Type="http://schemas.openxmlformats.org/officeDocument/2006/relationships/notesSlide" Target="../notesSlides/notesSlide8.xml"/><Relationship Id="rId1" Type="http://schemas.openxmlformats.org/officeDocument/2006/relationships/slideLayout" Target="../slideLayouts/slideLayout12.xml"/><Relationship Id="rId6" Type="http://schemas.openxmlformats.org/officeDocument/2006/relationships/image" Target="../media/image43.png"/><Relationship Id="rId11" Type="http://schemas.openxmlformats.org/officeDocument/2006/relationships/image" Target="../media/image46.png"/><Relationship Id="rId5" Type="http://schemas.openxmlformats.org/officeDocument/2006/relationships/image" Target="../media/image23.png"/><Relationship Id="rId10" Type="http://schemas.openxmlformats.org/officeDocument/2006/relationships/image" Target="../media/image28.png"/><Relationship Id="rId4" Type="http://schemas.openxmlformats.org/officeDocument/2006/relationships/image" Target="../media/image22.png"/><Relationship Id="rId9" Type="http://schemas.openxmlformats.org/officeDocument/2006/relationships/image" Target="../media/image45.png"/><Relationship Id="rId14" Type="http://schemas.openxmlformats.org/officeDocument/2006/relationships/image" Target="../media/image32.pn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4098" name="Rectangle 11">
            <a:extLst>
              <a:ext uri="{FF2B5EF4-FFF2-40B4-BE49-F238E27FC236}">
                <a16:creationId xmlns:a16="http://schemas.microsoft.com/office/drawing/2014/main" id="{666AD464-1311-41B7-B544-BED425ED23D8}"/>
              </a:ext>
            </a:extLst>
          </p:cNvPr>
          <p:cNvSpPr>
            <a:spLocks noChangeArrowheads="1"/>
          </p:cNvSpPr>
          <p:nvPr/>
        </p:nvSpPr>
        <p:spPr bwMode="auto">
          <a:xfrm>
            <a:off x="0" y="0"/>
            <a:ext cx="9144000" cy="3429000"/>
          </a:xfrm>
          <a:prstGeom prst="rect">
            <a:avLst/>
          </a:prstGeom>
          <a:solidFill>
            <a:srgbClr val="00677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20000"/>
              </a:spcBef>
              <a:buClr>
                <a:srgbClr val="822433"/>
              </a:buClr>
              <a:buChar char="•"/>
              <a:defRPr sz="2400">
                <a:solidFill>
                  <a:srgbClr val="000000"/>
                </a:solidFill>
                <a:latin typeface="Arial" panose="020B0604020202020204" pitchFamily="34" charset="0"/>
                <a:ea typeface="ＭＳ Ｐゴシック" panose="020B0600070205080204" pitchFamily="34" charset="-128"/>
              </a:defRPr>
            </a:lvl1pPr>
            <a:lvl2pPr marL="742950" indent="-285750">
              <a:spcBef>
                <a:spcPct val="20000"/>
              </a:spcBef>
              <a:buChar char="–"/>
              <a:defRPr sz="2000">
                <a:solidFill>
                  <a:srgbClr val="000000"/>
                </a:solidFill>
                <a:latin typeface="Arial" panose="020B0604020202020204" pitchFamily="34" charset="0"/>
                <a:ea typeface="ＭＳ Ｐゴシック" panose="020B0600070205080204" pitchFamily="34" charset="-128"/>
              </a:defRPr>
            </a:lvl2pPr>
            <a:lvl3pPr marL="1143000" indent="-228600">
              <a:spcBef>
                <a:spcPct val="20000"/>
              </a:spcBef>
              <a:buChar char="•"/>
              <a:defRPr sz="1600">
                <a:solidFill>
                  <a:srgbClr val="000000"/>
                </a:solidFill>
                <a:latin typeface="Arial" panose="020B0604020202020204" pitchFamily="34" charset="0"/>
                <a:ea typeface="ＭＳ Ｐゴシック" panose="020B0600070205080204" pitchFamily="34" charset="-128"/>
              </a:defRPr>
            </a:lvl3pPr>
            <a:lvl4pPr marL="1600200" indent="-228600">
              <a:spcBef>
                <a:spcPct val="20000"/>
              </a:spcBef>
              <a:buChar char="–"/>
              <a:defRPr sz="1400">
                <a:solidFill>
                  <a:srgbClr val="000000"/>
                </a:solidFill>
                <a:latin typeface="Arial" panose="020B0604020202020204" pitchFamily="34" charset="0"/>
                <a:ea typeface="ＭＳ Ｐゴシック" panose="020B0600070205080204" pitchFamily="34" charset="-128"/>
              </a:defRPr>
            </a:lvl4pPr>
            <a:lvl5pPr marL="2057400" indent="-228600">
              <a:spcBef>
                <a:spcPct val="20000"/>
              </a:spcBef>
              <a:buChar char="»"/>
              <a:defRPr sz="1200">
                <a:solidFill>
                  <a:srgbClr val="000000"/>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9pPr>
          </a:lstStyle>
          <a:p>
            <a:pPr>
              <a:spcBef>
                <a:spcPct val="0"/>
              </a:spcBef>
              <a:buClrTx/>
              <a:buFontTx/>
              <a:buNone/>
            </a:pPr>
            <a:endParaRPr lang="it-IT" altLang="it-IT" sz="900" dirty="0">
              <a:solidFill>
                <a:schemeClr val="bg1"/>
              </a:solidFill>
              <a:latin typeface="Garamond" panose="02020404030301010803" pitchFamily="18" charset="0"/>
            </a:endParaRPr>
          </a:p>
        </p:txBody>
      </p:sp>
      <p:sp>
        <p:nvSpPr>
          <p:cNvPr id="4099" name="Rectangle 4">
            <a:extLst>
              <a:ext uri="{FF2B5EF4-FFF2-40B4-BE49-F238E27FC236}">
                <a16:creationId xmlns:a16="http://schemas.microsoft.com/office/drawing/2014/main" id="{EC54978D-F2C0-4F5B-A3DF-CC79EEF78330}"/>
              </a:ext>
            </a:extLst>
          </p:cNvPr>
          <p:cNvSpPr>
            <a:spLocks noGrp="1" noChangeArrowheads="1"/>
          </p:cNvSpPr>
          <p:nvPr>
            <p:ph type="subTitle" idx="1"/>
          </p:nvPr>
        </p:nvSpPr>
        <p:spPr>
          <a:xfrm>
            <a:off x="2339975" y="4575175"/>
            <a:ext cx="6138863" cy="685800"/>
          </a:xfrm>
        </p:spPr>
        <p:txBody>
          <a:bodyPr/>
          <a:lstStyle/>
          <a:p>
            <a:pPr algn="l" eaLnBrk="1" hangingPunct="1"/>
            <a:endParaRPr lang="it-IT" altLang="it-IT" sz="1800" dirty="0">
              <a:solidFill>
                <a:schemeClr val="bg1"/>
              </a:solidFill>
              <a:latin typeface="Garamond" panose="02020404030301010803" pitchFamily="18" charset="0"/>
            </a:endParaRPr>
          </a:p>
        </p:txBody>
      </p:sp>
      <p:sp>
        <p:nvSpPr>
          <p:cNvPr id="4100" name="Rectangle 3">
            <a:extLst>
              <a:ext uri="{FF2B5EF4-FFF2-40B4-BE49-F238E27FC236}">
                <a16:creationId xmlns:a16="http://schemas.microsoft.com/office/drawing/2014/main" id="{7CE89A2D-4396-49D8-AF09-7444680E727E}"/>
              </a:ext>
            </a:extLst>
          </p:cNvPr>
          <p:cNvSpPr>
            <a:spLocks noGrp="1" noChangeArrowheads="1"/>
          </p:cNvSpPr>
          <p:nvPr>
            <p:ph type="ctrTitle"/>
          </p:nvPr>
        </p:nvSpPr>
        <p:spPr>
          <a:xfrm>
            <a:off x="2073275" y="714375"/>
            <a:ext cx="7054850" cy="1562100"/>
          </a:xfrm>
        </p:spPr>
        <p:txBody>
          <a:bodyPr anchor="t"/>
          <a:lstStyle/>
          <a:p>
            <a:pPr algn="l" eaLnBrk="1" hangingPunct="1"/>
            <a:r>
              <a:rPr lang="en-US" altLang="it-IT" sz="2800" dirty="0">
                <a:solidFill>
                  <a:schemeClr val="bg1"/>
                </a:solidFill>
                <a:latin typeface="Garamond" panose="02020404030301010803" pitchFamily="18" charset="0"/>
              </a:rPr>
              <a:t>Corso di Economia </a:t>
            </a:r>
            <a:r>
              <a:rPr lang="en-US" altLang="it-IT" sz="2800" dirty="0" err="1">
                <a:solidFill>
                  <a:schemeClr val="bg1"/>
                </a:solidFill>
                <a:latin typeface="Garamond" panose="02020404030301010803" pitchFamily="18" charset="0"/>
              </a:rPr>
              <a:t>Politica</a:t>
            </a:r>
            <a:endParaRPr lang="it-IT" altLang="it-IT" sz="1800" b="0" i="1" dirty="0">
              <a:solidFill>
                <a:schemeClr val="bg1"/>
              </a:solidFill>
              <a:latin typeface="Garamond" panose="02020404030301010803" pitchFamily="18" charset="0"/>
            </a:endParaRPr>
          </a:p>
        </p:txBody>
      </p:sp>
      <p:grpSp>
        <p:nvGrpSpPr>
          <p:cNvPr id="4101" name="Group 17">
            <a:extLst>
              <a:ext uri="{FF2B5EF4-FFF2-40B4-BE49-F238E27FC236}">
                <a16:creationId xmlns:a16="http://schemas.microsoft.com/office/drawing/2014/main" id="{668411DF-1534-4CF9-88BD-47263D006F6E}"/>
              </a:ext>
            </a:extLst>
          </p:cNvPr>
          <p:cNvGrpSpPr>
            <a:grpSpLocks/>
          </p:cNvGrpSpPr>
          <p:nvPr/>
        </p:nvGrpSpPr>
        <p:grpSpPr bwMode="auto">
          <a:xfrm>
            <a:off x="0" y="2759075"/>
            <a:ext cx="9144000" cy="4098925"/>
            <a:chOff x="0" y="1738"/>
            <a:chExt cx="5760" cy="2582"/>
          </a:xfrm>
        </p:grpSpPr>
        <p:pic>
          <p:nvPicPr>
            <p:cNvPr id="4105" name="Picture 15" descr="Fondino">
              <a:extLst>
                <a:ext uri="{FF2B5EF4-FFF2-40B4-BE49-F238E27FC236}">
                  <a16:creationId xmlns:a16="http://schemas.microsoft.com/office/drawing/2014/main" id="{8F201D08-D667-4195-876A-A7CEC8661F0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158"/>
              <a:ext cx="5760" cy="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6" name="Picture 16" descr="fascia">
              <a:extLst>
                <a:ext uri="{FF2B5EF4-FFF2-40B4-BE49-F238E27FC236}">
                  <a16:creationId xmlns:a16="http://schemas.microsoft.com/office/drawing/2014/main" id="{866FB5F6-58F2-47D5-B764-EE32B972628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16" y="1738"/>
              <a:ext cx="4444" cy="4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4102" name="Rectangle 3">
            <a:extLst>
              <a:ext uri="{FF2B5EF4-FFF2-40B4-BE49-F238E27FC236}">
                <a16:creationId xmlns:a16="http://schemas.microsoft.com/office/drawing/2014/main" id="{3EDA69B1-0738-4F0C-911D-8826A8F5A78A}"/>
              </a:ext>
            </a:extLst>
          </p:cNvPr>
          <p:cNvSpPr txBox="1">
            <a:spLocks noChangeArrowheads="1"/>
          </p:cNvSpPr>
          <p:nvPr/>
        </p:nvSpPr>
        <p:spPr bwMode="auto">
          <a:xfrm>
            <a:off x="2122488" y="2860674"/>
            <a:ext cx="7005637" cy="9283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lr>
                <a:srgbClr val="822433"/>
              </a:buClr>
              <a:buChar char="•"/>
              <a:defRPr sz="2400">
                <a:solidFill>
                  <a:srgbClr val="000000"/>
                </a:solidFill>
                <a:latin typeface="Arial" panose="020B0604020202020204" pitchFamily="34" charset="0"/>
                <a:ea typeface="ＭＳ Ｐゴシック" panose="020B0600070205080204" pitchFamily="34" charset="-128"/>
              </a:defRPr>
            </a:lvl1pPr>
            <a:lvl2pPr marL="742950" indent="-285750">
              <a:spcBef>
                <a:spcPct val="20000"/>
              </a:spcBef>
              <a:buChar char="–"/>
              <a:defRPr sz="2000">
                <a:solidFill>
                  <a:srgbClr val="000000"/>
                </a:solidFill>
                <a:latin typeface="Arial" panose="020B0604020202020204" pitchFamily="34" charset="0"/>
                <a:ea typeface="ＭＳ Ｐゴシック" panose="020B0600070205080204" pitchFamily="34" charset="-128"/>
              </a:defRPr>
            </a:lvl2pPr>
            <a:lvl3pPr marL="1143000" indent="-228600">
              <a:spcBef>
                <a:spcPct val="20000"/>
              </a:spcBef>
              <a:buChar char="•"/>
              <a:defRPr sz="1600">
                <a:solidFill>
                  <a:srgbClr val="000000"/>
                </a:solidFill>
                <a:latin typeface="Arial" panose="020B0604020202020204" pitchFamily="34" charset="0"/>
                <a:ea typeface="ＭＳ Ｐゴシック" panose="020B0600070205080204" pitchFamily="34" charset="-128"/>
              </a:defRPr>
            </a:lvl3pPr>
            <a:lvl4pPr marL="1562100" indent="-228600">
              <a:spcBef>
                <a:spcPct val="20000"/>
              </a:spcBef>
              <a:buChar char="–"/>
              <a:defRPr sz="1400">
                <a:solidFill>
                  <a:srgbClr val="000000"/>
                </a:solidFill>
                <a:latin typeface="Arial" panose="020B0604020202020204" pitchFamily="34" charset="0"/>
                <a:ea typeface="ＭＳ Ｐゴシック" panose="020B0600070205080204" pitchFamily="34" charset="-128"/>
              </a:defRPr>
            </a:lvl4pPr>
            <a:lvl5pPr marL="1981200" indent="-228600">
              <a:spcBef>
                <a:spcPct val="20000"/>
              </a:spcBef>
              <a:buChar char="»"/>
              <a:defRPr sz="1200">
                <a:solidFill>
                  <a:srgbClr val="000000"/>
                </a:solidFill>
                <a:latin typeface="Arial" panose="020B0604020202020204" pitchFamily="34" charset="0"/>
                <a:ea typeface="ＭＳ Ｐゴシック" panose="020B0600070205080204" pitchFamily="34" charset="-128"/>
              </a:defRPr>
            </a:lvl5pPr>
            <a:lvl6pPr marL="24384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6pPr>
            <a:lvl7pPr marL="28956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7pPr>
            <a:lvl8pPr marL="33528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8pPr>
            <a:lvl9pPr marL="38100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9pPr>
          </a:lstStyle>
          <a:p>
            <a:pPr eaLnBrk="1" hangingPunct="1">
              <a:spcBef>
                <a:spcPct val="0"/>
              </a:spcBef>
              <a:buClrTx/>
              <a:buFontTx/>
              <a:buNone/>
            </a:pPr>
            <a:r>
              <a:rPr lang="en-US" altLang="it-IT" sz="2000" b="1" dirty="0">
                <a:solidFill>
                  <a:schemeClr val="bg1"/>
                </a:solidFill>
                <a:latin typeface="Garamond" panose="02020404030301010803" pitchFamily="18" charset="0"/>
              </a:rPr>
              <a:t>Lorenzo Di Domenico</a:t>
            </a:r>
            <a:r>
              <a:rPr lang="en-US" altLang="it-IT" sz="2000" dirty="0">
                <a:solidFill>
                  <a:schemeClr val="bg1"/>
                </a:solidFill>
                <a:latin typeface="Garamond" panose="02020404030301010803" pitchFamily="18" charset="0"/>
              </a:rPr>
              <a:t>*</a:t>
            </a:r>
          </a:p>
          <a:p>
            <a:pPr eaLnBrk="1" hangingPunct="1">
              <a:spcBef>
                <a:spcPct val="0"/>
              </a:spcBef>
              <a:buClrTx/>
              <a:buFontTx/>
              <a:buNone/>
            </a:pPr>
            <a:r>
              <a:rPr lang="en-US" altLang="it-IT" sz="1800" b="1" dirty="0">
                <a:solidFill>
                  <a:schemeClr val="bg1"/>
                </a:solidFill>
                <a:latin typeface="Garamond" panose="02020404030301010803" pitchFamily="18" charset="0"/>
              </a:rPr>
              <a:t>lorenzo.didomenico@unite.it</a:t>
            </a:r>
            <a:br>
              <a:rPr lang="en-US" altLang="it-IT" sz="1800" b="1" dirty="0">
                <a:solidFill>
                  <a:schemeClr val="bg1"/>
                </a:solidFill>
                <a:latin typeface="Garamond" panose="02020404030301010803" pitchFamily="18" charset="0"/>
              </a:rPr>
            </a:br>
            <a:endParaRPr lang="it-IT" altLang="it-IT" sz="1800" b="1" dirty="0">
              <a:solidFill>
                <a:schemeClr val="bg1"/>
              </a:solidFill>
              <a:latin typeface="Garamond" panose="02020404030301010803" pitchFamily="18" charset="0"/>
            </a:endParaRPr>
          </a:p>
        </p:txBody>
      </p:sp>
      <p:sp>
        <p:nvSpPr>
          <p:cNvPr id="4103" name="Rectangle 3">
            <a:extLst>
              <a:ext uri="{FF2B5EF4-FFF2-40B4-BE49-F238E27FC236}">
                <a16:creationId xmlns:a16="http://schemas.microsoft.com/office/drawing/2014/main" id="{BAFCEBB6-9B36-4BE0-BE90-AFFCAEFC1A73}"/>
              </a:ext>
            </a:extLst>
          </p:cNvPr>
          <p:cNvSpPr txBox="1">
            <a:spLocks noChangeArrowheads="1"/>
          </p:cNvSpPr>
          <p:nvPr/>
        </p:nvSpPr>
        <p:spPr bwMode="auto">
          <a:xfrm>
            <a:off x="2101850" y="4899025"/>
            <a:ext cx="7048500" cy="825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lr>
                <a:srgbClr val="822433"/>
              </a:buClr>
              <a:buChar char="•"/>
              <a:defRPr sz="2400">
                <a:solidFill>
                  <a:srgbClr val="000000"/>
                </a:solidFill>
                <a:latin typeface="Arial" panose="020B0604020202020204" pitchFamily="34" charset="0"/>
                <a:ea typeface="ＭＳ Ｐゴシック" panose="020B0600070205080204" pitchFamily="34" charset="-128"/>
              </a:defRPr>
            </a:lvl1pPr>
            <a:lvl2pPr marL="742950" indent="-285750">
              <a:spcBef>
                <a:spcPct val="20000"/>
              </a:spcBef>
              <a:buChar char="–"/>
              <a:defRPr sz="2000">
                <a:solidFill>
                  <a:srgbClr val="000000"/>
                </a:solidFill>
                <a:latin typeface="Arial" panose="020B0604020202020204" pitchFamily="34" charset="0"/>
                <a:ea typeface="ＭＳ Ｐゴシック" panose="020B0600070205080204" pitchFamily="34" charset="-128"/>
              </a:defRPr>
            </a:lvl2pPr>
            <a:lvl3pPr marL="1143000" indent="-228600">
              <a:spcBef>
                <a:spcPct val="20000"/>
              </a:spcBef>
              <a:buChar char="•"/>
              <a:defRPr sz="1600">
                <a:solidFill>
                  <a:srgbClr val="000000"/>
                </a:solidFill>
                <a:latin typeface="Arial" panose="020B0604020202020204" pitchFamily="34" charset="0"/>
                <a:ea typeface="ＭＳ Ｐゴシック" panose="020B0600070205080204" pitchFamily="34" charset="-128"/>
              </a:defRPr>
            </a:lvl3pPr>
            <a:lvl4pPr marL="1562100" indent="-228600">
              <a:spcBef>
                <a:spcPct val="20000"/>
              </a:spcBef>
              <a:buChar char="–"/>
              <a:defRPr sz="1400">
                <a:solidFill>
                  <a:srgbClr val="000000"/>
                </a:solidFill>
                <a:latin typeface="Arial" panose="020B0604020202020204" pitchFamily="34" charset="0"/>
                <a:ea typeface="ＭＳ Ｐゴシック" panose="020B0600070205080204" pitchFamily="34" charset="-128"/>
              </a:defRPr>
            </a:lvl4pPr>
            <a:lvl5pPr marL="1981200" indent="-228600">
              <a:spcBef>
                <a:spcPct val="20000"/>
              </a:spcBef>
              <a:buChar char="»"/>
              <a:defRPr sz="1200">
                <a:solidFill>
                  <a:srgbClr val="000000"/>
                </a:solidFill>
                <a:latin typeface="Arial" panose="020B0604020202020204" pitchFamily="34" charset="0"/>
                <a:ea typeface="ＭＳ Ｐゴシック" panose="020B0600070205080204" pitchFamily="34" charset="-128"/>
              </a:defRPr>
            </a:lvl5pPr>
            <a:lvl6pPr marL="24384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6pPr>
            <a:lvl7pPr marL="28956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7pPr>
            <a:lvl8pPr marL="33528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8pPr>
            <a:lvl9pPr marL="3810000" indent="-228600" eaLnBrk="0" fontAlgn="base" hangingPunct="0">
              <a:spcBef>
                <a:spcPct val="20000"/>
              </a:spcBef>
              <a:spcAft>
                <a:spcPct val="0"/>
              </a:spcAft>
              <a:buChar char="»"/>
              <a:defRPr sz="1200">
                <a:solidFill>
                  <a:srgbClr val="000000"/>
                </a:solidFill>
                <a:latin typeface="Arial" panose="020B0604020202020204" pitchFamily="34" charset="0"/>
                <a:ea typeface="ＭＳ Ｐゴシック" panose="020B0600070205080204" pitchFamily="34" charset="-128"/>
              </a:defRPr>
            </a:lvl9pPr>
          </a:lstStyle>
          <a:p>
            <a:pPr>
              <a:spcBef>
                <a:spcPct val="0"/>
              </a:spcBef>
              <a:buClrTx/>
              <a:buNone/>
            </a:pPr>
            <a:r>
              <a:rPr lang="en-US" altLang="it-IT" sz="1600" dirty="0" err="1">
                <a:solidFill>
                  <a:schemeClr val="bg1"/>
                </a:solidFill>
                <a:latin typeface="Garamond" panose="02020404030301010803" pitchFamily="18" charset="0"/>
                <a:sym typeface="Calibri" panose="020F0502020204030204" pitchFamily="34" charset="0"/>
              </a:rPr>
              <a:t>Università</a:t>
            </a:r>
            <a:r>
              <a:rPr lang="en-US" altLang="it-IT" sz="1600" dirty="0">
                <a:solidFill>
                  <a:schemeClr val="bg1"/>
                </a:solidFill>
                <a:latin typeface="Garamond" panose="02020404030301010803" pitchFamily="18" charset="0"/>
                <a:sym typeface="Calibri" panose="020F0502020204030204" pitchFamily="34" charset="0"/>
              </a:rPr>
              <a:t> </a:t>
            </a:r>
            <a:r>
              <a:rPr lang="en-US" altLang="it-IT" sz="1600" dirty="0" err="1">
                <a:solidFill>
                  <a:schemeClr val="bg1"/>
                </a:solidFill>
                <a:latin typeface="Garamond" panose="02020404030301010803" pitchFamily="18" charset="0"/>
                <a:sym typeface="Calibri" panose="020F0502020204030204" pitchFamily="34" charset="0"/>
              </a:rPr>
              <a:t>degli</a:t>
            </a:r>
            <a:r>
              <a:rPr lang="en-US" altLang="it-IT" sz="1600" dirty="0">
                <a:solidFill>
                  <a:schemeClr val="bg1"/>
                </a:solidFill>
                <a:latin typeface="Garamond" panose="02020404030301010803" pitchFamily="18" charset="0"/>
                <a:sym typeface="Calibri" panose="020F0502020204030204" pitchFamily="34" charset="0"/>
              </a:rPr>
              <a:t> </a:t>
            </a:r>
            <a:r>
              <a:rPr lang="en-US" altLang="it-IT" sz="1600" dirty="0" err="1">
                <a:solidFill>
                  <a:schemeClr val="bg1"/>
                </a:solidFill>
                <a:latin typeface="Garamond" panose="02020404030301010803" pitchFamily="18" charset="0"/>
                <a:sym typeface="Calibri" panose="020F0502020204030204" pitchFamily="34" charset="0"/>
              </a:rPr>
              <a:t>Studi</a:t>
            </a:r>
            <a:r>
              <a:rPr lang="en-US" altLang="it-IT" sz="1600" dirty="0">
                <a:solidFill>
                  <a:schemeClr val="bg1"/>
                </a:solidFill>
                <a:latin typeface="Garamond" panose="02020404030301010803" pitchFamily="18" charset="0"/>
                <a:sym typeface="Calibri" panose="020F0502020204030204" pitchFamily="34" charset="0"/>
              </a:rPr>
              <a:t> di Teramo</a:t>
            </a:r>
          </a:p>
          <a:p>
            <a:pPr>
              <a:lnSpc>
                <a:spcPct val="150000"/>
              </a:lnSpc>
              <a:spcBef>
                <a:spcPct val="0"/>
              </a:spcBef>
              <a:buClrTx/>
              <a:buNone/>
            </a:pPr>
            <a:endParaRPr lang="en-US" altLang="it-IT" sz="1600" dirty="0">
              <a:solidFill>
                <a:schemeClr val="bg1"/>
              </a:solidFill>
              <a:latin typeface="Garamond" panose="02020404030301010803" pitchFamily="18" charset="0"/>
              <a:sym typeface="Calibri" panose="020F050202020403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a:extLst>
              <a:ext uri="{FF2B5EF4-FFF2-40B4-BE49-F238E27FC236}">
                <a16:creationId xmlns:a16="http://schemas.microsoft.com/office/drawing/2014/main" id="{9E9D7871-5470-4D91-8213-4A46E5028592}"/>
              </a:ext>
            </a:extLst>
          </p:cNvPr>
          <p:cNvSpPr>
            <a:spLocks noGrp="1" noChangeArrowheads="1"/>
          </p:cNvSpPr>
          <p:nvPr>
            <p:ph type="title"/>
          </p:nvPr>
        </p:nvSpPr>
        <p:spPr>
          <a:xfrm>
            <a:off x="251520" y="84000"/>
            <a:ext cx="8712968" cy="1472791"/>
          </a:xfrm>
        </p:spPr>
        <p:txBody>
          <a:bodyPr/>
          <a:lstStyle/>
          <a:p>
            <a:pPr eaLnBrk="1" hangingPunct="1"/>
            <a:r>
              <a:rPr lang="en-GB" altLang="it-IT" dirty="0" err="1">
                <a:latin typeface="Garamond" panose="02020404030301010803" pitchFamily="18" charset="0"/>
              </a:rPr>
              <a:t>Esercitazione</a:t>
            </a:r>
            <a:r>
              <a:rPr lang="en-GB" altLang="it-IT" dirty="0">
                <a:latin typeface="Garamond" panose="02020404030301010803" pitchFamily="18" charset="0"/>
              </a:rPr>
              <a:t> </a:t>
            </a:r>
            <a:r>
              <a:rPr lang="en-GB" altLang="it-IT" dirty="0" err="1">
                <a:latin typeface="Garamond" panose="02020404030301010803" pitchFamily="18" charset="0"/>
              </a:rPr>
              <a:t>modello</a:t>
            </a:r>
            <a:r>
              <a:rPr lang="en-GB" altLang="it-IT" dirty="0">
                <a:latin typeface="Garamond" panose="02020404030301010803" pitchFamily="18" charset="0"/>
              </a:rPr>
              <a:t> </a:t>
            </a:r>
            <a:r>
              <a:rPr lang="en-GB" altLang="it-IT" dirty="0" err="1">
                <a:latin typeface="Garamond" panose="02020404030301010803" pitchFamily="18" charset="0"/>
              </a:rPr>
              <a:t>neoclassico</a:t>
            </a:r>
            <a:endParaRPr lang="en-GB" altLang="it-IT" dirty="0">
              <a:latin typeface="Garamond" panose="02020404030301010803" pitchFamily="18" charset="0"/>
            </a:endParaRPr>
          </a:p>
        </p:txBody>
      </p:sp>
      <p:sp>
        <p:nvSpPr>
          <p:cNvPr id="12" name="Segnaposto testo 4">
            <a:extLst>
              <a:ext uri="{FF2B5EF4-FFF2-40B4-BE49-F238E27FC236}">
                <a16:creationId xmlns:a16="http://schemas.microsoft.com/office/drawing/2014/main" id="{1A43F747-5F74-4BA9-B720-2B5E9AE7A851}"/>
              </a:ext>
            </a:extLst>
          </p:cNvPr>
          <p:cNvSpPr>
            <a:spLocks noGrp="1"/>
          </p:cNvSpPr>
          <p:nvPr>
            <p:ph type="body" sz="half" idx="1"/>
          </p:nvPr>
        </p:nvSpPr>
        <p:spPr>
          <a:xfrm>
            <a:off x="464256" y="574676"/>
            <a:ext cx="8544219" cy="5194920"/>
          </a:xfrm>
        </p:spPr>
        <p:txBody>
          <a:bodyPr/>
          <a:lstStyle/>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buFontTx/>
              <a:buChar char="-"/>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800"/>
              </a:spcAft>
              <a:buNone/>
            </a:pPr>
            <a:endParaRPr lang="it-IT" sz="1800"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2" name="Rettangolo 1">
            <a:extLst>
              <a:ext uri="{FF2B5EF4-FFF2-40B4-BE49-F238E27FC236}">
                <a16:creationId xmlns:a16="http://schemas.microsoft.com/office/drawing/2014/main" id="{E235C5BF-7A92-435A-AE6C-D6D4532B2265}"/>
              </a:ext>
            </a:extLst>
          </p:cNvPr>
          <p:cNvSpPr/>
          <p:nvPr/>
        </p:nvSpPr>
        <p:spPr bwMode="auto">
          <a:xfrm>
            <a:off x="611560" y="1412776"/>
            <a:ext cx="1296144" cy="7200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t-IT" sz="900" b="0" i="0" u="none" strike="noStrike" cap="none" normalizeH="0" baseline="0">
              <a:ln>
                <a:noFill/>
              </a:ln>
              <a:solidFill>
                <a:schemeClr val="bg1"/>
              </a:solidFill>
              <a:effectLst/>
              <a:latin typeface="Arial" panose="020B0604020202020204" pitchFamily="34" charset="0"/>
              <a:ea typeface="ＭＳ Ｐゴシック" panose="020B0600070205080204" pitchFamily="34" charset="-128"/>
            </a:endParaRPr>
          </a:p>
        </p:txBody>
      </p:sp>
      <p:sp>
        <p:nvSpPr>
          <p:cNvPr id="8" name="Marcador de contenido 2">
            <a:extLst>
              <a:ext uri="{FF2B5EF4-FFF2-40B4-BE49-F238E27FC236}">
                <a16:creationId xmlns:a16="http://schemas.microsoft.com/office/drawing/2014/main" id="{E2EDCACF-9253-4B8B-A3FB-2EC9AB3A0AC7}"/>
              </a:ext>
            </a:extLst>
          </p:cNvPr>
          <p:cNvSpPr txBox="1">
            <a:spLocks/>
          </p:cNvSpPr>
          <p:nvPr/>
        </p:nvSpPr>
        <p:spPr bwMode="auto">
          <a:xfrm>
            <a:off x="135525" y="574676"/>
            <a:ext cx="8544219" cy="51949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822433"/>
              </a:buClr>
              <a:buChar char="•"/>
              <a:defRPr sz="2400" kern="1200">
                <a:solidFill>
                  <a:srgbClr val="000000"/>
                </a:solidFill>
                <a:latin typeface="+mn-lt"/>
                <a:ea typeface="+mn-ea"/>
                <a:cs typeface="+mn-cs"/>
              </a:defRPr>
            </a:lvl1pPr>
            <a:lvl2pPr marL="742950" indent="-285750" algn="l" rtl="0" eaLnBrk="0" fontAlgn="base" hangingPunct="0">
              <a:spcBef>
                <a:spcPct val="20000"/>
              </a:spcBef>
              <a:spcAft>
                <a:spcPct val="0"/>
              </a:spcAft>
              <a:buChar char="–"/>
              <a:defRPr sz="2000" kern="1200">
                <a:solidFill>
                  <a:srgbClr val="000000"/>
                </a:solidFill>
                <a:latin typeface="+mn-lt"/>
                <a:ea typeface="+mn-ea"/>
                <a:cs typeface="+mn-cs"/>
              </a:defRPr>
            </a:lvl2pPr>
            <a:lvl3pPr marL="1143000" indent="-228600" algn="l" rtl="0" eaLnBrk="0" fontAlgn="base" hangingPunct="0">
              <a:spcBef>
                <a:spcPct val="20000"/>
              </a:spcBef>
              <a:spcAft>
                <a:spcPct val="0"/>
              </a:spcAft>
              <a:buChar char="•"/>
              <a:defRPr sz="1600" kern="1200">
                <a:solidFill>
                  <a:srgbClr val="000000"/>
                </a:solidFill>
                <a:latin typeface="+mn-lt"/>
                <a:ea typeface="+mn-ea"/>
                <a:cs typeface="+mn-cs"/>
              </a:defRPr>
            </a:lvl3pPr>
            <a:lvl4pPr marL="1562100" indent="-228600" algn="l" rtl="0" eaLnBrk="0" fontAlgn="base" hangingPunct="0">
              <a:spcBef>
                <a:spcPct val="20000"/>
              </a:spcBef>
              <a:spcAft>
                <a:spcPct val="0"/>
              </a:spcAft>
              <a:buChar char="–"/>
              <a:defRPr sz="1400" kern="1200">
                <a:solidFill>
                  <a:srgbClr val="000000"/>
                </a:solidFill>
                <a:latin typeface="+mn-lt"/>
                <a:ea typeface="+mn-ea"/>
                <a:cs typeface="+mn-cs"/>
              </a:defRPr>
            </a:lvl4pPr>
            <a:lvl5pPr marL="1981200" indent="-228600" algn="l" rtl="0" eaLnBrk="0" fontAlgn="base" hangingPunct="0">
              <a:spcBef>
                <a:spcPct val="20000"/>
              </a:spcBef>
              <a:spcAft>
                <a:spcPct val="0"/>
              </a:spcAft>
              <a:buChar char="»"/>
              <a:defRPr sz="12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it-IT" sz="2000" dirty="0">
                <a:latin typeface="Times New Roman" panose="02020603050405020304" pitchFamily="18" charset="0"/>
                <a:cs typeface="Times New Roman" panose="02020603050405020304" pitchFamily="18" charset="0"/>
              </a:rPr>
              <a:t>Considerando la determinazione dell’equilibrio nel modello neoclassico, discutere e rappresentare l’effetto dei seguenti shock su salario reale, saggio di profitto, occupazione, capitale utilizzato e prodotto totale: </a:t>
            </a:r>
          </a:p>
          <a:p>
            <a:pPr marL="0" indent="0" algn="just">
              <a:buNone/>
            </a:pPr>
            <a:endParaRPr lang="it-IT" sz="2000" dirty="0">
              <a:latin typeface="Times New Roman" panose="02020603050405020304" pitchFamily="18" charset="0"/>
              <a:cs typeface="Times New Roman" panose="02020603050405020304" pitchFamily="18" charset="0"/>
            </a:endParaRPr>
          </a:p>
          <a:p>
            <a:pPr marL="685800" indent="-338138" algn="just">
              <a:buFont typeface="+mj-lt"/>
              <a:buAutoNum type="arabicPeriod"/>
            </a:pPr>
            <a:r>
              <a:rPr lang="it-IT" sz="1800" dirty="0">
                <a:latin typeface="Times New Roman" panose="02020603050405020304" pitchFamily="18" charset="0"/>
                <a:cs typeface="Times New Roman" panose="02020603050405020304" pitchFamily="18" charset="0"/>
              </a:rPr>
              <a:t>Aumento dell’offerta di lavoro;</a:t>
            </a:r>
          </a:p>
          <a:p>
            <a:pPr marL="685800" indent="-338138" algn="just">
              <a:buFont typeface="+mj-lt"/>
              <a:buAutoNum type="arabicPeriod"/>
            </a:pPr>
            <a:r>
              <a:rPr lang="it-IT" sz="1800" dirty="0">
                <a:latin typeface="Times New Roman" panose="02020603050405020304" pitchFamily="18" charset="0"/>
                <a:cs typeface="Times New Roman" panose="02020603050405020304" pitchFamily="18" charset="0"/>
              </a:rPr>
              <a:t>Aumento del saggio di risparmio;</a:t>
            </a:r>
          </a:p>
          <a:p>
            <a:pPr marL="685800" indent="-338138" algn="just">
              <a:buFont typeface="+mj-lt"/>
              <a:buAutoNum type="arabicPeriod"/>
            </a:pPr>
            <a:r>
              <a:rPr lang="it-IT" sz="1800" dirty="0">
                <a:latin typeface="Times New Roman" panose="02020603050405020304" pitchFamily="18" charset="0"/>
                <a:cs typeface="Times New Roman" panose="02020603050405020304" pitchFamily="18" charset="0"/>
              </a:rPr>
              <a:t>Aumento della spesa pubblica. </a:t>
            </a:r>
          </a:p>
          <a:p>
            <a:pPr marL="347662" indent="0" algn="just">
              <a:buNone/>
            </a:pPr>
            <a:endParaRPr lang="it-IT" sz="1800" dirty="0">
              <a:latin typeface="Times New Roman" panose="02020603050405020304" pitchFamily="18" charset="0"/>
              <a:cs typeface="Times New Roman" panose="02020603050405020304" pitchFamily="18" charset="0"/>
            </a:endParaRPr>
          </a:p>
          <a:p>
            <a:pPr marL="347663" indent="-347663" algn="just"/>
            <a:r>
              <a:rPr lang="it-IT" sz="1800" dirty="0">
                <a:latin typeface="Times New Roman" panose="02020603050405020304" pitchFamily="18" charset="0"/>
                <a:cs typeface="Times New Roman" panose="02020603050405020304" pitchFamily="18" charset="0"/>
              </a:rPr>
              <a:t>Rispondere alle seguenti domande di carattere generale:</a:t>
            </a:r>
          </a:p>
          <a:p>
            <a:pPr marL="347663" indent="-347663" algn="just"/>
            <a:endParaRPr lang="it-IT" sz="1800" dirty="0">
              <a:latin typeface="Times New Roman" panose="02020603050405020304" pitchFamily="18" charset="0"/>
              <a:cs typeface="Times New Roman" panose="02020603050405020304" pitchFamily="18" charset="0"/>
            </a:endParaRPr>
          </a:p>
          <a:p>
            <a:pPr algn="just">
              <a:buFont typeface="+mj-lt"/>
              <a:buAutoNum type="arabicPeriod"/>
            </a:pPr>
            <a:r>
              <a:rPr lang="it-IT" sz="1800" dirty="0">
                <a:latin typeface="Times New Roman" panose="02020603050405020304" pitchFamily="18" charset="0"/>
                <a:cs typeface="Times New Roman" panose="02020603050405020304" pitchFamily="18" charset="0"/>
              </a:rPr>
              <a:t>Qual è il rapporto causale tra investimenti e risparmi nella teoria neoclassica?</a:t>
            </a:r>
          </a:p>
          <a:p>
            <a:pPr algn="just">
              <a:buFont typeface="+mj-lt"/>
              <a:buAutoNum type="arabicPeriod"/>
            </a:pPr>
            <a:r>
              <a:rPr lang="it-IT" sz="1800" dirty="0">
                <a:latin typeface="Times New Roman" panose="02020603050405020304" pitchFamily="18" charset="0"/>
                <a:cs typeface="Times New Roman" panose="02020603050405020304" pitchFamily="18" charset="0"/>
              </a:rPr>
              <a:t>Che relazione c’è tra il salario reale e il livello di disoccupazione?</a:t>
            </a:r>
          </a:p>
          <a:p>
            <a:pPr algn="just">
              <a:buFont typeface="+mj-lt"/>
              <a:buAutoNum type="arabicPeriod"/>
            </a:pPr>
            <a:r>
              <a:rPr lang="it-IT" sz="1800" dirty="0">
                <a:latin typeface="Times New Roman" panose="02020603050405020304" pitchFamily="18" charset="0"/>
                <a:cs typeface="Times New Roman" panose="02020603050405020304" pitchFamily="18" charset="0"/>
              </a:rPr>
              <a:t>Il libero agire delle forze di mercato determina la piena occupazione dei fattori (lavoro e capitale)? Quali sono le condizioni affinché questo avvenga? </a:t>
            </a:r>
          </a:p>
          <a:p>
            <a:pPr algn="just">
              <a:buFont typeface="+mj-lt"/>
              <a:buAutoNum type="arabicPeriod"/>
            </a:pPr>
            <a:r>
              <a:rPr lang="it-IT" sz="1800" dirty="0">
                <a:latin typeface="Times New Roman" panose="02020603050405020304" pitchFamily="18" charset="0"/>
                <a:cs typeface="Times New Roman" panose="02020603050405020304" pitchFamily="18" charset="0"/>
              </a:rPr>
              <a:t>Quel è la </a:t>
            </a:r>
            <a:r>
              <a:rPr lang="it-IT" sz="1800" i="1" dirty="0">
                <a:latin typeface="Times New Roman" panose="02020603050405020304" pitchFamily="18" charset="0"/>
                <a:cs typeface="Times New Roman" panose="02020603050405020304" pitchFamily="18" charset="0"/>
              </a:rPr>
              <a:t>ratio</a:t>
            </a:r>
            <a:r>
              <a:rPr lang="it-IT" sz="1800" dirty="0">
                <a:latin typeface="Times New Roman" panose="02020603050405020304" pitchFamily="18" charset="0"/>
                <a:cs typeface="Times New Roman" panose="02020603050405020304" pitchFamily="18" charset="0"/>
              </a:rPr>
              <a:t> sottostante le politiche di austerity (compressione della spesa pubblica)?</a:t>
            </a:r>
          </a:p>
          <a:p>
            <a:pPr algn="just">
              <a:buFont typeface="+mj-lt"/>
              <a:buAutoNum type="arabicPeriod"/>
            </a:pPr>
            <a:r>
              <a:rPr lang="it-IT" sz="1800" dirty="0">
                <a:latin typeface="Times New Roman" panose="02020603050405020304" pitchFamily="18" charset="0"/>
                <a:cs typeface="Times New Roman" panose="02020603050405020304" pitchFamily="18" charset="0"/>
              </a:rPr>
              <a:t>Qual è la </a:t>
            </a:r>
            <a:r>
              <a:rPr lang="it-IT" sz="1800" i="1" dirty="0">
                <a:latin typeface="Times New Roman" panose="02020603050405020304" pitchFamily="18" charset="0"/>
                <a:cs typeface="Times New Roman" panose="02020603050405020304" pitchFamily="18" charset="0"/>
              </a:rPr>
              <a:t>ratio</a:t>
            </a:r>
            <a:r>
              <a:rPr lang="it-IT" sz="1800" dirty="0">
                <a:latin typeface="Times New Roman" panose="02020603050405020304" pitchFamily="18" charset="0"/>
                <a:cs typeface="Times New Roman" panose="02020603050405020304" pitchFamily="18" charset="0"/>
              </a:rPr>
              <a:t> sottostante le politiche di flessibilizzazione del mercato del lavoro? </a:t>
            </a:r>
          </a:p>
          <a:p>
            <a:pPr algn="just"/>
            <a:endParaRPr lang="it-IT"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350942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a:extLst>
              <a:ext uri="{FF2B5EF4-FFF2-40B4-BE49-F238E27FC236}">
                <a16:creationId xmlns:a16="http://schemas.microsoft.com/office/drawing/2014/main" id="{9E9D7871-5470-4D91-8213-4A46E5028592}"/>
              </a:ext>
            </a:extLst>
          </p:cNvPr>
          <p:cNvSpPr>
            <a:spLocks noGrp="1" noChangeArrowheads="1"/>
          </p:cNvSpPr>
          <p:nvPr>
            <p:ph type="title"/>
          </p:nvPr>
        </p:nvSpPr>
        <p:spPr>
          <a:xfrm>
            <a:off x="251520" y="84001"/>
            <a:ext cx="8712968" cy="490676"/>
          </a:xfrm>
        </p:spPr>
        <p:txBody>
          <a:bodyPr/>
          <a:lstStyle/>
          <a:p>
            <a:pPr eaLnBrk="1" hangingPunct="1"/>
            <a:r>
              <a:rPr lang="en-GB" altLang="it-IT" dirty="0">
                <a:latin typeface="Garamond" panose="02020404030301010803" pitchFamily="18" charset="0"/>
              </a:rPr>
              <a:t>Shock </a:t>
            </a:r>
            <a:r>
              <a:rPr lang="en-GB" altLang="it-IT" dirty="0" err="1">
                <a:latin typeface="Garamond" panose="02020404030301010803" pitchFamily="18" charset="0"/>
              </a:rPr>
              <a:t>offerta</a:t>
            </a:r>
            <a:r>
              <a:rPr lang="en-GB" altLang="it-IT" dirty="0">
                <a:latin typeface="Garamond" panose="02020404030301010803" pitchFamily="18" charset="0"/>
              </a:rPr>
              <a:t> di </a:t>
            </a:r>
            <a:r>
              <a:rPr lang="en-GB" altLang="it-IT" dirty="0" err="1">
                <a:latin typeface="Garamond" panose="02020404030301010803" pitchFamily="18" charset="0"/>
              </a:rPr>
              <a:t>lavoro</a:t>
            </a:r>
            <a:endParaRPr lang="en-GB" altLang="it-IT" dirty="0">
              <a:latin typeface="Garamond" panose="02020404030301010803" pitchFamily="18" charset="0"/>
            </a:endParaRPr>
          </a:p>
        </p:txBody>
      </p:sp>
      <p:cxnSp>
        <p:nvCxnSpPr>
          <p:cNvPr id="7" name="Connettore 2 6">
            <a:extLst>
              <a:ext uri="{FF2B5EF4-FFF2-40B4-BE49-F238E27FC236}">
                <a16:creationId xmlns:a16="http://schemas.microsoft.com/office/drawing/2014/main" id="{57193540-F45A-42C6-BA72-A5C878CDFB5E}"/>
              </a:ext>
            </a:extLst>
          </p:cNvPr>
          <p:cNvCxnSpPr>
            <a:cxnSpLocks/>
          </p:cNvCxnSpPr>
          <p:nvPr/>
        </p:nvCxnSpPr>
        <p:spPr bwMode="auto">
          <a:xfrm flipV="1">
            <a:off x="755576" y="1556792"/>
            <a:ext cx="0" cy="2880320"/>
          </a:xfrm>
          <a:prstGeom prst="straightConnector1">
            <a:avLst/>
          </a:prstGeom>
          <a:ln w="19050">
            <a:solidFill>
              <a:schemeClr val="tx1">
                <a:lumMod val="75000"/>
              </a:schemeClr>
            </a:solidFill>
            <a:tailEnd type="triangle"/>
          </a:ln>
        </p:spPr>
        <p:style>
          <a:lnRef idx="1">
            <a:schemeClr val="dk1"/>
          </a:lnRef>
          <a:fillRef idx="0">
            <a:schemeClr val="dk1"/>
          </a:fillRef>
          <a:effectRef idx="0">
            <a:schemeClr val="dk1"/>
          </a:effectRef>
          <a:fontRef idx="minor">
            <a:schemeClr val="tx1"/>
          </a:fontRef>
        </p:style>
      </p:cxnSp>
      <p:cxnSp>
        <p:nvCxnSpPr>
          <p:cNvPr id="11" name="Connettore 2 10">
            <a:extLst>
              <a:ext uri="{FF2B5EF4-FFF2-40B4-BE49-F238E27FC236}">
                <a16:creationId xmlns:a16="http://schemas.microsoft.com/office/drawing/2014/main" id="{AF29D505-1B23-408D-AD13-83C0CF16CB21}"/>
              </a:ext>
            </a:extLst>
          </p:cNvPr>
          <p:cNvCxnSpPr>
            <a:cxnSpLocks/>
          </p:cNvCxnSpPr>
          <p:nvPr/>
        </p:nvCxnSpPr>
        <p:spPr bwMode="auto">
          <a:xfrm>
            <a:off x="755576" y="4437112"/>
            <a:ext cx="3600400" cy="0"/>
          </a:xfrm>
          <a:prstGeom prst="straightConnector1">
            <a:avLst/>
          </a:prstGeom>
          <a:ln w="19050">
            <a:solidFill>
              <a:schemeClr val="tx1">
                <a:lumMod val="75000"/>
              </a:schemeClr>
            </a:solidFill>
            <a:tailEnd type="triangle"/>
          </a:ln>
        </p:spPr>
        <p:style>
          <a:lnRef idx="1">
            <a:schemeClr val="dk1"/>
          </a:lnRef>
          <a:fillRef idx="0">
            <a:schemeClr val="dk1"/>
          </a:fillRef>
          <a:effectRef idx="0">
            <a:schemeClr val="dk1"/>
          </a:effectRef>
          <a:fontRef idx="minor">
            <a:schemeClr val="tx1"/>
          </a:fontRef>
        </p:style>
      </p:cxnSp>
      <p:cxnSp>
        <p:nvCxnSpPr>
          <p:cNvPr id="16" name="Connettore 2 15">
            <a:extLst>
              <a:ext uri="{FF2B5EF4-FFF2-40B4-BE49-F238E27FC236}">
                <a16:creationId xmlns:a16="http://schemas.microsoft.com/office/drawing/2014/main" id="{181FC285-22AE-4965-B1BB-9179188FA65F}"/>
              </a:ext>
            </a:extLst>
          </p:cNvPr>
          <p:cNvCxnSpPr>
            <a:cxnSpLocks/>
          </p:cNvCxnSpPr>
          <p:nvPr/>
        </p:nvCxnSpPr>
        <p:spPr bwMode="auto">
          <a:xfrm flipV="1">
            <a:off x="4860032" y="1556792"/>
            <a:ext cx="0" cy="2880320"/>
          </a:xfrm>
          <a:prstGeom prst="straightConnector1">
            <a:avLst/>
          </a:prstGeom>
          <a:ln w="19050">
            <a:solidFill>
              <a:schemeClr val="tx1">
                <a:lumMod val="75000"/>
              </a:schemeClr>
            </a:solidFill>
            <a:tailEnd type="triangle"/>
          </a:ln>
        </p:spPr>
        <p:style>
          <a:lnRef idx="1">
            <a:schemeClr val="dk1"/>
          </a:lnRef>
          <a:fillRef idx="0">
            <a:schemeClr val="dk1"/>
          </a:fillRef>
          <a:effectRef idx="0">
            <a:schemeClr val="dk1"/>
          </a:effectRef>
          <a:fontRef idx="minor">
            <a:schemeClr val="tx1"/>
          </a:fontRef>
        </p:style>
      </p:cxnSp>
      <p:cxnSp>
        <p:nvCxnSpPr>
          <p:cNvPr id="17" name="Connettore 2 16">
            <a:extLst>
              <a:ext uri="{FF2B5EF4-FFF2-40B4-BE49-F238E27FC236}">
                <a16:creationId xmlns:a16="http://schemas.microsoft.com/office/drawing/2014/main" id="{E4A9BC45-3D7A-4609-B08E-54056973B4CE}"/>
              </a:ext>
            </a:extLst>
          </p:cNvPr>
          <p:cNvCxnSpPr>
            <a:cxnSpLocks/>
          </p:cNvCxnSpPr>
          <p:nvPr/>
        </p:nvCxnSpPr>
        <p:spPr bwMode="auto">
          <a:xfrm>
            <a:off x="4860032" y="4437112"/>
            <a:ext cx="3600400" cy="0"/>
          </a:xfrm>
          <a:prstGeom prst="straightConnector1">
            <a:avLst/>
          </a:prstGeom>
          <a:ln w="19050">
            <a:solidFill>
              <a:schemeClr val="tx1">
                <a:lumMod val="75000"/>
              </a:schemeClr>
            </a:solidFill>
            <a:tailEnd type="triangle"/>
          </a:ln>
        </p:spPr>
        <p:style>
          <a:lnRef idx="1">
            <a:schemeClr val="dk1"/>
          </a:lnRef>
          <a:fillRef idx="0">
            <a:schemeClr val="dk1"/>
          </a:fillRef>
          <a:effectRef idx="0">
            <a:schemeClr val="dk1"/>
          </a:effectRef>
          <a:fontRef idx="minor">
            <a:schemeClr val="tx1"/>
          </a:fontRef>
        </p:style>
      </p:cxnSp>
      <p:sp>
        <p:nvSpPr>
          <p:cNvPr id="18" name="Rettangolo 17">
            <a:extLst>
              <a:ext uri="{FF2B5EF4-FFF2-40B4-BE49-F238E27FC236}">
                <a16:creationId xmlns:a16="http://schemas.microsoft.com/office/drawing/2014/main" id="{3F1BA280-EFFD-41DF-A221-C7A9E0EF407B}"/>
              </a:ext>
            </a:extLst>
          </p:cNvPr>
          <p:cNvSpPr/>
          <p:nvPr/>
        </p:nvSpPr>
        <p:spPr bwMode="auto">
          <a:xfrm>
            <a:off x="4002776" y="4404951"/>
            <a:ext cx="324034" cy="5760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it-IT"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L</a:t>
            </a:r>
          </a:p>
        </p:txBody>
      </p:sp>
      <p:sp>
        <p:nvSpPr>
          <p:cNvPr id="20" name="Rettangolo 19">
            <a:extLst>
              <a:ext uri="{FF2B5EF4-FFF2-40B4-BE49-F238E27FC236}">
                <a16:creationId xmlns:a16="http://schemas.microsoft.com/office/drawing/2014/main" id="{CDEB7E25-ADD1-4A66-BDBB-2A6BA54632A5}"/>
              </a:ext>
            </a:extLst>
          </p:cNvPr>
          <p:cNvSpPr/>
          <p:nvPr/>
        </p:nvSpPr>
        <p:spPr bwMode="auto">
          <a:xfrm>
            <a:off x="8074277" y="4365104"/>
            <a:ext cx="324034" cy="5760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it-IT" sz="2400" dirty="0">
                <a:solidFill>
                  <a:srgbClr val="000000"/>
                </a:solidFill>
                <a:latin typeface="Times New Roman" panose="02020603050405020304" pitchFamily="18" charset="0"/>
                <a:cs typeface="Times New Roman" panose="02020603050405020304" pitchFamily="18" charset="0"/>
              </a:rPr>
              <a:t>K</a:t>
            </a:r>
            <a:endParaRPr kumimoji="0" lang="it-IT"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21" name="Rettangolo 20">
                <a:extLst>
                  <a:ext uri="{FF2B5EF4-FFF2-40B4-BE49-F238E27FC236}">
                    <a16:creationId xmlns:a16="http://schemas.microsoft.com/office/drawing/2014/main" id="{A05FDFDE-1ECB-4CD3-B011-C312272F5B21}"/>
                  </a:ext>
                </a:extLst>
              </p:cNvPr>
              <p:cNvSpPr/>
              <p:nvPr/>
            </p:nvSpPr>
            <p:spPr bwMode="auto">
              <a:xfrm>
                <a:off x="323528" y="1556791"/>
                <a:ext cx="324034" cy="576064"/>
              </a:xfrm>
              <a:prstGeom prst="rect">
                <a:avLst/>
              </a:prstGeom>
              <a:noFill/>
              <a:ln>
                <a:noFill/>
              </a:ln>
              <a:effectLst/>
              <a:extLst>
                <a:ext uri="{909E8E84-426E-40DD-AFC4-6F175D3DCCD1}">
                  <a14:hiddenFill>
                    <a:solidFill>
                      <a:schemeClr val="accent1"/>
                    </a:solidFill>
                  </a14:hiddenFill>
                </a:ext>
                <a:ext uri="{91240B29-F687-4F45-9708-019B960494DF}">
                  <a14:hiddenLine w="9525" cap="flat" cmpd="sng" algn="ctr">
                    <a:solidFill>
                      <a:schemeClr val="tx1"/>
                    </a:solidFill>
                    <a:prstDash val="solid"/>
                    <a:round/>
                    <a:headEnd type="none" w="med" len="med"/>
                    <a:tailEnd type="none" w="med" len="med"/>
                  </a14:hiddenLine>
                </a:ext>
                <a:ext uri="{AF507438-7753-43E0-B8FC-AC1667EBCBE1}">
                  <a14:hiddenEffects>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14:m>
                  <m:oMathPara xmlns:m="http://schemas.openxmlformats.org/officeDocument/2006/math">
                    <m:oMathParaPr>
                      <m:jc m:val="centerGroup"/>
                    </m:oMathParaPr>
                    <m:oMath xmlns:m="http://schemas.openxmlformats.org/officeDocument/2006/math">
                      <m:sSub>
                        <m:sSubPr>
                          <m:ctrlP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ctrlPr>
                        </m:sSubPr>
                        <m:e>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𝑤</m:t>
                          </m:r>
                        </m:e>
                        <m:sub>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𝑟</m:t>
                          </m:r>
                        </m:sub>
                      </m:sSub>
                    </m:oMath>
                  </m:oMathPara>
                </a14:m>
                <a:endParaRPr kumimoji="0" lang="it-IT"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p:txBody>
          </p:sp>
        </mc:Choice>
        <mc:Fallback xmlns="">
          <p:sp>
            <p:nvSpPr>
              <p:cNvPr id="21" name="Rettangolo 20">
                <a:extLst>
                  <a:ext uri="{FF2B5EF4-FFF2-40B4-BE49-F238E27FC236}">
                    <a16:creationId xmlns:a16="http://schemas.microsoft.com/office/drawing/2014/main" id="{A05FDFDE-1ECB-4CD3-B011-C312272F5B21}"/>
                  </a:ext>
                </a:extLst>
              </p:cNvPr>
              <p:cNvSpPr>
                <a:spLocks noRot="1" noChangeAspect="1" noMove="1" noResize="1" noEditPoints="1" noAdjustHandles="1" noChangeArrowheads="1" noChangeShapeType="1" noTextEdit="1"/>
              </p:cNvSpPr>
              <p:nvPr/>
            </p:nvSpPr>
            <p:spPr bwMode="auto">
              <a:xfrm>
                <a:off x="323528" y="1556791"/>
                <a:ext cx="324034" cy="576064"/>
              </a:xfrm>
              <a:prstGeom prst="rect">
                <a:avLst/>
              </a:prstGeom>
              <a:blipFill>
                <a:blip r:embed="rId3"/>
                <a:stretch>
                  <a:fillRect r="-49057"/>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22" name="Rettangolo 21">
                <a:extLst>
                  <a:ext uri="{FF2B5EF4-FFF2-40B4-BE49-F238E27FC236}">
                    <a16:creationId xmlns:a16="http://schemas.microsoft.com/office/drawing/2014/main" id="{AB943765-1BF9-41A8-9C8A-63638CCFCF3D}"/>
                  </a:ext>
                </a:extLst>
              </p:cNvPr>
              <p:cNvSpPr/>
              <p:nvPr/>
            </p:nvSpPr>
            <p:spPr bwMode="auto">
              <a:xfrm>
                <a:off x="4431404" y="1556791"/>
                <a:ext cx="324034" cy="576064"/>
              </a:xfrm>
              <a:prstGeom prst="rect">
                <a:avLst/>
              </a:prstGeom>
              <a:noFill/>
              <a:ln>
                <a:noFill/>
              </a:ln>
              <a:effectLst/>
              <a:extLst>
                <a:ext uri="{909E8E84-426E-40DD-AFC4-6F175D3DCCD1}">
                  <a14:hiddenFill>
                    <a:solidFill>
                      <a:schemeClr val="accent1"/>
                    </a:solidFill>
                  </a14:hiddenFill>
                </a:ext>
                <a:ext uri="{91240B29-F687-4F45-9708-019B960494DF}">
                  <a14:hiddenLine w="9525" cap="flat" cmpd="sng" algn="ctr">
                    <a:solidFill>
                      <a:schemeClr val="tx1"/>
                    </a:solidFill>
                    <a:prstDash val="solid"/>
                    <a:round/>
                    <a:headEnd type="none" w="med" len="med"/>
                    <a:tailEnd type="none" w="med" len="med"/>
                  </a14:hiddenLine>
                </a:ext>
                <a:ext uri="{AF507438-7753-43E0-B8FC-AC1667EBCBE1}">
                  <a14:hiddenEffects>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14:m>
                  <m:oMathPara xmlns:m="http://schemas.openxmlformats.org/officeDocument/2006/math">
                    <m:oMathParaPr>
                      <m:jc m:val="centerGroup"/>
                    </m:oMathParaPr>
                    <m:oMath xmlns:m="http://schemas.openxmlformats.org/officeDocument/2006/math">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𝑟</m:t>
                      </m:r>
                    </m:oMath>
                  </m:oMathPara>
                </a14:m>
                <a:endParaRPr kumimoji="0" lang="it-IT"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p:txBody>
          </p:sp>
        </mc:Choice>
        <mc:Fallback xmlns="">
          <p:sp>
            <p:nvSpPr>
              <p:cNvPr id="22" name="Rettangolo 21">
                <a:extLst>
                  <a:ext uri="{FF2B5EF4-FFF2-40B4-BE49-F238E27FC236}">
                    <a16:creationId xmlns:a16="http://schemas.microsoft.com/office/drawing/2014/main" id="{AB943765-1BF9-41A8-9C8A-63638CCFCF3D}"/>
                  </a:ext>
                </a:extLst>
              </p:cNvPr>
              <p:cNvSpPr>
                <a:spLocks noRot="1" noChangeAspect="1" noMove="1" noResize="1" noEditPoints="1" noAdjustHandles="1" noChangeArrowheads="1" noChangeShapeType="1" noTextEdit="1"/>
              </p:cNvSpPr>
              <p:nvPr/>
            </p:nvSpPr>
            <p:spPr bwMode="auto">
              <a:xfrm>
                <a:off x="4431404" y="1556791"/>
                <a:ext cx="324034" cy="576064"/>
              </a:xfrm>
              <a:prstGeom prst="rect">
                <a:avLst/>
              </a:prstGeom>
              <a:blipFill>
                <a:blip r:embed="rId4"/>
                <a:stretch>
                  <a:fillRect/>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r>
                  <a:rPr lang="it-IT">
                    <a:noFill/>
                  </a:rPr>
                  <a:t> </a:t>
                </a:r>
              </a:p>
            </p:txBody>
          </p:sp>
        </mc:Fallback>
      </mc:AlternateContent>
      <p:cxnSp>
        <p:nvCxnSpPr>
          <p:cNvPr id="23" name="Connettore diritto 22">
            <a:extLst>
              <a:ext uri="{FF2B5EF4-FFF2-40B4-BE49-F238E27FC236}">
                <a16:creationId xmlns:a16="http://schemas.microsoft.com/office/drawing/2014/main" id="{82897C27-AD95-4BAA-B703-2761A23549D3}"/>
              </a:ext>
            </a:extLst>
          </p:cNvPr>
          <p:cNvCxnSpPr/>
          <p:nvPr/>
        </p:nvCxnSpPr>
        <p:spPr bwMode="auto">
          <a:xfrm flipV="1">
            <a:off x="2411760" y="1812662"/>
            <a:ext cx="0" cy="2592289"/>
          </a:xfrm>
          <a:prstGeom prst="line">
            <a:avLst/>
          </a:prstGeom>
          <a:noFill/>
          <a:ln w="2857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cxnSp>
        <p:nvCxnSpPr>
          <p:cNvPr id="27" name="Connettore diritto 26">
            <a:extLst>
              <a:ext uri="{FF2B5EF4-FFF2-40B4-BE49-F238E27FC236}">
                <a16:creationId xmlns:a16="http://schemas.microsoft.com/office/drawing/2014/main" id="{17A0BC3C-D743-412A-B5F6-EECA097E0A9D}"/>
              </a:ext>
            </a:extLst>
          </p:cNvPr>
          <p:cNvCxnSpPr/>
          <p:nvPr/>
        </p:nvCxnSpPr>
        <p:spPr bwMode="auto">
          <a:xfrm flipV="1">
            <a:off x="6621041" y="1844823"/>
            <a:ext cx="0" cy="2592289"/>
          </a:xfrm>
          <a:prstGeom prst="line">
            <a:avLst/>
          </a:prstGeom>
          <a:ln w="28575">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8" name="Connettore diritto 27">
            <a:extLst>
              <a:ext uri="{FF2B5EF4-FFF2-40B4-BE49-F238E27FC236}">
                <a16:creationId xmlns:a16="http://schemas.microsoft.com/office/drawing/2014/main" id="{B6B2B8FA-7EC7-4DBE-AF3B-CDB13D9C786E}"/>
              </a:ext>
            </a:extLst>
          </p:cNvPr>
          <p:cNvCxnSpPr/>
          <p:nvPr/>
        </p:nvCxnSpPr>
        <p:spPr bwMode="auto">
          <a:xfrm flipH="1" flipV="1">
            <a:off x="1304247" y="1901558"/>
            <a:ext cx="2295872" cy="2256026"/>
          </a:xfrm>
          <a:prstGeom prst="line">
            <a:avLst/>
          </a:prstGeom>
          <a:noFill/>
          <a:ln w="2857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cxnSp>
        <p:nvCxnSpPr>
          <p:cNvPr id="30" name="Connettore diritto 29">
            <a:extLst>
              <a:ext uri="{FF2B5EF4-FFF2-40B4-BE49-F238E27FC236}">
                <a16:creationId xmlns:a16="http://schemas.microsoft.com/office/drawing/2014/main" id="{9F3D2456-E2B9-4A26-B150-6C7A605C5C32}"/>
              </a:ext>
            </a:extLst>
          </p:cNvPr>
          <p:cNvCxnSpPr/>
          <p:nvPr/>
        </p:nvCxnSpPr>
        <p:spPr bwMode="auto">
          <a:xfrm flipH="1" flipV="1">
            <a:off x="5256302" y="1871287"/>
            <a:ext cx="2295872" cy="2256026"/>
          </a:xfrm>
          <a:prstGeom prst="line">
            <a:avLst/>
          </a:prstGeom>
          <a:noFill/>
          <a:ln w="2857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mc:AlternateContent xmlns:mc="http://schemas.openxmlformats.org/markup-compatibility/2006" xmlns:a14="http://schemas.microsoft.com/office/drawing/2010/main">
        <mc:Choice Requires="a14">
          <p:sp>
            <p:nvSpPr>
              <p:cNvPr id="32" name="Rettangolo 31">
                <a:extLst>
                  <a:ext uri="{FF2B5EF4-FFF2-40B4-BE49-F238E27FC236}">
                    <a16:creationId xmlns:a16="http://schemas.microsoft.com/office/drawing/2014/main" id="{6BC394A7-1B9C-4043-A3DA-BB40BF1E72A4}"/>
                  </a:ext>
                </a:extLst>
              </p:cNvPr>
              <p:cNvSpPr/>
              <p:nvPr/>
            </p:nvSpPr>
            <p:spPr bwMode="auto">
              <a:xfrm>
                <a:off x="3347640" y="3510005"/>
                <a:ext cx="324034" cy="576064"/>
              </a:xfrm>
              <a:prstGeom prst="rect">
                <a:avLst/>
              </a:prstGeom>
              <a:noFill/>
              <a:ln>
                <a:noFill/>
              </a:ln>
              <a:effectLst/>
              <a:extLst>
                <a:ext uri="{909E8E84-426E-40DD-AFC4-6F175D3DCCD1}">
                  <a14:hiddenFill>
                    <a:solidFill>
                      <a:schemeClr val="accent1"/>
                    </a:solidFill>
                  </a14:hiddenFill>
                </a:ext>
                <a:ext uri="{91240B29-F687-4F45-9708-019B960494DF}">
                  <a14:hiddenLine w="9525" cap="flat" cmpd="sng" algn="ctr">
                    <a:solidFill>
                      <a:schemeClr val="tx1"/>
                    </a:solidFill>
                    <a:prstDash val="solid"/>
                    <a:round/>
                    <a:headEnd type="none" w="med" len="med"/>
                    <a:tailEnd type="none" w="med" len="med"/>
                  </a14:hiddenLine>
                </a:ext>
                <a:ext uri="{AF507438-7753-43E0-B8FC-AC1667EBCBE1}">
                  <a14:hiddenEffects>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14:m>
                  <m:oMathPara xmlns:m="http://schemas.openxmlformats.org/officeDocument/2006/math">
                    <m:oMathParaPr>
                      <m:jc m:val="centerGroup"/>
                    </m:oMathParaPr>
                    <m:oMath xmlns:m="http://schemas.openxmlformats.org/officeDocument/2006/math">
                      <m:sSup>
                        <m:sSupPr>
                          <m:ctrlP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ctrlPr>
                        </m:sSupPr>
                        <m:e>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𝐿</m:t>
                          </m:r>
                        </m:e>
                        <m:sup>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𝑑</m:t>
                          </m:r>
                        </m:sup>
                      </m:sSup>
                    </m:oMath>
                  </m:oMathPara>
                </a14:m>
                <a:endParaRPr kumimoji="0" lang="it-IT"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p:txBody>
          </p:sp>
        </mc:Choice>
        <mc:Fallback xmlns="">
          <p:sp>
            <p:nvSpPr>
              <p:cNvPr id="32" name="Rettangolo 31">
                <a:extLst>
                  <a:ext uri="{FF2B5EF4-FFF2-40B4-BE49-F238E27FC236}">
                    <a16:creationId xmlns:a16="http://schemas.microsoft.com/office/drawing/2014/main" id="{6BC394A7-1B9C-4043-A3DA-BB40BF1E72A4}"/>
                  </a:ext>
                </a:extLst>
              </p:cNvPr>
              <p:cNvSpPr>
                <a:spLocks noRot="1" noChangeAspect="1" noMove="1" noResize="1" noEditPoints="1" noAdjustHandles="1" noChangeArrowheads="1" noChangeShapeType="1" noTextEdit="1"/>
              </p:cNvSpPr>
              <p:nvPr/>
            </p:nvSpPr>
            <p:spPr bwMode="auto">
              <a:xfrm>
                <a:off x="3347640" y="3510005"/>
                <a:ext cx="324034" cy="576064"/>
              </a:xfrm>
              <a:prstGeom prst="rect">
                <a:avLst/>
              </a:prstGeom>
              <a:blipFill>
                <a:blip r:embed="rId5"/>
                <a:stretch>
                  <a:fillRect l="-3774" r="-43396"/>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33" name="Rettangolo 32">
                <a:extLst>
                  <a:ext uri="{FF2B5EF4-FFF2-40B4-BE49-F238E27FC236}">
                    <a16:creationId xmlns:a16="http://schemas.microsoft.com/office/drawing/2014/main" id="{D3BED3E0-1212-4728-8989-AAA5AE130FC5}"/>
                  </a:ext>
                </a:extLst>
              </p:cNvPr>
              <p:cNvSpPr/>
              <p:nvPr/>
            </p:nvSpPr>
            <p:spPr bwMode="auto">
              <a:xfrm>
                <a:off x="2431473" y="1569078"/>
                <a:ext cx="324034" cy="576064"/>
              </a:xfrm>
              <a:prstGeom prst="rect">
                <a:avLst/>
              </a:prstGeom>
              <a:noFill/>
              <a:ln>
                <a:noFill/>
              </a:ln>
              <a:effectLst/>
              <a:extLst>
                <a:ext uri="{909E8E84-426E-40DD-AFC4-6F175D3DCCD1}">
                  <a14:hiddenFill>
                    <a:solidFill>
                      <a:schemeClr val="accent1"/>
                    </a:solidFill>
                  </a14:hiddenFill>
                </a:ext>
                <a:ext uri="{91240B29-F687-4F45-9708-019B960494DF}">
                  <a14:hiddenLine w="9525" cap="flat" cmpd="sng" algn="ctr">
                    <a:solidFill>
                      <a:schemeClr val="tx1"/>
                    </a:solidFill>
                    <a:prstDash val="solid"/>
                    <a:round/>
                    <a:headEnd type="none" w="med" len="med"/>
                    <a:tailEnd type="none" w="med" len="med"/>
                  </a14:hiddenLine>
                </a:ext>
                <a:ext uri="{AF507438-7753-43E0-B8FC-AC1667EBCBE1}">
                  <a14:hiddenEffects>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14:m>
                  <m:oMathPara xmlns:m="http://schemas.openxmlformats.org/officeDocument/2006/math">
                    <m:oMathParaPr>
                      <m:jc m:val="centerGroup"/>
                    </m:oMathParaPr>
                    <m:oMath xmlns:m="http://schemas.openxmlformats.org/officeDocument/2006/math">
                      <m:sSup>
                        <m:sSupPr>
                          <m:ctrlP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ctrlPr>
                        </m:sSupPr>
                        <m:e>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𝐿</m:t>
                          </m:r>
                        </m:e>
                        <m:sup>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𝑠</m:t>
                          </m:r>
                        </m:sup>
                      </m:sSup>
                    </m:oMath>
                  </m:oMathPara>
                </a14:m>
                <a:endParaRPr kumimoji="0" lang="it-IT"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p:txBody>
          </p:sp>
        </mc:Choice>
        <mc:Fallback xmlns="">
          <p:sp>
            <p:nvSpPr>
              <p:cNvPr id="33" name="Rettangolo 32">
                <a:extLst>
                  <a:ext uri="{FF2B5EF4-FFF2-40B4-BE49-F238E27FC236}">
                    <a16:creationId xmlns:a16="http://schemas.microsoft.com/office/drawing/2014/main" id="{D3BED3E0-1212-4728-8989-AAA5AE130FC5}"/>
                  </a:ext>
                </a:extLst>
              </p:cNvPr>
              <p:cNvSpPr>
                <a:spLocks noRot="1" noChangeAspect="1" noMove="1" noResize="1" noEditPoints="1" noAdjustHandles="1" noChangeArrowheads="1" noChangeShapeType="1" noTextEdit="1"/>
              </p:cNvSpPr>
              <p:nvPr/>
            </p:nvSpPr>
            <p:spPr bwMode="auto">
              <a:xfrm>
                <a:off x="2431473" y="1569078"/>
                <a:ext cx="324034" cy="576064"/>
              </a:xfrm>
              <a:prstGeom prst="rect">
                <a:avLst/>
              </a:prstGeom>
              <a:blipFill>
                <a:blip r:embed="rId6"/>
                <a:stretch>
                  <a:fillRect l="-5660" r="-26415"/>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34" name="Rettangolo 33">
                <a:extLst>
                  <a:ext uri="{FF2B5EF4-FFF2-40B4-BE49-F238E27FC236}">
                    <a16:creationId xmlns:a16="http://schemas.microsoft.com/office/drawing/2014/main" id="{7E836392-CE8E-4466-A968-D54BC1A0F5C6}"/>
                  </a:ext>
                </a:extLst>
              </p:cNvPr>
              <p:cNvSpPr/>
              <p:nvPr/>
            </p:nvSpPr>
            <p:spPr bwMode="auto">
              <a:xfrm>
                <a:off x="6686602" y="1605794"/>
                <a:ext cx="324034" cy="576064"/>
              </a:xfrm>
              <a:prstGeom prst="rect">
                <a:avLst/>
              </a:prstGeom>
              <a:noFill/>
              <a:ln>
                <a:noFill/>
              </a:ln>
              <a:effectLst/>
              <a:extLst>
                <a:ext uri="{909E8E84-426E-40DD-AFC4-6F175D3DCCD1}">
                  <a14:hiddenFill>
                    <a:solidFill>
                      <a:schemeClr val="accent1"/>
                    </a:solidFill>
                  </a14:hiddenFill>
                </a:ext>
                <a:ext uri="{91240B29-F687-4F45-9708-019B960494DF}">
                  <a14:hiddenLine w="9525" cap="flat" cmpd="sng" algn="ctr">
                    <a:solidFill>
                      <a:schemeClr val="tx1"/>
                    </a:solidFill>
                    <a:prstDash val="solid"/>
                    <a:round/>
                    <a:headEnd type="none" w="med" len="med"/>
                    <a:tailEnd type="none" w="med" len="med"/>
                  </a14:hiddenLine>
                </a:ext>
                <a:ext uri="{AF507438-7753-43E0-B8FC-AC1667EBCBE1}">
                  <a14:hiddenEffects>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14:m>
                  <m:oMathPara xmlns:m="http://schemas.openxmlformats.org/officeDocument/2006/math">
                    <m:oMathParaPr>
                      <m:jc m:val="centerGroup"/>
                    </m:oMathParaPr>
                    <m:oMath xmlns:m="http://schemas.openxmlformats.org/officeDocument/2006/math">
                      <m:sSup>
                        <m:sSupPr>
                          <m:ctrlP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ctrlPr>
                        </m:sSupPr>
                        <m:e>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𝐾</m:t>
                          </m:r>
                        </m:e>
                        <m:sup>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𝑠</m:t>
                          </m:r>
                        </m:sup>
                      </m:sSup>
                    </m:oMath>
                  </m:oMathPara>
                </a14:m>
                <a:endParaRPr kumimoji="0" lang="it-IT"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p:txBody>
          </p:sp>
        </mc:Choice>
        <mc:Fallback xmlns="">
          <p:sp>
            <p:nvSpPr>
              <p:cNvPr id="34" name="Rettangolo 33">
                <a:extLst>
                  <a:ext uri="{FF2B5EF4-FFF2-40B4-BE49-F238E27FC236}">
                    <a16:creationId xmlns:a16="http://schemas.microsoft.com/office/drawing/2014/main" id="{7E836392-CE8E-4466-A968-D54BC1A0F5C6}"/>
                  </a:ext>
                </a:extLst>
              </p:cNvPr>
              <p:cNvSpPr>
                <a:spLocks noRot="1" noChangeAspect="1" noMove="1" noResize="1" noEditPoints="1" noAdjustHandles="1" noChangeArrowheads="1" noChangeShapeType="1" noTextEdit="1"/>
              </p:cNvSpPr>
              <p:nvPr/>
            </p:nvSpPr>
            <p:spPr bwMode="auto">
              <a:xfrm>
                <a:off x="6686602" y="1605794"/>
                <a:ext cx="324034" cy="576064"/>
              </a:xfrm>
              <a:prstGeom prst="rect">
                <a:avLst/>
              </a:prstGeom>
              <a:blipFill>
                <a:blip r:embed="rId7"/>
                <a:stretch>
                  <a:fillRect l="-5660" r="-52830"/>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35" name="Rettangolo 34">
                <a:extLst>
                  <a:ext uri="{FF2B5EF4-FFF2-40B4-BE49-F238E27FC236}">
                    <a16:creationId xmlns:a16="http://schemas.microsoft.com/office/drawing/2014/main" id="{97AF06E6-5D05-4980-949A-0AE30545215A}"/>
                  </a:ext>
                </a:extLst>
              </p:cNvPr>
              <p:cNvSpPr/>
              <p:nvPr/>
            </p:nvSpPr>
            <p:spPr bwMode="auto">
              <a:xfrm>
                <a:off x="7513915" y="3706149"/>
                <a:ext cx="324034" cy="576064"/>
              </a:xfrm>
              <a:prstGeom prst="rect">
                <a:avLst/>
              </a:prstGeom>
              <a:noFill/>
              <a:ln>
                <a:noFill/>
              </a:ln>
              <a:effectLst/>
              <a:extLst>
                <a:ext uri="{909E8E84-426E-40DD-AFC4-6F175D3DCCD1}">
                  <a14:hiddenFill>
                    <a:solidFill>
                      <a:schemeClr val="accent1"/>
                    </a:solidFill>
                  </a14:hiddenFill>
                </a:ext>
                <a:ext uri="{91240B29-F687-4F45-9708-019B960494DF}">
                  <a14:hiddenLine w="9525" cap="flat" cmpd="sng" algn="ctr">
                    <a:solidFill>
                      <a:schemeClr val="tx1"/>
                    </a:solidFill>
                    <a:prstDash val="solid"/>
                    <a:round/>
                    <a:headEnd type="none" w="med" len="med"/>
                    <a:tailEnd type="none" w="med" len="med"/>
                  </a14:hiddenLine>
                </a:ext>
                <a:ext uri="{AF507438-7753-43E0-B8FC-AC1667EBCBE1}">
                  <a14:hiddenEffects>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14:m>
                  <m:oMathPara xmlns:m="http://schemas.openxmlformats.org/officeDocument/2006/math">
                    <m:oMathParaPr>
                      <m:jc m:val="centerGroup"/>
                    </m:oMathParaPr>
                    <m:oMath xmlns:m="http://schemas.openxmlformats.org/officeDocument/2006/math">
                      <m:sSup>
                        <m:sSupPr>
                          <m:ctrlP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ctrlPr>
                        </m:sSupPr>
                        <m:e>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𝐾</m:t>
                          </m:r>
                        </m:e>
                        <m:sup>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𝑑</m:t>
                          </m:r>
                        </m:sup>
                      </m:sSup>
                    </m:oMath>
                  </m:oMathPara>
                </a14:m>
                <a:endParaRPr kumimoji="0" lang="it-IT"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p:txBody>
          </p:sp>
        </mc:Choice>
        <mc:Fallback xmlns="">
          <p:sp>
            <p:nvSpPr>
              <p:cNvPr id="35" name="Rettangolo 34">
                <a:extLst>
                  <a:ext uri="{FF2B5EF4-FFF2-40B4-BE49-F238E27FC236}">
                    <a16:creationId xmlns:a16="http://schemas.microsoft.com/office/drawing/2014/main" id="{97AF06E6-5D05-4980-949A-0AE30545215A}"/>
                  </a:ext>
                </a:extLst>
              </p:cNvPr>
              <p:cNvSpPr>
                <a:spLocks noRot="1" noChangeAspect="1" noMove="1" noResize="1" noEditPoints="1" noAdjustHandles="1" noChangeArrowheads="1" noChangeShapeType="1" noTextEdit="1"/>
              </p:cNvSpPr>
              <p:nvPr/>
            </p:nvSpPr>
            <p:spPr bwMode="auto">
              <a:xfrm>
                <a:off x="7513915" y="3706149"/>
                <a:ext cx="324034" cy="576064"/>
              </a:xfrm>
              <a:prstGeom prst="rect">
                <a:avLst/>
              </a:prstGeom>
              <a:blipFill>
                <a:blip r:embed="rId8"/>
                <a:stretch>
                  <a:fillRect l="-5660" r="-69811"/>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36" name="Rettangolo 35">
                <a:extLst>
                  <a:ext uri="{FF2B5EF4-FFF2-40B4-BE49-F238E27FC236}">
                    <a16:creationId xmlns:a16="http://schemas.microsoft.com/office/drawing/2014/main" id="{C7CC8B93-5556-40C2-B88D-73477B5B19A6}"/>
                  </a:ext>
                </a:extLst>
              </p:cNvPr>
              <p:cNvSpPr/>
              <p:nvPr/>
            </p:nvSpPr>
            <p:spPr bwMode="auto">
              <a:xfrm>
                <a:off x="263829" y="2708920"/>
                <a:ext cx="324034" cy="576064"/>
              </a:xfrm>
              <a:prstGeom prst="rect">
                <a:avLst/>
              </a:prstGeom>
              <a:noFill/>
              <a:ln>
                <a:noFill/>
              </a:ln>
              <a:effectLst/>
              <a:extLst>
                <a:ext uri="{909E8E84-426E-40DD-AFC4-6F175D3DCCD1}">
                  <a14:hiddenFill>
                    <a:solidFill>
                      <a:schemeClr val="accent1"/>
                    </a:solidFill>
                  </a14:hiddenFill>
                </a:ext>
                <a:ext uri="{91240B29-F687-4F45-9708-019B960494DF}">
                  <a14:hiddenLine w="9525" cap="flat" cmpd="sng" algn="ctr">
                    <a:solidFill>
                      <a:schemeClr val="tx1"/>
                    </a:solidFill>
                    <a:prstDash val="solid"/>
                    <a:round/>
                    <a:headEnd type="none" w="med" len="med"/>
                    <a:tailEnd type="none" w="med" len="med"/>
                  </a14:hiddenLine>
                </a:ext>
                <a:ext uri="{AF507438-7753-43E0-B8FC-AC1667EBCBE1}">
                  <a14:hiddenEffects>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14:m>
                  <m:oMathPara xmlns:m="http://schemas.openxmlformats.org/officeDocument/2006/math">
                    <m:oMathParaPr>
                      <m:jc m:val="centerGroup"/>
                    </m:oMathParaPr>
                    <m:oMath xmlns:m="http://schemas.openxmlformats.org/officeDocument/2006/math">
                      <m:sSubSup>
                        <m:sSubSupPr>
                          <m:ctrlP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ctrlPr>
                        </m:sSubSupPr>
                        <m:e>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𝑤</m:t>
                          </m:r>
                        </m:e>
                        <m:sub>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𝑟</m:t>
                          </m:r>
                        </m:sub>
                        <m:sup>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𝐴</m:t>
                          </m:r>
                        </m:sup>
                      </m:sSubSup>
                    </m:oMath>
                  </m:oMathPara>
                </a14:m>
                <a:endParaRPr kumimoji="0" lang="it-IT"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p:txBody>
          </p:sp>
        </mc:Choice>
        <mc:Fallback xmlns="">
          <p:sp>
            <p:nvSpPr>
              <p:cNvPr id="36" name="Rettangolo 35">
                <a:extLst>
                  <a:ext uri="{FF2B5EF4-FFF2-40B4-BE49-F238E27FC236}">
                    <a16:creationId xmlns:a16="http://schemas.microsoft.com/office/drawing/2014/main" id="{C7CC8B93-5556-40C2-B88D-73477B5B19A6}"/>
                  </a:ext>
                </a:extLst>
              </p:cNvPr>
              <p:cNvSpPr>
                <a:spLocks noRot="1" noChangeAspect="1" noMove="1" noResize="1" noEditPoints="1" noAdjustHandles="1" noChangeArrowheads="1" noChangeShapeType="1" noTextEdit="1"/>
              </p:cNvSpPr>
              <p:nvPr/>
            </p:nvSpPr>
            <p:spPr bwMode="auto">
              <a:xfrm>
                <a:off x="263829" y="2708920"/>
                <a:ext cx="324034" cy="576064"/>
              </a:xfrm>
              <a:prstGeom prst="rect">
                <a:avLst/>
              </a:prstGeom>
              <a:blipFill>
                <a:blip r:embed="rId9"/>
                <a:stretch>
                  <a:fillRect r="-77358"/>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37" name="Rettangolo 36">
                <a:extLst>
                  <a:ext uri="{FF2B5EF4-FFF2-40B4-BE49-F238E27FC236}">
                    <a16:creationId xmlns:a16="http://schemas.microsoft.com/office/drawing/2014/main" id="{0E7B12E6-88BD-443E-93FF-58D4531D130D}"/>
                  </a:ext>
                </a:extLst>
              </p:cNvPr>
              <p:cNvSpPr/>
              <p:nvPr/>
            </p:nvSpPr>
            <p:spPr bwMode="auto">
              <a:xfrm>
                <a:off x="4373981" y="2933941"/>
                <a:ext cx="324034" cy="576064"/>
              </a:xfrm>
              <a:prstGeom prst="rect">
                <a:avLst/>
              </a:prstGeom>
              <a:noFill/>
              <a:ln>
                <a:noFill/>
              </a:ln>
              <a:effectLst/>
              <a:extLst>
                <a:ext uri="{909E8E84-426E-40DD-AFC4-6F175D3DCCD1}">
                  <a14:hiddenFill>
                    <a:solidFill>
                      <a:schemeClr val="accent1"/>
                    </a:solidFill>
                  </a14:hiddenFill>
                </a:ext>
                <a:ext uri="{91240B29-F687-4F45-9708-019B960494DF}">
                  <a14:hiddenLine w="9525" cap="flat" cmpd="sng" algn="ctr">
                    <a:solidFill>
                      <a:schemeClr val="tx1"/>
                    </a:solidFill>
                    <a:prstDash val="solid"/>
                    <a:round/>
                    <a:headEnd type="none" w="med" len="med"/>
                    <a:tailEnd type="none" w="med" len="med"/>
                  </a14:hiddenLine>
                </a:ext>
                <a:ext uri="{AF507438-7753-43E0-B8FC-AC1667EBCBE1}">
                  <a14:hiddenEffects>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14:m>
                  <m:oMathPara xmlns:m="http://schemas.openxmlformats.org/officeDocument/2006/math">
                    <m:oMathParaPr>
                      <m:jc m:val="centerGroup"/>
                    </m:oMathParaPr>
                    <m:oMath xmlns:m="http://schemas.openxmlformats.org/officeDocument/2006/math">
                      <m:sSup>
                        <m:sSupPr>
                          <m:ctrlP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ctrlPr>
                        </m:sSupPr>
                        <m:e>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𝑟</m:t>
                          </m:r>
                        </m:e>
                        <m:sup>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𝐴</m:t>
                          </m:r>
                        </m:sup>
                      </m:sSup>
                    </m:oMath>
                  </m:oMathPara>
                </a14:m>
                <a:endParaRPr kumimoji="0" lang="it-IT"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p:txBody>
          </p:sp>
        </mc:Choice>
        <mc:Fallback xmlns="">
          <p:sp>
            <p:nvSpPr>
              <p:cNvPr id="37" name="Rettangolo 36">
                <a:extLst>
                  <a:ext uri="{FF2B5EF4-FFF2-40B4-BE49-F238E27FC236}">
                    <a16:creationId xmlns:a16="http://schemas.microsoft.com/office/drawing/2014/main" id="{0E7B12E6-88BD-443E-93FF-58D4531D130D}"/>
                  </a:ext>
                </a:extLst>
              </p:cNvPr>
              <p:cNvSpPr>
                <a:spLocks noRot="1" noChangeAspect="1" noMove="1" noResize="1" noEditPoints="1" noAdjustHandles="1" noChangeArrowheads="1" noChangeShapeType="1" noTextEdit="1"/>
              </p:cNvSpPr>
              <p:nvPr/>
            </p:nvSpPr>
            <p:spPr bwMode="auto">
              <a:xfrm>
                <a:off x="4373981" y="2933941"/>
                <a:ext cx="324034" cy="576064"/>
              </a:xfrm>
              <a:prstGeom prst="rect">
                <a:avLst/>
              </a:prstGeom>
              <a:blipFill>
                <a:blip r:embed="rId10"/>
                <a:stretch>
                  <a:fillRect r="-49057"/>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r>
                  <a:rPr lang="it-IT">
                    <a:noFill/>
                  </a:rPr>
                  <a:t> </a:t>
                </a:r>
              </a:p>
            </p:txBody>
          </p:sp>
        </mc:Fallback>
      </mc:AlternateContent>
      <p:cxnSp>
        <p:nvCxnSpPr>
          <p:cNvPr id="38" name="Connettore diritto 37">
            <a:extLst>
              <a:ext uri="{FF2B5EF4-FFF2-40B4-BE49-F238E27FC236}">
                <a16:creationId xmlns:a16="http://schemas.microsoft.com/office/drawing/2014/main" id="{368238E6-02D2-4284-ACC8-1EA98215C760}"/>
              </a:ext>
            </a:extLst>
          </p:cNvPr>
          <p:cNvCxnSpPr/>
          <p:nvPr/>
        </p:nvCxnSpPr>
        <p:spPr bwMode="auto">
          <a:xfrm>
            <a:off x="755576" y="2996952"/>
            <a:ext cx="1656184" cy="0"/>
          </a:xfrm>
          <a:prstGeom prst="line">
            <a:avLst/>
          </a:prstGeom>
          <a:noFill/>
          <a:ln w="9525" cap="flat" cmpd="sng" algn="ctr">
            <a:solidFill>
              <a:schemeClr val="tx1"/>
            </a:solidFill>
            <a:prstDash val="dashDot"/>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cxnSp>
        <p:nvCxnSpPr>
          <p:cNvPr id="40" name="Connettore diritto 39">
            <a:extLst>
              <a:ext uri="{FF2B5EF4-FFF2-40B4-BE49-F238E27FC236}">
                <a16:creationId xmlns:a16="http://schemas.microsoft.com/office/drawing/2014/main" id="{CE7E1BDE-41B7-48FA-B82F-D701A0887C51}"/>
              </a:ext>
            </a:extLst>
          </p:cNvPr>
          <p:cNvCxnSpPr/>
          <p:nvPr/>
        </p:nvCxnSpPr>
        <p:spPr bwMode="auto">
          <a:xfrm>
            <a:off x="4932040" y="3212976"/>
            <a:ext cx="1656184" cy="0"/>
          </a:xfrm>
          <a:prstGeom prst="line">
            <a:avLst/>
          </a:prstGeom>
          <a:noFill/>
          <a:ln w="9525" cap="flat" cmpd="sng" algn="ctr">
            <a:solidFill>
              <a:schemeClr val="tx1"/>
            </a:solidFill>
            <a:prstDash val="dashDot"/>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cxnSp>
        <p:nvCxnSpPr>
          <p:cNvPr id="26" name="Connettore diritto 25">
            <a:extLst>
              <a:ext uri="{FF2B5EF4-FFF2-40B4-BE49-F238E27FC236}">
                <a16:creationId xmlns:a16="http://schemas.microsoft.com/office/drawing/2014/main" id="{99037530-DD65-49D1-BB0A-AA0F931DA477}"/>
              </a:ext>
            </a:extLst>
          </p:cNvPr>
          <p:cNvCxnSpPr/>
          <p:nvPr/>
        </p:nvCxnSpPr>
        <p:spPr bwMode="auto">
          <a:xfrm flipV="1">
            <a:off x="3131840" y="1812661"/>
            <a:ext cx="0" cy="2592289"/>
          </a:xfrm>
          <a:prstGeom prst="line">
            <a:avLst/>
          </a:prstGeom>
          <a:noFill/>
          <a:ln w="2857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mc:AlternateContent xmlns:mc="http://schemas.openxmlformats.org/markup-compatibility/2006" xmlns:a14="http://schemas.microsoft.com/office/drawing/2010/main">
        <mc:Choice Requires="a14">
          <p:sp>
            <p:nvSpPr>
              <p:cNvPr id="29" name="Rettangolo 28">
                <a:extLst>
                  <a:ext uri="{FF2B5EF4-FFF2-40B4-BE49-F238E27FC236}">
                    <a16:creationId xmlns:a16="http://schemas.microsoft.com/office/drawing/2014/main" id="{8D808AFE-7F6B-48CE-9FB7-943FC365E43B}"/>
                  </a:ext>
                </a:extLst>
              </p:cNvPr>
              <p:cNvSpPr/>
              <p:nvPr/>
            </p:nvSpPr>
            <p:spPr bwMode="auto">
              <a:xfrm>
                <a:off x="3166365" y="1605794"/>
                <a:ext cx="324034" cy="576064"/>
              </a:xfrm>
              <a:prstGeom prst="rect">
                <a:avLst/>
              </a:prstGeom>
              <a:noFill/>
              <a:ln>
                <a:noFill/>
              </a:ln>
              <a:effectLst/>
              <a:extLst>
                <a:ext uri="{909E8E84-426E-40DD-AFC4-6F175D3DCCD1}">
                  <a14:hiddenFill>
                    <a:solidFill>
                      <a:schemeClr val="accent1"/>
                    </a:solidFill>
                  </a14:hiddenFill>
                </a:ext>
                <a:ext uri="{91240B29-F687-4F45-9708-019B960494DF}">
                  <a14:hiddenLine w="9525" cap="flat" cmpd="sng" algn="ctr">
                    <a:solidFill>
                      <a:schemeClr val="tx1"/>
                    </a:solidFill>
                    <a:prstDash val="solid"/>
                    <a:round/>
                    <a:headEnd type="none" w="med" len="med"/>
                    <a:tailEnd type="none" w="med" len="med"/>
                  </a14:hiddenLine>
                </a:ext>
                <a:ext uri="{AF507438-7753-43E0-B8FC-AC1667EBCBE1}">
                  <a14:hiddenEffects>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14:m>
                  <m:oMathPara xmlns:m="http://schemas.openxmlformats.org/officeDocument/2006/math">
                    <m:oMathParaPr>
                      <m:jc m:val="centerGroup"/>
                    </m:oMathParaPr>
                    <m:oMath xmlns:m="http://schemas.openxmlformats.org/officeDocument/2006/math">
                      <m:sSubSup>
                        <m:sSubSupPr>
                          <m:ctrlP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ctrlPr>
                        </m:sSubSupPr>
                        <m:e>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𝐿</m:t>
                          </m:r>
                        </m:e>
                        <m:sub>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𝐵</m:t>
                          </m:r>
                        </m:sub>
                        <m:sup>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𝑠</m:t>
                          </m:r>
                        </m:sup>
                      </m:sSubSup>
                    </m:oMath>
                  </m:oMathPara>
                </a14:m>
                <a:endParaRPr kumimoji="0" lang="it-IT"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p:txBody>
          </p:sp>
        </mc:Choice>
        <mc:Fallback xmlns="">
          <p:sp>
            <p:nvSpPr>
              <p:cNvPr id="29" name="Rettangolo 28">
                <a:extLst>
                  <a:ext uri="{FF2B5EF4-FFF2-40B4-BE49-F238E27FC236}">
                    <a16:creationId xmlns:a16="http://schemas.microsoft.com/office/drawing/2014/main" id="{8D808AFE-7F6B-48CE-9FB7-943FC365E43B}"/>
                  </a:ext>
                </a:extLst>
              </p:cNvPr>
              <p:cNvSpPr>
                <a:spLocks noRot="1" noChangeAspect="1" noMove="1" noResize="1" noEditPoints="1" noAdjustHandles="1" noChangeArrowheads="1" noChangeShapeType="1" noTextEdit="1"/>
              </p:cNvSpPr>
              <p:nvPr/>
            </p:nvSpPr>
            <p:spPr bwMode="auto">
              <a:xfrm>
                <a:off x="3166365" y="1605794"/>
                <a:ext cx="324034" cy="576064"/>
              </a:xfrm>
              <a:prstGeom prst="rect">
                <a:avLst/>
              </a:prstGeom>
              <a:blipFill>
                <a:blip r:embed="rId11"/>
                <a:stretch>
                  <a:fillRect l="-3704" r="-46296"/>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r>
                  <a:rPr lang="it-IT">
                    <a:noFill/>
                  </a:rPr>
                  <a:t> </a:t>
                </a:r>
              </a:p>
            </p:txBody>
          </p:sp>
        </mc:Fallback>
      </mc:AlternateContent>
      <p:cxnSp>
        <p:nvCxnSpPr>
          <p:cNvPr id="41" name="Connettore diritto 40">
            <a:extLst>
              <a:ext uri="{FF2B5EF4-FFF2-40B4-BE49-F238E27FC236}">
                <a16:creationId xmlns:a16="http://schemas.microsoft.com/office/drawing/2014/main" id="{860068DE-2BB2-44AE-B7BB-2168DFB5C787}"/>
              </a:ext>
            </a:extLst>
          </p:cNvPr>
          <p:cNvCxnSpPr/>
          <p:nvPr/>
        </p:nvCxnSpPr>
        <p:spPr bwMode="auto">
          <a:xfrm flipH="1" flipV="1">
            <a:off x="5862700" y="1605793"/>
            <a:ext cx="2295872" cy="2256026"/>
          </a:xfrm>
          <a:prstGeom prst="line">
            <a:avLst/>
          </a:prstGeom>
          <a:noFill/>
          <a:ln w="2857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mc:AlternateContent xmlns:mc="http://schemas.openxmlformats.org/markup-compatibility/2006" xmlns:a14="http://schemas.microsoft.com/office/drawing/2010/main">
        <mc:Choice Requires="a14">
          <p:sp>
            <p:nvSpPr>
              <p:cNvPr id="42" name="Rettangolo 41">
                <a:extLst>
                  <a:ext uri="{FF2B5EF4-FFF2-40B4-BE49-F238E27FC236}">
                    <a16:creationId xmlns:a16="http://schemas.microsoft.com/office/drawing/2014/main" id="{D45CADD4-6452-4A34-8638-2C8AC193EC91}"/>
                  </a:ext>
                </a:extLst>
              </p:cNvPr>
              <p:cNvSpPr/>
              <p:nvPr/>
            </p:nvSpPr>
            <p:spPr bwMode="auto">
              <a:xfrm>
                <a:off x="7869996" y="3166965"/>
                <a:ext cx="324034" cy="576064"/>
              </a:xfrm>
              <a:prstGeom prst="rect">
                <a:avLst/>
              </a:prstGeom>
              <a:noFill/>
              <a:ln>
                <a:noFill/>
              </a:ln>
              <a:effectLst/>
              <a:extLst>
                <a:ext uri="{909E8E84-426E-40DD-AFC4-6F175D3DCCD1}">
                  <a14:hiddenFill>
                    <a:solidFill>
                      <a:schemeClr val="accent1"/>
                    </a:solidFill>
                  </a14:hiddenFill>
                </a:ext>
                <a:ext uri="{91240B29-F687-4F45-9708-019B960494DF}">
                  <a14:hiddenLine w="9525" cap="flat" cmpd="sng" algn="ctr">
                    <a:solidFill>
                      <a:schemeClr val="tx1"/>
                    </a:solidFill>
                    <a:prstDash val="solid"/>
                    <a:round/>
                    <a:headEnd type="none" w="med" len="med"/>
                    <a:tailEnd type="none" w="med" len="med"/>
                  </a14:hiddenLine>
                </a:ext>
                <a:ext uri="{AF507438-7753-43E0-B8FC-AC1667EBCBE1}">
                  <a14:hiddenEffects>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14:m>
                  <m:oMathPara xmlns:m="http://schemas.openxmlformats.org/officeDocument/2006/math">
                    <m:oMathParaPr>
                      <m:jc m:val="centerGroup"/>
                    </m:oMathParaPr>
                    <m:oMath xmlns:m="http://schemas.openxmlformats.org/officeDocument/2006/math">
                      <m:sSubSup>
                        <m:sSubSupPr>
                          <m:ctrlP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ctrlPr>
                        </m:sSubSupPr>
                        <m:e>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𝐾</m:t>
                          </m:r>
                        </m:e>
                        <m:sub>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𝐵</m:t>
                          </m:r>
                        </m:sub>
                        <m:sup>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𝑑</m:t>
                          </m:r>
                        </m:sup>
                      </m:sSubSup>
                    </m:oMath>
                  </m:oMathPara>
                </a14:m>
                <a:endParaRPr kumimoji="0" lang="it-IT"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p:txBody>
          </p:sp>
        </mc:Choice>
        <mc:Fallback xmlns="">
          <p:sp>
            <p:nvSpPr>
              <p:cNvPr id="42" name="Rettangolo 41">
                <a:extLst>
                  <a:ext uri="{FF2B5EF4-FFF2-40B4-BE49-F238E27FC236}">
                    <a16:creationId xmlns:a16="http://schemas.microsoft.com/office/drawing/2014/main" id="{D45CADD4-6452-4A34-8638-2C8AC193EC91}"/>
                  </a:ext>
                </a:extLst>
              </p:cNvPr>
              <p:cNvSpPr>
                <a:spLocks noRot="1" noChangeAspect="1" noMove="1" noResize="1" noEditPoints="1" noAdjustHandles="1" noChangeArrowheads="1" noChangeShapeType="1" noTextEdit="1"/>
              </p:cNvSpPr>
              <p:nvPr/>
            </p:nvSpPr>
            <p:spPr bwMode="auto">
              <a:xfrm>
                <a:off x="7869996" y="3166965"/>
                <a:ext cx="324034" cy="576064"/>
              </a:xfrm>
              <a:prstGeom prst="rect">
                <a:avLst/>
              </a:prstGeom>
              <a:blipFill>
                <a:blip r:embed="rId12"/>
                <a:stretch>
                  <a:fillRect r="-43396"/>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r>
                  <a:rPr lang="it-IT">
                    <a:noFill/>
                  </a:rPr>
                  <a:t> </a:t>
                </a:r>
              </a:p>
            </p:txBody>
          </p:sp>
        </mc:Fallback>
      </mc:AlternateContent>
      <p:cxnSp>
        <p:nvCxnSpPr>
          <p:cNvPr id="43" name="Connettore diritto 42">
            <a:extLst>
              <a:ext uri="{FF2B5EF4-FFF2-40B4-BE49-F238E27FC236}">
                <a16:creationId xmlns:a16="http://schemas.microsoft.com/office/drawing/2014/main" id="{D023EF56-2CD9-4FA3-A8BC-252865691108}"/>
              </a:ext>
            </a:extLst>
          </p:cNvPr>
          <p:cNvCxnSpPr/>
          <p:nvPr/>
        </p:nvCxnSpPr>
        <p:spPr bwMode="auto">
          <a:xfrm>
            <a:off x="4860032" y="2348880"/>
            <a:ext cx="1761009" cy="0"/>
          </a:xfrm>
          <a:prstGeom prst="line">
            <a:avLst/>
          </a:prstGeom>
          <a:noFill/>
          <a:ln w="9525" cap="flat" cmpd="sng" algn="ctr">
            <a:solidFill>
              <a:schemeClr val="tx1"/>
            </a:solidFill>
            <a:prstDash val="dashDot"/>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mc:AlternateContent xmlns:mc="http://schemas.openxmlformats.org/markup-compatibility/2006" xmlns:a14="http://schemas.microsoft.com/office/drawing/2010/main">
        <mc:Choice Requires="a14">
          <p:sp>
            <p:nvSpPr>
              <p:cNvPr id="44" name="Rettangolo 43">
                <a:extLst>
                  <a:ext uri="{FF2B5EF4-FFF2-40B4-BE49-F238E27FC236}">
                    <a16:creationId xmlns:a16="http://schemas.microsoft.com/office/drawing/2014/main" id="{CD8E107A-4FC5-4FC8-9D07-894425386502}"/>
                  </a:ext>
                </a:extLst>
              </p:cNvPr>
              <p:cNvSpPr/>
              <p:nvPr/>
            </p:nvSpPr>
            <p:spPr bwMode="auto">
              <a:xfrm>
                <a:off x="4406762" y="2060848"/>
                <a:ext cx="324034" cy="576064"/>
              </a:xfrm>
              <a:prstGeom prst="rect">
                <a:avLst/>
              </a:prstGeom>
              <a:noFill/>
              <a:ln>
                <a:noFill/>
              </a:ln>
              <a:effectLst/>
              <a:extLst>
                <a:ext uri="{909E8E84-426E-40DD-AFC4-6F175D3DCCD1}">
                  <a14:hiddenFill>
                    <a:solidFill>
                      <a:schemeClr val="accent1"/>
                    </a:solidFill>
                  </a14:hiddenFill>
                </a:ext>
                <a:ext uri="{91240B29-F687-4F45-9708-019B960494DF}">
                  <a14:hiddenLine w="9525" cap="flat" cmpd="sng" algn="ctr">
                    <a:solidFill>
                      <a:schemeClr val="tx1"/>
                    </a:solidFill>
                    <a:prstDash val="solid"/>
                    <a:round/>
                    <a:headEnd type="none" w="med" len="med"/>
                    <a:tailEnd type="none" w="med" len="med"/>
                  </a14:hiddenLine>
                </a:ext>
                <a:ext uri="{AF507438-7753-43E0-B8FC-AC1667EBCBE1}">
                  <a14:hiddenEffects>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14:m>
                  <m:oMathPara xmlns:m="http://schemas.openxmlformats.org/officeDocument/2006/math">
                    <m:oMathParaPr>
                      <m:jc m:val="centerGroup"/>
                    </m:oMathParaPr>
                    <m:oMath xmlns:m="http://schemas.openxmlformats.org/officeDocument/2006/math">
                      <m:sSup>
                        <m:sSupPr>
                          <m:ctrlP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ctrlPr>
                        </m:sSupPr>
                        <m:e>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𝑟</m:t>
                          </m:r>
                        </m:e>
                        <m:sup>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𝐵</m:t>
                          </m:r>
                        </m:sup>
                      </m:sSup>
                    </m:oMath>
                  </m:oMathPara>
                </a14:m>
                <a:endParaRPr kumimoji="0" lang="it-IT"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p:txBody>
          </p:sp>
        </mc:Choice>
        <mc:Fallback xmlns="">
          <p:sp>
            <p:nvSpPr>
              <p:cNvPr id="44" name="Rettangolo 43">
                <a:extLst>
                  <a:ext uri="{FF2B5EF4-FFF2-40B4-BE49-F238E27FC236}">
                    <a16:creationId xmlns:a16="http://schemas.microsoft.com/office/drawing/2014/main" id="{CD8E107A-4FC5-4FC8-9D07-894425386502}"/>
                  </a:ext>
                </a:extLst>
              </p:cNvPr>
              <p:cNvSpPr>
                <a:spLocks noRot="1" noChangeAspect="1" noMove="1" noResize="1" noEditPoints="1" noAdjustHandles="1" noChangeArrowheads="1" noChangeShapeType="1" noTextEdit="1"/>
              </p:cNvSpPr>
              <p:nvPr/>
            </p:nvSpPr>
            <p:spPr bwMode="auto">
              <a:xfrm>
                <a:off x="4406762" y="2060848"/>
                <a:ext cx="324034" cy="576064"/>
              </a:xfrm>
              <a:prstGeom prst="rect">
                <a:avLst/>
              </a:prstGeom>
              <a:blipFill>
                <a:blip r:embed="rId13"/>
                <a:stretch>
                  <a:fillRect r="-47170"/>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r>
                  <a:rPr lang="it-IT">
                    <a:noFill/>
                  </a:rPr>
                  <a:t> </a:t>
                </a:r>
              </a:p>
            </p:txBody>
          </p:sp>
        </mc:Fallback>
      </mc:AlternateContent>
      <p:cxnSp>
        <p:nvCxnSpPr>
          <p:cNvPr id="45" name="Connettore diritto 44">
            <a:extLst>
              <a:ext uri="{FF2B5EF4-FFF2-40B4-BE49-F238E27FC236}">
                <a16:creationId xmlns:a16="http://schemas.microsoft.com/office/drawing/2014/main" id="{E65169A8-D323-43DE-BF11-38C947BC9B89}"/>
              </a:ext>
            </a:extLst>
          </p:cNvPr>
          <p:cNvCxnSpPr/>
          <p:nvPr/>
        </p:nvCxnSpPr>
        <p:spPr bwMode="auto">
          <a:xfrm flipV="1">
            <a:off x="755576" y="3692753"/>
            <a:ext cx="2376264" cy="13396"/>
          </a:xfrm>
          <a:prstGeom prst="line">
            <a:avLst/>
          </a:prstGeom>
          <a:noFill/>
          <a:ln w="9525" cap="flat" cmpd="sng" algn="ctr">
            <a:solidFill>
              <a:schemeClr val="tx1"/>
            </a:solidFill>
            <a:prstDash val="dashDot"/>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mc:AlternateContent xmlns:mc="http://schemas.openxmlformats.org/markup-compatibility/2006" xmlns:a14="http://schemas.microsoft.com/office/drawing/2010/main">
        <mc:Choice Requires="a14">
          <p:sp>
            <p:nvSpPr>
              <p:cNvPr id="46" name="Rettangolo 45">
                <a:extLst>
                  <a:ext uri="{FF2B5EF4-FFF2-40B4-BE49-F238E27FC236}">
                    <a16:creationId xmlns:a16="http://schemas.microsoft.com/office/drawing/2014/main" id="{FE5E3564-2046-49FE-8C8B-1EDC74DB1E78}"/>
                  </a:ext>
                </a:extLst>
              </p:cNvPr>
              <p:cNvSpPr/>
              <p:nvPr/>
            </p:nvSpPr>
            <p:spPr bwMode="auto">
              <a:xfrm>
                <a:off x="222572" y="3459189"/>
                <a:ext cx="334870" cy="567680"/>
              </a:xfrm>
              <a:prstGeom prst="rect">
                <a:avLst/>
              </a:prstGeom>
              <a:noFill/>
              <a:ln>
                <a:noFill/>
              </a:ln>
              <a:effectLst/>
              <a:extLst>
                <a:ext uri="{909E8E84-426E-40DD-AFC4-6F175D3DCCD1}">
                  <a14:hiddenFill>
                    <a:solidFill>
                      <a:schemeClr val="accent1"/>
                    </a:solidFill>
                  </a14:hiddenFill>
                </a:ext>
                <a:ext uri="{91240B29-F687-4F45-9708-019B960494DF}">
                  <a14:hiddenLine w="9525" cap="flat" cmpd="sng" algn="ctr">
                    <a:solidFill>
                      <a:schemeClr val="tx1"/>
                    </a:solidFill>
                    <a:prstDash val="solid"/>
                    <a:round/>
                    <a:headEnd type="none" w="med" len="med"/>
                    <a:tailEnd type="none" w="med" len="med"/>
                  </a14:hiddenLine>
                </a:ext>
                <a:ext uri="{AF507438-7753-43E0-B8FC-AC1667EBCBE1}">
                  <a14:hiddenEffects>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14:m>
                  <m:oMathPara xmlns:m="http://schemas.openxmlformats.org/officeDocument/2006/math">
                    <m:oMathParaPr>
                      <m:jc m:val="centerGroup"/>
                    </m:oMathParaPr>
                    <m:oMath xmlns:m="http://schemas.openxmlformats.org/officeDocument/2006/math">
                      <m:sSubSup>
                        <m:sSubSupPr>
                          <m:ctrlP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ctrlPr>
                        </m:sSubSupPr>
                        <m:e>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𝑤</m:t>
                          </m:r>
                        </m:e>
                        <m:sub>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𝑟</m:t>
                          </m:r>
                        </m:sub>
                        <m:sup>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𝐵</m:t>
                          </m:r>
                        </m:sup>
                      </m:sSubSup>
                    </m:oMath>
                  </m:oMathPara>
                </a14:m>
                <a:endParaRPr kumimoji="0" lang="it-IT"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p:txBody>
          </p:sp>
        </mc:Choice>
        <mc:Fallback xmlns="">
          <p:sp>
            <p:nvSpPr>
              <p:cNvPr id="46" name="Rettangolo 45">
                <a:extLst>
                  <a:ext uri="{FF2B5EF4-FFF2-40B4-BE49-F238E27FC236}">
                    <a16:creationId xmlns:a16="http://schemas.microsoft.com/office/drawing/2014/main" id="{FE5E3564-2046-49FE-8C8B-1EDC74DB1E78}"/>
                  </a:ext>
                </a:extLst>
              </p:cNvPr>
              <p:cNvSpPr>
                <a:spLocks noRot="1" noChangeAspect="1" noMove="1" noResize="1" noEditPoints="1" noAdjustHandles="1" noChangeArrowheads="1" noChangeShapeType="1" noTextEdit="1"/>
              </p:cNvSpPr>
              <p:nvPr/>
            </p:nvSpPr>
            <p:spPr bwMode="auto">
              <a:xfrm>
                <a:off x="222572" y="3459189"/>
                <a:ext cx="334870" cy="567680"/>
              </a:xfrm>
              <a:prstGeom prst="rect">
                <a:avLst/>
              </a:prstGeom>
              <a:blipFill>
                <a:blip r:embed="rId14"/>
                <a:stretch>
                  <a:fillRect r="-70370"/>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r>
                  <a:rPr lang="it-IT">
                    <a:noFill/>
                  </a:rPr>
                  <a:t> </a:t>
                </a:r>
              </a:p>
            </p:txBody>
          </p:sp>
        </mc:Fallback>
      </mc:AlternateContent>
      <p:sp>
        <p:nvSpPr>
          <p:cNvPr id="31" name="Marcador de contenido 2">
            <a:extLst>
              <a:ext uri="{FF2B5EF4-FFF2-40B4-BE49-F238E27FC236}">
                <a16:creationId xmlns:a16="http://schemas.microsoft.com/office/drawing/2014/main" id="{F9A2CD61-CC50-4205-8B36-4B763CD6F249}"/>
              </a:ext>
            </a:extLst>
          </p:cNvPr>
          <p:cNvSpPr txBox="1">
            <a:spLocks/>
          </p:cNvSpPr>
          <p:nvPr/>
        </p:nvSpPr>
        <p:spPr bwMode="auto">
          <a:xfrm>
            <a:off x="135525" y="548680"/>
            <a:ext cx="8544219" cy="56626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822433"/>
              </a:buClr>
              <a:buChar char="•"/>
              <a:defRPr sz="2400" kern="1200">
                <a:solidFill>
                  <a:srgbClr val="000000"/>
                </a:solidFill>
                <a:latin typeface="+mn-lt"/>
                <a:ea typeface="+mn-ea"/>
                <a:cs typeface="+mn-cs"/>
              </a:defRPr>
            </a:lvl1pPr>
            <a:lvl2pPr marL="742950" indent="-285750" algn="l" rtl="0" eaLnBrk="0" fontAlgn="base" hangingPunct="0">
              <a:spcBef>
                <a:spcPct val="20000"/>
              </a:spcBef>
              <a:spcAft>
                <a:spcPct val="0"/>
              </a:spcAft>
              <a:buChar char="–"/>
              <a:defRPr sz="2000" kern="1200">
                <a:solidFill>
                  <a:srgbClr val="000000"/>
                </a:solidFill>
                <a:latin typeface="+mn-lt"/>
                <a:ea typeface="+mn-ea"/>
                <a:cs typeface="+mn-cs"/>
              </a:defRPr>
            </a:lvl2pPr>
            <a:lvl3pPr marL="1143000" indent="-228600" algn="l" rtl="0" eaLnBrk="0" fontAlgn="base" hangingPunct="0">
              <a:spcBef>
                <a:spcPct val="20000"/>
              </a:spcBef>
              <a:spcAft>
                <a:spcPct val="0"/>
              </a:spcAft>
              <a:buChar char="•"/>
              <a:defRPr sz="1600" kern="1200">
                <a:solidFill>
                  <a:srgbClr val="000000"/>
                </a:solidFill>
                <a:latin typeface="+mn-lt"/>
                <a:ea typeface="+mn-ea"/>
                <a:cs typeface="+mn-cs"/>
              </a:defRPr>
            </a:lvl3pPr>
            <a:lvl4pPr marL="1562100" indent="-228600" algn="l" rtl="0" eaLnBrk="0" fontAlgn="base" hangingPunct="0">
              <a:spcBef>
                <a:spcPct val="20000"/>
              </a:spcBef>
              <a:spcAft>
                <a:spcPct val="0"/>
              </a:spcAft>
              <a:buChar char="–"/>
              <a:defRPr sz="1400" kern="1200">
                <a:solidFill>
                  <a:srgbClr val="000000"/>
                </a:solidFill>
                <a:latin typeface="+mn-lt"/>
                <a:ea typeface="+mn-ea"/>
                <a:cs typeface="+mn-cs"/>
              </a:defRPr>
            </a:lvl4pPr>
            <a:lvl5pPr marL="1981200" indent="-228600" algn="l" rtl="0" eaLnBrk="0" fontAlgn="base" hangingPunct="0">
              <a:spcBef>
                <a:spcPct val="20000"/>
              </a:spcBef>
              <a:spcAft>
                <a:spcPct val="0"/>
              </a:spcAft>
              <a:buChar char="»"/>
              <a:defRPr sz="12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it-IT" sz="2000" dirty="0">
                <a:latin typeface="Times New Roman" panose="02020603050405020304" pitchFamily="18" charset="0"/>
                <a:cs typeface="Times New Roman" panose="02020603050405020304" pitchFamily="18" charset="0"/>
              </a:rPr>
              <a:t>Shock sull’offerta di lavoro con curve di offerta inelastiche rispetto ai prezzi (salario reale e saggio di profitto):</a:t>
            </a:r>
          </a:p>
          <a:p>
            <a:pPr algn="just"/>
            <a:endParaRPr lang="it-IT" sz="2000" dirty="0">
              <a:latin typeface="Times New Roman" panose="02020603050405020304" pitchFamily="18" charset="0"/>
              <a:cs typeface="Times New Roman" panose="02020603050405020304" pitchFamily="18" charset="0"/>
            </a:endParaRPr>
          </a:p>
          <a:p>
            <a:pPr algn="just"/>
            <a:endParaRPr lang="it-IT" sz="2000" dirty="0">
              <a:latin typeface="Times New Roman" panose="02020603050405020304" pitchFamily="18" charset="0"/>
              <a:cs typeface="Times New Roman" panose="02020603050405020304" pitchFamily="18" charset="0"/>
            </a:endParaRPr>
          </a:p>
          <a:p>
            <a:pPr algn="just"/>
            <a:endParaRPr lang="it-IT" sz="2000" dirty="0">
              <a:latin typeface="Times New Roman" panose="02020603050405020304" pitchFamily="18" charset="0"/>
              <a:cs typeface="Times New Roman" panose="02020603050405020304" pitchFamily="18" charset="0"/>
            </a:endParaRPr>
          </a:p>
          <a:p>
            <a:pPr algn="just"/>
            <a:endParaRPr lang="it-IT" sz="2000" dirty="0">
              <a:latin typeface="Times New Roman" panose="02020603050405020304" pitchFamily="18" charset="0"/>
              <a:cs typeface="Times New Roman" panose="02020603050405020304" pitchFamily="18" charset="0"/>
            </a:endParaRPr>
          </a:p>
          <a:p>
            <a:pPr algn="just"/>
            <a:endParaRPr lang="it-IT" sz="2000" dirty="0">
              <a:latin typeface="Times New Roman" panose="02020603050405020304" pitchFamily="18" charset="0"/>
              <a:cs typeface="Times New Roman" panose="02020603050405020304" pitchFamily="18" charset="0"/>
            </a:endParaRPr>
          </a:p>
          <a:p>
            <a:pPr algn="just"/>
            <a:endParaRPr lang="it-IT" sz="2000" dirty="0">
              <a:latin typeface="Times New Roman" panose="02020603050405020304" pitchFamily="18" charset="0"/>
              <a:cs typeface="Times New Roman" panose="02020603050405020304" pitchFamily="18" charset="0"/>
            </a:endParaRPr>
          </a:p>
          <a:p>
            <a:pPr algn="just"/>
            <a:endParaRPr lang="it-IT" sz="2000" dirty="0">
              <a:latin typeface="Times New Roman" panose="02020603050405020304" pitchFamily="18" charset="0"/>
              <a:cs typeface="Times New Roman" panose="02020603050405020304" pitchFamily="18" charset="0"/>
            </a:endParaRPr>
          </a:p>
          <a:p>
            <a:pPr algn="just"/>
            <a:endParaRPr lang="it-IT" sz="2000" dirty="0">
              <a:latin typeface="Times New Roman" panose="02020603050405020304" pitchFamily="18" charset="0"/>
              <a:cs typeface="Times New Roman" panose="02020603050405020304" pitchFamily="18" charset="0"/>
            </a:endParaRPr>
          </a:p>
          <a:p>
            <a:pPr algn="just"/>
            <a:endParaRPr lang="it-IT" sz="2000" dirty="0">
              <a:latin typeface="Times New Roman" panose="02020603050405020304" pitchFamily="18" charset="0"/>
              <a:cs typeface="Times New Roman" panose="02020603050405020304" pitchFamily="18" charset="0"/>
            </a:endParaRPr>
          </a:p>
          <a:p>
            <a:pPr algn="just"/>
            <a:endParaRPr lang="it-IT" sz="2000" dirty="0">
              <a:latin typeface="Times New Roman" panose="02020603050405020304" pitchFamily="18" charset="0"/>
              <a:cs typeface="Times New Roman" panose="02020603050405020304" pitchFamily="18" charset="0"/>
            </a:endParaRPr>
          </a:p>
          <a:p>
            <a:pPr algn="just"/>
            <a:r>
              <a:rPr lang="it-IT" sz="2000" dirty="0">
                <a:latin typeface="Times New Roman" panose="02020603050405020304" pitchFamily="18" charset="0"/>
                <a:cs typeface="Times New Roman" panose="02020603050405020304" pitchFamily="18" charset="0"/>
              </a:rPr>
              <a:t>Un aumento dell’offerta di lavoro porta ad una diminuzione del salario reale generando un aumento dell’occupazione e del PIL. Nel mercato del capitale, aumenta la domanda di capitale, ma essendo l’offerta immodificata, aumenta il saggio di profitto. </a:t>
            </a:r>
          </a:p>
          <a:p>
            <a:pPr algn="just"/>
            <a:endParaRPr lang="it-IT"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61373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500"/>
                                        <p:tgtEl>
                                          <p:spTgt spid="2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3"/>
                                        </p:tgtEl>
                                        <p:attrNameLst>
                                          <p:attrName>style.visibility</p:attrName>
                                        </p:attrNameLst>
                                      </p:cBhvr>
                                      <p:to>
                                        <p:strVal val="visible"/>
                                      </p:to>
                                    </p:set>
                                    <p:animEffect transition="in" filter="fade">
                                      <p:cBhvr>
                                        <p:cTn id="10" dur="500"/>
                                        <p:tgtEl>
                                          <p:spTgt spid="33"/>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28"/>
                                        </p:tgtEl>
                                        <p:attrNameLst>
                                          <p:attrName>style.visibility</p:attrName>
                                        </p:attrNameLst>
                                      </p:cBhvr>
                                      <p:to>
                                        <p:strVal val="visible"/>
                                      </p:to>
                                    </p:set>
                                    <p:animEffect transition="in" filter="fade">
                                      <p:cBhvr>
                                        <p:cTn id="15" dur="500"/>
                                        <p:tgtEl>
                                          <p:spTgt spid="28"/>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2"/>
                                        </p:tgtEl>
                                        <p:attrNameLst>
                                          <p:attrName>style.visibility</p:attrName>
                                        </p:attrNameLst>
                                      </p:cBhvr>
                                      <p:to>
                                        <p:strVal val="visible"/>
                                      </p:to>
                                    </p:set>
                                    <p:animEffect transition="in" filter="fade">
                                      <p:cBhvr>
                                        <p:cTn id="18" dur="500"/>
                                        <p:tgtEl>
                                          <p:spTgt spid="32"/>
                                        </p:tgtEl>
                                      </p:cBhvr>
                                    </p:animEffec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7"/>
                                        </p:tgtEl>
                                        <p:attrNameLst>
                                          <p:attrName>style.visibility</p:attrName>
                                        </p:attrNameLst>
                                      </p:cBhvr>
                                      <p:to>
                                        <p:strVal val="visible"/>
                                      </p:to>
                                    </p:set>
                                  </p:childTnLst>
                                </p:cTn>
                              </p:par>
                              <p:par>
                                <p:cTn id="23" presetID="10" presetClass="entr" presetSubtype="0" fill="hold" grpId="0" nodeType="withEffect">
                                  <p:stCondLst>
                                    <p:cond delay="0"/>
                                  </p:stCondLst>
                                  <p:childTnLst>
                                    <p:set>
                                      <p:cBhvr>
                                        <p:cTn id="24" dur="1" fill="hold">
                                          <p:stCondLst>
                                            <p:cond delay="0"/>
                                          </p:stCondLst>
                                        </p:cTn>
                                        <p:tgtEl>
                                          <p:spTgt spid="34"/>
                                        </p:tgtEl>
                                        <p:attrNameLst>
                                          <p:attrName>style.visibility</p:attrName>
                                        </p:attrNameLst>
                                      </p:cBhvr>
                                      <p:to>
                                        <p:strVal val="visible"/>
                                      </p:to>
                                    </p:set>
                                    <p:animEffect transition="in" filter="fade">
                                      <p:cBhvr>
                                        <p:cTn id="25" dur="500"/>
                                        <p:tgtEl>
                                          <p:spTgt spid="34"/>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30"/>
                                        </p:tgtEl>
                                        <p:attrNameLst>
                                          <p:attrName>style.visibility</p:attrName>
                                        </p:attrNameLst>
                                      </p:cBhvr>
                                      <p:to>
                                        <p:strVal val="visible"/>
                                      </p:to>
                                    </p:set>
                                    <p:animEffect transition="in" filter="fade">
                                      <p:cBhvr>
                                        <p:cTn id="30" dur="500"/>
                                        <p:tgtEl>
                                          <p:spTgt spid="30"/>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35"/>
                                        </p:tgtEl>
                                        <p:attrNameLst>
                                          <p:attrName>style.visibility</p:attrName>
                                        </p:attrNameLst>
                                      </p:cBhvr>
                                      <p:to>
                                        <p:strVal val="visible"/>
                                      </p:to>
                                    </p:set>
                                    <p:animEffect transition="in" filter="fade">
                                      <p:cBhvr>
                                        <p:cTn id="33" dur="500"/>
                                        <p:tgtEl>
                                          <p:spTgt spid="35"/>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38"/>
                                        </p:tgtEl>
                                        <p:attrNameLst>
                                          <p:attrName>style.visibility</p:attrName>
                                        </p:attrNameLst>
                                      </p:cBhvr>
                                      <p:to>
                                        <p:strVal val="visible"/>
                                      </p:to>
                                    </p:set>
                                    <p:animEffect transition="in" filter="fade">
                                      <p:cBhvr>
                                        <p:cTn id="38" dur="500"/>
                                        <p:tgtEl>
                                          <p:spTgt spid="38"/>
                                        </p:tgtEl>
                                      </p:cBhvr>
                                    </p:animEffect>
                                  </p:childTnLst>
                                </p:cTn>
                              </p:par>
                              <p:par>
                                <p:cTn id="39" presetID="10" presetClass="entr" presetSubtype="0" fill="hold" nodeType="withEffect">
                                  <p:stCondLst>
                                    <p:cond delay="0"/>
                                  </p:stCondLst>
                                  <p:childTnLst>
                                    <p:set>
                                      <p:cBhvr>
                                        <p:cTn id="40" dur="1" fill="hold">
                                          <p:stCondLst>
                                            <p:cond delay="0"/>
                                          </p:stCondLst>
                                        </p:cTn>
                                        <p:tgtEl>
                                          <p:spTgt spid="40"/>
                                        </p:tgtEl>
                                        <p:attrNameLst>
                                          <p:attrName>style.visibility</p:attrName>
                                        </p:attrNameLst>
                                      </p:cBhvr>
                                      <p:to>
                                        <p:strVal val="visible"/>
                                      </p:to>
                                    </p:set>
                                    <p:animEffect transition="in" filter="fade">
                                      <p:cBhvr>
                                        <p:cTn id="41" dur="500"/>
                                        <p:tgtEl>
                                          <p:spTgt spid="40"/>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37"/>
                                        </p:tgtEl>
                                        <p:attrNameLst>
                                          <p:attrName>style.visibility</p:attrName>
                                        </p:attrNameLst>
                                      </p:cBhvr>
                                      <p:to>
                                        <p:strVal val="visible"/>
                                      </p:to>
                                    </p:set>
                                    <p:animEffect transition="in" filter="fade">
                                      <p:cBhvr>
                                        <p:cTn id="44" dur="500"/>
                                        <p:tgtEl>
                                          <p:spTgt spid="37"/>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36"/>
                                        </p:tgtEl>
                                        <p:attrNameLst>
                                          <p:attrName>style.visibility</p:attrName>
                                        </p:attrNameLst>
                                      </p:cBhvr>
                                      <p:to>
                                        <p:strVal val="visible"/>
                                      </p:to>
                                    </p:set>
                                    <p:animEffect transition="in" filter="fade">
                                      <p:cBhvr>
                                        <p:cTn id="47" dur="500"/>
                                        <p:tgtEl>
                                          <p:spTgt spid="36"/>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26"/>
                                        </p:tgtEl>
                                        <p:attrNameLst>
                                          <p:attrName>style.visibility</p:attrName>
                                        </p:attrNameLst>
                                      </p:cBhvr>
                                      <p:to>
                                        <p:strVal val="visible"/>
                                      </p:to>
                                    </p:set>
                                    <p:animEffect transition="in" filter="fade">
                                      <p:cBhvr>
                                        <p:cTn id="52" dur="500"/>
                                        <p:tgtEl>
                                          <p:spTgt spid="26"/>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29"/>
                                        </p:tgtEl>
                                        <p:attrNameLst>
                                          <p:attrName>style.visibility</p:attrName>
                                        </p:attrNameLst>
                                      </p:cBhvr>
                                      <p:to>
                                        <p:strVal val="visible"/>
                                      </p:to>
                                    </p:set>
                                    <p:animEffect transition="in" filter="fade">
                                      <p:cBhvr>
                                        <p:cTn id="55" dur="500"/>
                                        <p:tgtEl>
                                          <p:spTgt spid="29"/>
                                        </p:tgtEl>
                                      </p:cBhvr>
                                    </p:animEffect>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nodeType="clickEffect">
                                  <p:stCondLst>
                                    <p:cond delay="0"/>
                                  </p:stCondLst>
                                  <p:childTnLst>
                                    <p:set>
                                      <p:cBhvr>
                                        <p:cTn id="59" dur="1" fill="hold">
                                          <p:stCondLst>
                                            <p:cond delay="0"/>
                                          </p:stCondLst>
                                        </p:cTn>
                                        <p:tgtEl>
                                          <p:spTgt spid="41"/>
                                        </p:tgtEl>
                                        <p:attrNameLst>
                                          <p:attrName>style.visibility</p:attrName>
                                        </p:attrNameLst>
                                      </p:cBhvr>
                                      <p:to>
                                        <p:strVal val="visible"/>
                                      </p:to>
                                    </p:set>
                                    <p:animEffect transition="in" filter="fade">
                                      <p:cBhvr>
                                        <p:cTn id="60" dur="500"/>
                                        <p:tgtEl>
                                          <p:spTgt spid="41"/>
                                        </p:tgtEl>
                                      </p:cBhvr>
                                    </p:animEffect>
                                  </p:childTnLst>
                                </p:cTn>
                              </p:par>
                              <p:par>
                                <p:cTn id="61" presetID="10" presetClass="entr" presetSubtype="0" fill="hold" grpId="0" nodeType="withEffect">
                                  <p:stCondLst>
                                    <p:cond delay="0"/>
                                  </p:stCondLst>
                                  <p:childTnLst>
                                    <p:set>
                                      <p:cBhvr>
                                        <p:cTn id="62" dur="1" fill="hold">
                                          <p:stCondLst>
                                            <p:cond delay="0"/>
                                          </p:stCondLst>
                                        </p:cTn>
                                        <p:tgtEl>
                                          <p:spTgt spid="42"/>
                                        </p:tgtEl>
                                        <p:attrNameLst>
                                          <p:attrName>style.visibility</p:attrName>
                                        </p:attrNameLst>
                                      </p:cBhvr>
                                      <p:to>
                                        <p:strVal val="visible"/>
                                      </p:to>
                                    </p:set>
                                    <p:animEffect transition="in" filter="fade">
                                      <p:cBhvr>
                                        <p:cTn id="63" dur="500"/>
                                        <p:tgtEl>
                                          <p:spTgt spid="42"/>
                                        </p:tgtEl>
                                      </p:cBhvr>
                                    </p:animEffect>
                                  </p:childTnLst>
                                </p:cTn>
                              </p:par>
                              <p:par>
                                <p:cTn id="64" presetID="10" presetClass="entr" presetSubtype="0" fill="hold" nodeType="withEffect">
                                  <p:stCondLst>
                                    <p:cond delay="0"/>
                                  </p:stCondLst>
                                  <p:childTnLst>
                                    <p:set>
                                      <p:cBhvr>
                                        <p:cTn id="65" dur="1" fill="hold">
                                          <p:stCondLst>
                                            <p:cond delay="0"/>
                                          </p:stCondLst>
                                        </p:cTn>
                                        <p:tgtEl>
                                          <p:spTgt spid="43"/>
                                        </p:tgtEl>
                                        <p:attrNameLst>
                                          <p:attrName>style.visibility</p:attrName>
                                        </p:attrNameLst>
                                      </p:cBhvr>
                                      <p:to>
                                        <p:strVal val="visible"/>
                                      </p:to>
                                    </p:set>
                                    <p:animEffect transition="in" filter="fade">
                                      <p:cBhvr>
                                        <p:cTn id="66" dur="500"/>
                                        <p:tgtEl>
                                          <p:spTgt spid="43"/>
                                        </p:tgtEl>
                                      </p:cBhvr>
                                    </p:animEffect>
                                  </p:childTnLst>
                                </p:cTn>
                              </p:par>
                              <p:par>
                                <p:cTn id="67" presetID="10" presetClass="entr" presetSubtype="0" fill="hold" grpId="0" nodeType="withEffect">
                                  <p:stCondLst>
                                    <p:cond delay="0"/>
                                  </p:stCondLst>
                                  <p:childTnLst>
                                    <p:set>
                                      <p:cBhvr>
                                        <p:cTn id="68" dur="1" fill="hold">
                                          <p:stCondLst>
                                            <p:cond delay="0"/>
                                          </p:stCondLst>
                                        </p:cTn>
                                        <p:tgtEl>
                                          <p:spTgt spid="44"/>
                                        </p:tgtEl>
                                        <p:attrNameLst>
                                          <p:attrName>style.visibility</p:attrName>
                                        </p:attrNameLst>
                                      </p:cBhvr>
                                      <p:to>
                                        <p:strVal val="visible"/>
                                      </p:to>
                                    </p:set>
                                    <p:animEffect transition="in" filter="fade">
                                      <p:cBhvr>
                                        <p:cTn id="69" dur="500"/>
                                        <p:tgtEl>
                                          <p:spTgt spid="44"/>
                                        </p:tgtEl>
                                      </p:cBhvr>
                                    </p:animEffect>
                                  </p:childTnLst>
                                </p:cTn>
                              </p:par>
                            </p:childTnLst>
                          </p:cTn>
                        </p:par>
                      </p:childTnLst>
                    </p:cTn>
                  </p:par>
                  <p:par>
                    <p:cTn id="70" fill="hold">
                      <p:stCondLst>
                        <p:cond delay="indefinite"/>
                      </p:stCondLst>
                      <p:childTnLst>
                        <p:par>
                          <p:cTn id="71" fill="hold">
                            <p:stCondLst>
                              <p:cond delay="0"/>
                            </p:stCondLst>
                            <p:childTnLst>
                              <p:par>
                                <p:cTn id="72" presetID="10" presetClass="entr" presetSubtype="0" fill="hold" nodeType="clickEffect">
                                  <p:stCondLst>
                                    <p:cond delay="0"/>
                                  </p:stCondLst>
                                  <p:childTnLst>
                                    <p:set>
                                      <p:cBhvr>
                                        <p:cTn id="73" dur="1" fill="hold">
                                          <p:stCondLst>
                                            <p:cond delay="0"/>
                                          </p:stCondLst>
                                        </p:cTn>
                                        <p:tgtEl>
                                          <p:spTgt spid="45"/>
                                        </p:tgtEl>
                                        <p:attrNameLst>
                                          <p:attrName>style.visibility</p:attrName>
                                        </p:attrNameLst>
                                      </p:cBhvr>
                                      <p:to>
                                        <p:strVal val="visible"/>
                                      </p:to>
                                    </p:set>
                                    <p:animEffect transition="in" filter="fade">
                                      <p:cBhvr>
                                        <p:cTn id="74" dur="500"/>
                                        <p:tgtEl>
                                          <p:spTgt spid="45"/>
                                        </p:tgtEl>
                                      </p:cBhvr>
                                    </p:animEffect>
                                  </p:childTnLst>
                                </p:cTn>
                              </p:par>
                              <p:par>
                                <p:cTn id="75" presetID="10" presetClass="entr" presetSubtype="0" fill="hold" grpId="0" nodeType="withEffect">
                                  <p:stCondLst>
                                    <p:cond delay="0"/>
                                  </p:stCondLst>
                                  <p:childTnLst>
                                    <p:set>
                                      <p:cBhvr>
                                        <p:cTn id="76" dur="1" fill="hold">
                                          <p:stCondLst>
                                            <p:cond delay="0"/>
                                          </p:stCondLst>
                                        </p:cTn>
                                        <p:tgtEl>
                                          <p:spTgt spid="46"/>
                                        </p:tgtEl>
                                        <p:attrNameLst>
                                          <p:attrName>style.visibility</p:attrName>
                                        </p:attrNameLst>
                                      </p:cBhvr>
                                      <p:to>
                                        <p:strVal val="visible"/>
                                      </p:to>
                                    </p:set>
                                    <p:animEffect transition="in" filter="fade">
                                      <p:cBhvr>
                                        <p:cTn id="77"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P spid="33" grpId="0"/>
      <p:bldP spid="34" grpId="0"/>
      <p:bldP spid="35" grpId="0"/>
      <p:bldP spid="36" grpId="0"/>
      <p:bldP spid="37" grpId="0"/>
      <p:bldP spid="29" grpId="0"/>
      <p:bldP spid="42" grpId="0"/>
      <p:bldP spid="44" grpId="0"/>
      <p:bldP spid="4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a:extLst>
              <a:ext uri="{FF2B5EF4-FFF2-40B4-BE49-F238E27FC236}">
                <a16:creationId xmlns:a16="http://schemas.microsoft.com/office/drawing/2014/main" id="{9E9D7871-5470-4D91-8213-4A46E5028592}"/>
              </a:ext>
            </a:extLst>
          </p:cNvPr>
          <p:cNvSpPr>
            <a:spLocks noGrp="1" noChangeArrowheads="1"/>
          </p:cNvSpPr>
          <p:nvPr>
            <p:ph type="title"/>
          </p:nvPr>
        </p:nvSpPr>
        <p:spPr>
          <a:xfrm>
            <a:off x="254930" y="88521"/>
            <a:ext cx="8712968" cy="490676"/>
          </a:xfrm>
        </p:spPr>
        <p:txBody>
          <a:bodyPr/>
          <a:lstStyle/>
          <a:p>
            <a:pPr eaLnBrk="1" hangingPunct="1"/>
            <a:r>
              <a:rPr lang="en-GB" altLang="it-IT" dirty="0">
                <a:latin typeface="Garamond" panose="02020404030301010803" pitchFamily="18" charset="0"/>
              </a:rPr>
              <a:t>Shock </a:t>
            </a:r>
            <a:r>
              <a:rPr lang="en-GB" altLang="it-IT" dirty="0" err="1">
                <a:latin typeface="Garamond" panose="02020404030301010803" pitchFamily="18" charset="0"/>
              </a:rPr>
              <a:t>propensione</a:t>
            </a:r>
            <a:r>
              <a:rPr lang="en-GB" altLang="it-IT" dirty="0">
                <a:latin typeface="Garamond" panose="02020404030301010803" pitchFamily="18" charset="0"/>
              </a:rPr>
              <a:t> al </a:t>
            </a:r>
            <a:r>
              <a:rPr lang="en-GB" altLang="it-IT" dirty="0" err="1">
                <a:latin typeface="Garamond" panose="02020404030301010803" pitchFamily="18" charset="0"/>
              </a:rPr>
              <a:t>risparmio</a:t>
            </a:r>
            <a:endParaRPr lang="en-GB" altLang="it-IT" dirty="0">
              <a:latin typeface="Garamond" panose="02020404030301010803" pitchFamily="18" charset="0"/>
            </a:endParaRPr>
          </a:p>
        </p:txBody>
      </p:sp>
      <p:cxnSp>
        <p:nvCxnSpPr>
          <p:cNvPr id="7" name="Connettore 2 6">
            <a:extLst>
              <a:ext uri="{FF2B5EF4-FFF2-40B4-BE49-F238E27FC236}">
                <a16:creationId xmlns:a16="http://schemas.microsoft.com/office/drawing/2014/main" id="{57193540-F45A-42C6-BA72-A5C878CDFB5E}"/>
              </a:ext>
            </a:extLst>
          </p:cNvPr>
          <p:cNvCxnSpPr>
            <a:cxnSpLocks/>
          </p:cNvCxnSpPr>
          <p:nvPr/>
        </p:nvCxnSpPr>
        <p:spPr bwMode="auto">
          <a:xfrm flipV="1">
            <a:off x="755576" y="1556792"/>
            <a:ext cx="0" cy="2880320"/>
          </a:xfrm>
          <a:prstGeom prst="straightConnector1">
            <a:avLst/>
          </a:prstGeom>
          <a:ln w="19050">
            <a:solidFill>
              <a:schemeClr val="tx1">
                <a:lumMod val="75000"/>
              </a:schemeClr>
            </a:solidFill>
            <a:tailEnd type="triangle"/>
          </a:ln>
        </p:spPr>
        <p:style>
          <a:lnRef idx="1">
            <a:schemeClr val="dk1"/>
          </a:lnRef>
          <a:fillRef idx="0">
            <a:schemeClr val="dk1"/>
          </a:fillRef>
          <a:effectRef idx="0">
            <a:schemeClr val="dk1"/>
          </a:effectRef>
          <a:fontRef idx="minor">
            <a:schemeClr val="tx1"/>
          </a:fontRef>
        </p:style>
      </p:cxnSp>
      <p:cxnSp>
        <p:nvCxnSpPr>
          <p:cNvPr id="11" name="Connettore 2 10">
            <a:extLst>
              <a:ext uri="{FF2B5EF4-FFF2-40B4-BE49-F238E27FC236}">
                <a16:creationId xmlns:a16="http://schemas.microsoft.com/office/drawing/2014/main" id="{AF29D505-1B23-408D-AD13-83C0CF16CB21}"/>
              </a:ext>
            </a:extLst>
          </p:cNvPr>
          <p:cNvCxnSpPr>
            <a:cxnSpLocks/>
          </p:cNvCxnSpPr>
          <p:nvPr/>
        </p:nvCxnSpPr>
        <p:spPr bwMode="auto">
          <a:xfrm>
            <a:off x="755576" y="4437112"/>
            <a:ext cx="3600400" cy="0"/>
          </a:xfrm>
          <a:prstGeom prst="straightConnector1">
            <a:avLst/>
          </a:prstGeom>
          <a:ln w="19050">
            <a:solidFill>
              <a:schemeClr val="tx1">
                <a:lumMod val="75000"/>
              </a:schemeClr>
            </a:solidFill>
            <a:tailEnd type="triangle"/>
          </a:ln>
        </p:spPr>
        <p:style>
          <a:lnRef idx="1">
            <a:schemeClr val="dk1"/>
          </a:lnRef>
          <a:fillRef idx="0">
            <a:schemeClr val="dk1"/>
          </a:fillRef>
          <a:effectRef idx="0">
            <a:schemeClr val="dk1"/>
          </a:effectRef>
          <a:fontRef idx="minor">
            <a:schemeClr val="tx1"/>
          </a:fontRef>
        </p:style>
      </p:cxnSp>
      <p:cxnSp>
        <p:nvCxnSpPr>
          <p:cNvPr id="16" name="Connettore 2 15">
            <a:extLst>
              <a:ext uri="{FF2B5EF4-FFF2-40B4-BE49-F238E27FC236}">
                <a16:creationId xmlns:a16="http://schemas.microsoft.com/office/drawing/2014/main" id="{181FC285-22AE-4965-B1BB-9179188FA65F}"/>
              </a:ext>
            </a:extLst>
          </p:cNvPr>
          <p:cNvCxnSpPr>
            <a:cxnSpLocks/>
          </p:cNvCxnSpPr>
          <p:nvPr/>
        </p:nvCxnSpPr>
        <p:spPr bwMode="auto">
          <a:xfrm flipV="1">
            <a:off x="4860032" y="1556792"/>
            <a:ext cx="0" cy="2880320"/>
          </a:xfrm>
          <a:prstGeom prst="straightConnector1">
            <a:avLst/>
          </a:prstGeom>
          <a:ln w="19050">
            <a:solidFill>
              <a:schemeClr val="tx1">
                <a:lumMod val="75000"/>
              </a:schemeClr>
            </a:solidFill>
            <a:tailEnd type="triangle"/>
          </a:ln>
        </p:spPr>
        <p:style>
          <a:lnRef idx="1">
            <a:schemeClr val="dk1"/>
          </a:lnRef>
          <a:fillRef idx="0">
            <a:schemeClr val="dk1"/>
          </a:fillRef>
          <a:effectRef idx="0">
            <a:schemeClr val="dk1"/>
          </a:effectRef>
          <a:fontRef idx="minor">
            <a:schemeClr val="tx1"/>
          </a:fontRef>
        </p:style>
      </p:cxnSp>
      <p:cxnSp>
        <p:nvCxnSpPr>
          <p:cNvPr id="17" name="Connettore 2 16">
            <a:extLst>
              <a:ext uri="{FF2B5EF4-FFF2-40B4-BE49-F238E27FC236}">
                <a16:creationId xmlns:a16="http://schemas.microsoft.com/office/drawing/2014/main" id="{E4A9BC45-3D7A-4609-B08E-54056973B4CE}"/>
              </a:ext>
            </a:extLst>
          </p:cNvPr>
          <p:cNvCxnSpPr>
            <a:cxnSpLocks/>
          </p:cNvCxnSpPr>
          <p:nvPr/>
        </p:nvCxnSpPr>
        <p:spPr bwMode="auto">
          <a:xfrm>
            <a:off x="4860032" y="4437112"/>
            <a:ext cx="3600400" cy="0"/>
          </a:xfrm>
          <a:prstGeom prst="straightConnector1">
            <a:avLst/>
          </a:prstGeom>
          <a:ln w="19050">
            <a:solidFill>
              <a:schemeClr val="tx1">
                <a:lumMod val="75000"/>
              </a:schemeClr>
            </a:solidFill>
            <a:tailEnd type="triangle"/>
          </a:ln>
        </p:spPr>
        <p:style>
          <a:lnRef idx="1">
            <a:schemeClr val="dk1"/>
          </a:lnRef>
          <a:fillRef idx="0">
            <a:schemeClr val="dk1"/>
          </a:fillRef>
          <a:effectRef idx="0">
            <a:schemeClr val="dk1"/>
          </a:effectRef>
          <a:fontRef idx="minor">
            <a:schemeClr val="tx1"/>
          </a:fontRef>
        </p:style>
      </p:cxnSp>
      <p:sp>
        <p:nvSpPr>
          <p:cNvPr id="18" name="Rettangolo 17">
            <a:extLst>
              <a:ext uri="{FF2B5EF4-FFF2-40B4-BE49-F238E27FC236}">
                <a16:creationId xmlns:a16="http://schemas.microsoft.com/office/drawing/2014/main" id="{3F1BA280-EFFD-41DF-A221-C7A9E0EF407B}"/>
              </a:ext>
            </a:extLst>
          </p:cNvPr>
          <p:cNvSpPr/>
          <p:nvPr/>
        </p:nvSpPr>
        <p:spPr bwMode="auto">
          <a:xfrm>
            <a:off x="4002776" y="4404951"/>
            <a:ext cx="324034" cy="5760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it-IT"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L</a:t>
            </a:r>
          </a:p>
        </p:txBody>
      </p:sp>
      <p:sp>
        <p:nvSpPr>
          <p:cNvPr id="20" name="Rettangolo 19">
            <a:extLst>
              <a:ext uri="{FF2B5EF4-FFF2-40B4-BE49-F238E27FC236}">
                <a16:creationId xmlns:a16="http://schemas.microsoft.com/office/drawing/2014/main" id="{CDEB7E25-ADD1-4A66-BDBB-2A6BA54632A5}"/>
              </a:ext>
            </a:extLst>
          </p:cNvPr>
          <p:cNvSpPr/>
          <p:nvPr/>
        </p:nvSpPr>
        <p:spPr bwMode="auto">
          <a:xfrm>
            <a:off x="8074277" y="4365104"/>
            <a:ext cx="324034" cy="5760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it-IT" sz="2400" dirty="0">
                <a:solidFill>
                  <a:srgbClr val="000000"/>
                </a:solidFill>
                <a:latin typeface="Times New Roman" panose="02020603050405020304" pitchFamily="18" charset="0"/>
                <a:cs typeface="Times New Roman" panose="02020603050405020304" pitchFamily="18" charset="0"/>
              </a:rPr>
              <a:t>K</a:t>
            </a:r>
            <a:endParaRPr kumimoji="0" lang="it-IT"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21" name="Rettangolo 20">
                <a:extLst>
                  <a:ext uri="{FF2B5EF4-FFF2-40B4-BE49-F238E27FC236}">
                    <a16:creationId xmlns:a16="http://schemas.microsoft.com/office/drawing/2014/main" id="{A05FDFDE-1ECB-4CD3-B011-C312272F5B21}"/>
                  </a:ext>
                </a:extLst>
              </p:cNvPr>
              <p:cNvSpPr/>
              <p:nvPr/>
            </p:nvSpPr>
            <p:spPr bwMode="auto">
              <a:xfrm>
                <a:off x="323528" y="1412776"/>
                <a:ext cx="324034" cy="576064"/>
              </a:xfrm>
              <a:prstGeom prst="rect">
                <a:avLst/>
              </a:prstGeom>
              <a:noFill/>
              <a:ln>
                <a:noFill/>
              </a:ln>
              <a:effectLst/>
              <a:extLst>
                <a:ext uri="{909E8E84-426E-40DD-AFC4-6F175D3DCCD1}">
                  <a14:hiddenFill>
                    <a:solidFill>
                      <a:schemeClr val="accent1"/>
                    </a:solidFill>
                  </a14:hiddenFill>
                </a:ext>
                <a:ext uri="{91240B29-F687-4F45-9708-019B960494DF}">
                  <a14:hiddenLine w="9525" cap="flat" cmpd="sng" algn="ctr">
                    <a:solidFill>
                      <a:schemeClr val="tx1"/>
                    </a:solidFill>
                    <a:prstDash val="solid"/>
                    <a:round/>
                    <a:headEnd type="none" w="med" len="med"/>
                    <a:tailEnd type="none" w="med" len="med"/>
                  </a14:hiddenLine>
                </a:ext>
                <a:ext uri="{AF507438-7753-43E0-B8FC-AC1667EBCBE1}">
                  <a14:hiddenEffects>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14:m>
                  <m:oMathPara xmlns:m="http://schemas.openxmlformats.org/officeDocument/2006/math">
                    <m:oMathParaPr>
                      <m:jc m:val="centerGroup"/>
                    </m:oMathParaPr>
                    <m:oMath xmlns:m="http://schemas.openxmlformats.org/officeDocument/2006/math">
                      <m:sSub>
                        <m:sSubPr>
                          <m:ctrlP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ctrlPr>
                        </m:sSubPr>
                        <m:e>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𝑤</m:t>
                          </m:r>
                        </m:e>
                        <m:sub>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𝑟</m:t>
                          </m:r>
                        </m:sub>
                      </m:sSub>
                    </m:oMath>
                  </m:oMathPara>
                </a14:m>
                <a:endParaRPr kumimoji="0" lang="it-IT"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p:txBody>
          </p:sp>
        </mc:Choice>
        <mc:Fallback xmlns="">
          <p:sp>
            <p:nvSpPr>
              <p:cNvPr id="21" name="Rettangolo 20">
                <a:extLst>
                  <a:ext uri="{FF2B5EF4-FFF2-40B4-BE49-F238E27FC236}">
                    <a16:creationId xmlns:a16="http://schemas.microsoft.com/office/drawing/2014/main" id="{A05FDFDE-1ECB-4CD3-B011-C312272F5B21}"/>
                  </a:ext>
                </a:extLst>
              </p:cNvPr>
              <p:cNvSpPr>
                <a:spLocks noRot="1" noChangeAspect="1" noMove="1" noResize="1" noEditPoints="1" noAdjustHandles="1" noChangeArrowheads="1" noChangeShapeType="1" noTextEdit="1"/>
              </p:cNvSpPr>
              <p:nvPr/>
            </p:nvSpPr>
            <p:spPr bwMode="auto">
              <a:xfrm>
                <a:off x="323528" y="1412776"/>
                <a:ext cx="324034" cy="576064"/>
              </a:xfrm>
              <a:prstGeom prst="rect">
                <a:avLst/>
              </a:prstGeom>
              <a:blipFill>
                <a:blip r:embed="rId3"/>
                <a:stretch>
                  <a:fillRect r="-49057"/>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22" name="Rettangolo 21">
                <a:extLst>
                  <a:ext uri="{FF2B5EF4-FFF2-40B4-BE49-F238E27FC236}">
                    <a16:creationId xmlns:a16="http://schemas.microsoft.com/office/drawing/2014/main" id="{AB943765-1BF9-41A8-9C8A-63638CCFCF3D}"/>
                  </a:ext>
                </a:extLst>
              </p:cNvPr>
              <p:cNvSpPr/>
              <p:nvPr/>
            </p:nvSpPr>
            <p:spPr bwMode="auto">
              <a:xfrm>
                <a:off x="4431404" y="1556791"/>
                <a:ext cx="324034" cy="576064"/>
              </a:xfrm>
              <a:prstGeom prst="rect">
                <a:avLst/>
              </a:prstGeom>
              <a:noFill/>
              <a:ln>
                <a:noFill/>
              </a:ln>
              <a:effectLst/>
              <a:extLst>
                <a:ext uri="{909E8E84-426E-40DD-AFC4-6F175D3DCCD1}">
                  <a14:hiddenFill>
                    <a:solidFill>
                      <a:schemeClr val="accent1"/>
                    </a:solidFill>
                  </a14:hiddenFill>
                </a:ext>
                <a:ext uri="{91240B29-F687-4F45-9708-019B960494DF}">
                  <a14:hiddenLine w="9525" cap="flat" cmpd="sng" algn="ctr">
                    <a:solidFill>
                      <a:schemeClr val="tx1"/>
                    </a:solidFill>
                    <a:prstDash val="solid"/>
                    <a:round/>
                    <a:headEnd type="none" w="med" len="med"/>
                    <a:tailEnd type="none" w="med" len="med"/>
                  </a14:hiddenLine>
                </a:ext>
                <a:ext uri="{AF507438-7753-43E0-B8FC-AC1667EBCBE1}">
                  <a14:hiddenEffects>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14:m>
                  <m:oMathPara xmlns:m="http://schemas.openxmlformats.org/officeDocument/2006/math">
                    <m:oMathParaPr>
                      <m:jc m:val="centerGroup"/>
                    </m:oMathParaPr>
                    <m:oMath xmlns:m="http://schemas.openxmlformats.org/officeDocument/2006/math">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𝑟</m:t>
                      </m:r>
                    </m:oMath>
                  </m:oMathPara>
                </a14:m>
                <a:endParaRPr kumimoji="0" lang="it-IT"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p:txBody>
          </p:sp>
        </mc:Choice>
        <mc:Fallback xmlns="">
          <p:sp>
            <p:nvSpPr>
              <p:cNvPr id="22" name="Rettangolo 21">
                <a:extLst>
                  <a:ext uri="{FF2B5EF4-FFF2-40B4-BE49-F238E27FC236}">
                    <a16:creationId xmlns:a16="http://schemas.microsoft.com/office/drawing/2014/main" id="{AB943765-1BF9-41A8-9C8A-63638CCFCF3D}"/>
                  </a:ext>
                </a:extLst>
              </p:cNvPr>
              <p:cNvSpPr>
                <a:spLocks noRot="1" noChangeAspect="1" noMove="1" noResize="1" noEditPoints="1" noAdjustHandles="1" noChangeArrowheads="1" noChangeShapeType="1" noTextEdit="1"/>
              </p:cNvSpPr>
              <p:nvPr/>
            </p:nvSpPr>
            <p:spPr bwMode="auto">
              <a:xfrm>
                <a:off x="4431404" y="1556791"/>
                <a:ext cx="324034" cy="576064"/>
              </a:xfrm>
              <a:prstGeom prst="rect">
                <a:avLst/>
              </a:prstGeom>
              <a:blipFill>
                <a:blip r:embed="rId4"/>
                <a:stretch>
                  <a:fillRect/>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r>
                  <a:rPr lang="it-IT">
                    <a:noFill/>
                  </a:rPr>
                  <a:t> </a:t>
                </a:r>
              </a:p>
            </p:txBody>
          </p:sp>
        </mc:Fallback>
      </mc:AlternateContent>
      <p:cxnSp>
        <p:nvCxnSpPr>
          <p:cNvPr id="23" name="Connettore diritto 22">
            <a:extLst>
              <a:ext uri="{FF2B5EF4-FFF2-40B4-BE49-F238E27FC236}">
                <a16:creationId xmlns:a16="http://schemas.microsoft.com/office/drawing/2014/main" id="{82897C27-AD95-4BAA-B703-2761A23549D3}"/>
              </a:ext>
            </a:extLst>
          </p:cNvPr>
          <p:cNvCxnSpPr/>
          <p:nvPr/>
        </p:nvCxnSpPr>
        <p:spPr bwMode="auto">
          <a:xfrm flipV="1">
            <a:off x="2411760" y="1812662"/>
            <a:ext cx="0" cy="2592289"/>
          </a:xfrm>
          <a:prstGeom prst="line">
            <a:avLst/>
          </a:prstGeom>
          <a:noFill/>
          <a:ln w="2857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cxnSp>
        <p:nvCxnSpPr>
          <p:cNvPr id="27" name="Connettore diritto 26">
            <a:extLst>
              <a:ext uri="{FF2B5EF4-FFF2-40B4-BE49-F238E27FC236}">
                <a16:creationId xmlns:a16="http://schemas.microsoft.com/office/drawing/2014/main" id="{17A0BC3C-D743-412A-B5F6-EECA097E0A9D}"/>
              </a:ext>
            </a:extLst>
          </p:cNvPr>
          <p:cNvCxnSpPr/>
          <p:nvPr/>
        </p:nvCxnSpPr>
        <p:spPr bwMode="auto">
          <a:xfrm flipV="1">
            <a:off x="6621041" y="1844823"/>
            <a:ext cx="0" cy="2592289"/>
          </a:xfrm>
          <a:prstGeom prst="line">
            <a:avLst/>
          </a:prstGeom>
          <a:ln w="28575">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8" name="Connettore diritto 27">
            <a:extLst>
              <a:ext uri="{FF2B5EF4-FFF2-40B4-BE49-F238E27FC236}">
                <a16:creationId xmlns:a16="http://schemas.microsoft.com/office/drawing/2014/main" id="{B6B2B8FA-7EC7-4DBE-AF3B-CDB13D9C786E}"/>
              </a:ext>
            </a:extLst>
          </p:cNvPr>
          <p:cNvCxnSpPr/>
          <p:nvPr/>
        </p:nvCxnSpPr>
        <p:spPr bwMode="auto">
          <a:xfrm flipH="1" flipV="1">
            <a:off x="1304247" y="1901558"/>
            <a:ext cx="2295872" cy="2256026"/>
          </a:xfrm>
          <a:prstGeom prst="line">
            <a:avLst/>
          </a:prstGeom>
          <a:noFill/>
          <a:ln w="2857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cxnSp>
        <p:nvCxnSpPr>
          <p:cNvPr id="30" name="Connettore diritto 29">
            <a:extLst>
              <a:ext uri="{FF2B5EF4-FFF2-40B4-BE49-F238E27FC236}">
                <a16:creationId xmlns:a16="http://schemas.microsoft.com/office/drawing/2014/main" id="{9F3D2456-E2B9-4A26-B150-6C7A605C5C32}"/>
              </a:ext>
            </a:extLst>
          </p:cNvPr>
          <p:cNvCxnSpPr/>
          <p:nvPr/>
        </p:nvCxnSpPr>
        <p:spPr bwMode="auto">
          <a:xfrm flipH="1" flipV="1">
            <a:off x="5256302" y="1871287"/>
            <a:ext cx="2295872" cy="2256026"/>
          </a:xfrm>
          <a:prstGeom prst="line">
            <a:avLst/>
          </a:prstGeom>
          <a:noFill/>
          <a:ln w="2857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mc:AlternateContent xmlns:mc="http://schemas.openxmlformats.org/markup-compatibility/2006" xmlns:a14="http://schemas.microsoft.com/office/drawing/2010/main">
        <mc:Choice Requires="a14">
          <p:sp>
            <p:nvSpPr>
              <p:cNvPr id="32" name="Rettangolo 31">
                <a:extLst>
                  <a:ext uri="{FF2B5EF4-FFF2-40B4-BE49-F238E27FC236}">
                    <a16:creationId xmlns:a16="http://schemas.microsoft.com/office/drawing/2014/main" id="{6BC394A7-1B9C-4043-A3DA-BB40BF1E72A4}"/>
                  </a:ext>
                </a:extLst>
              </p:cNvPr>
              <p:cNvSpPr/>
              <p:nvPr/>
            </p:nvSpPr>
            <p:spPr bwMode="auto">
              <a:xfrm>
                <a:off x="3347640" y="3510005"/>
                <a:ext cx="324034" cy="576064"/>
              </a:xfrm>
              <a:prstGeom prst="rect">
                <a:avLst/>
              </a:prstGeom>
              <a:noFill/>
              <a:ln>
                <a:noFill/>
              </a:ln>
              <a:effectLst/>
              <a:extLst>
                <a:ext uri="{909E8E84-426E-40DD-AFC4-6F175D3DCCD1}">
                  <a14:hiddenFill>
                    <a:solidFill>
                      <a:schemeClr val="accent1"/>
                    </a:solidFill>
                  </a14:hiddenFill>
                </a:ext>
                <a:ext uri="{91240B29-F687-4F45-9708-019B960494DF}">
                  <a14:hiddenLine w="9525" cap="flat" cmpd="sng" algn="ctr">
                    <a:solidFill>
                      <a:schemeClr val="tx1"/>
                    </a:solidFill>
                    <a:prstDash val="solid"/>
                    <a:round/>
                    <a:headEnd type="none" w="med" len="med"/>
                    <a:tailEnd type="none" w="med" len="med"/>
                  </a14:hiddenLine>
                </a:ext>
                <a:ext uri="{AF507438-7753-43E0-B8FC-AC1667EBCBE1}">
                  <a14:hiddenEffects>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14:m>
                  <m:oMathPara xmlns:m="http://schemas.openxmlformats.org/officeDocument/2006/math">
                    <m:oMathParaPr>
                      <m:jc m:val="centerGroup"/>
                    </m:oMathParaPr>
                    <m:oMath xmlns:m="http://schemas.openxmlformats.org/officeDocument/2006/math">
                      <m:sSup>
                        <m:sSupPr>
                          <m:ctrlP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ctrlPr>
                        </m:sSupPr>
                        <m:e>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𝐿</m:t>
                          </m:r>
                        </m:e>
                        <m:sup>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𝑑</m:t>
                          </m:r>
                        </m:sup>
                      </m:sSup>
                    </m:oMath>
                  </m:oMathPara>
                </a14:m>
                <a:endParaRPr kumimoji="0" lang="it-IT"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p:txBody>
          </p:sp>
        </mc:Choice>
        <mc:Fallback xmlns="">
          <p:sp>
            <p:nvSpPr>
              <p:cNvPr id="32" name="Rettangolo 31">
                <a:extLst>
                  <a:ext uri="{FF2B5EF4-FFF2-40B4-BE49-F238E27FC236}">
                    <a16:creationId xmlns:a16="http://schemas.microsoft.com/office/drawing/2014/main" id="{6BC394A7-1B9C-4043-A3DA-BB40BF1E72A4}"/>
                  </a:ext>
                </a:extLst>
              </p:cNvPr>
              <p:cNvSpPr>
                <a:spLocks noRot="1" noChangeAspect="1" noMove="1" noResize="1" noEditPoints="1" noAdjustHandles="1" noChangeArrowheads="1" noChangeShapeType="1" noTextEdit="1"/>
              </p:cNvSpPr>
              <p:nvPr/>
            </p:nvSpPr>
            <p:spPr bwMode="auto">
              <a:xfrm>
                <a:off x="3347640" y="3510005"/>
                <a:ext cx="324034" cy="576064"/>
              </a:xfrm>
              <a:prstGeom prst="rect">
                <a:avLst/>
              </a:prstGeom>
              <a:blipFill>
                <a:blip r:embed="rId5"/>
                <a:stretch>
                  <a:fillRect l="-3774" r="-43396"/>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33" name="Rettangolo 32">
                <a:extLst>
                  <a:ext uri="{FF2B5EF4-FFF2-40B4-BE49-F238E27FC236}">
                    <a16:creationId xmlns:a16="http://schemas.microsoft.com/office/drawing/2014/main" id="{D3BED3E0-1212-4728-8989-AAA5AE130FC5}"/>
                  </a:ext>
                </a:extLst>
              </p:cNvPr>
              <p:cNvSpPr/>
              <p:nvPr/>
            </p:nvSpPr>
            <p:spPr bwMode="auto">
              <a:xfrm>
                <a:off x="2431473" y="1569078"/>
                <a:ext cx="324034" cy="576064"/>
              </a:xfrm>
              <a:prstGeom prst="rect">
                <a:avLst/>
              </a:prstGeom>
              <a:noFill/>
              <a:ln>
                <a:noFill/>
              </a:ln>
              <a:effectLst/>
              <a:extLst>
                <a:ext uri="{909E8E84-426E-40DD-AFC4-6F175D3DCCD1}">
                  <a14:hiddenFill>
                    <a:solidFill>
                      <a:schemeClr val="accent1"/>
                    </a:solidFill>
                  </a14:hiddenFill>
                </a:ext>
                <a:ext uri="{91240B29-F687-4F45-9708-019B960494DF}">
                  <a14:hiddenLine w="9525" cap="flat" cmpd="sng" algn="ctr">
                    <a:solidFill>
                      <a:schemeClr val="tx1"/>
                    </a:solidFill>
                    <a:prstDash val="solid"/>
                    <a:round/>
                    <a:headEnd type="none" w="med" len="med"/>
                    <a:tailEnd type="none" w="med" len="med"/>
                  </a14:hiddenLine>
                </a:ext>
                <a:ext uri="{AF507438-7753-43E0-B8FC-AC1667EBCBE1}">
                  <a14:hiddenEffects>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14:m>
                  <m:oMathPara xmlns:m="http://schemas.openxmlformats.org/officeDocument/2006/math">
                    <m:oMathParaPr>
                      <m:jc m:val="centerGroup"/>
                    </m:oMathParaPr>
                    <m:oMath xmlns:m="http://schemas.openxmlformats.org/officeDocument/2006/math">
                      <m:sSup>
                        <m:sSupPr>
                          <m:ctrlP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ctrlPr>
                        </m:sSupPr>
                        <m:e>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𝐿</m:t>
                          </m:r>
                        </m:e>
                        <m:sup>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𝑠</m:t>
                          </m:r>
                        </m:sup>
                      </m:sSup>
                    </m:oMath>
                  </m:oMathPara>
                </a14:m>
                <a:endParaRPr kumimoji="0" lang="it-IT"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p:txBody>
          </p:sp>
        </mc:Choice>
        <mc:Fallback xmlns="">
          <p:sp>
            <p:nvSpPr>
              <p:cNvPr id="33" name="Rettangolo 32">
                <a:extLst>
                  <a:ext uri="{FF2B5EF4-FFF2-40B4-BE49-F238E27FC236}">
                    <a16:creationId xmlns:a16="http://schemas.microsoft.com/office/drawing/2014/main" id="{D3BED3E0-1212-4728-8989-AAA5AE130FC5}"/>
                  </a:ext>
                </a:extLst>
              </p:cNvPr>
              <p:cNvSpPr>
                <a:spLocks noRot="1" noChangeAspect="1" noMove="1" noResize="1" noEditPoints="1" noAdjustHandles="1" noChangeArrowheads="1" noChangeShapeType="1" noTextEdit="1"/>
              </p:cNvSpPr>
              <p:nvPr/>
            </p:nvSpPr>
            <p:spPr bwMode="auto">
              <a:xfrm>
                <a:off x="2431473" y="1569078"/>
                <a:ext cx="324034" cy="576064"/>
              </a:xfrm>
              <a:prstGeom prst="rect">
                <a:avLst/>
              </a:prstGeom>
              <a:blipFill>
                <a:blip r:embed="rId6"/>
                <a:stretch>
                  <a:fillRect l="-5660" r="-26415"/>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34" name="Rettangolo 33">
                <a:extLst>
                  <a:ext uri="{FF2B5EF4-FFF2-40B4-BE49-F238E27FC236}">
                    <a16:creationId xmlns:a16="http://schemas.microsoft.com/office/drawing/2014/main" id="{7E836392-CE8E-4466-A968-D54BC1A0F5C6}"/>
                  </a:ext>
                </a:extLst>
              </p:cNvPr>
              <p:cNvSpPr/>
              <p:nvPr/>
            </p:nvSpPr>
            <p:spPr bwMode="auto">
              <a:xfrm>
                <a:off x="6686602" y="1605794"/>
                <a:ext cx="324034" cy="576064"/>
              </a:xfrm>
              <a:prstGeom prst="rect">
                <a:avLst/>
              </a:prstGeom>
              <a:noFill/>
              <a:ln>
                <a:noFill/>
              </a:ln>
              <a:effectLst/>
              <a:extLst>
                <a:ext uri="{909E8E84-426E-40DD-AFC4-6F175D3DCCD1}">
                  <a14:hiddenFill>
                    <a:solidFill>
                      <a:schemeClr val="accent1"/>
                    </a:solidFill>
                  </a14:hiddenFill>
                </a:ext>
                <a:ext uri="{91240B29-F687-4F45-9708-019B960494DF}">
                  <a14:hiddenLine w="9525" cap="flat" cmpd="sng" algn="ctr">
                    <a:solidFill>
                      <a:schemeClr val="tx1"/>
                    </a:solidFill>
                    <a:prstDash val="solid"/>
                    <a:round/>
                    <a:headEnd type="none" w="med" len="med"/>
                    <a:tailEnd type="none" w="med" len="med"/>
                  </a14:hiddenLine>
                </a:ext>
                <a:ext uri="{AF507438-7753-43E0-B8FC-AC1667EBCBE1}">
                  <a14:hiddenEffects>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14:m>
                  <m:oMathPara xmlns:m="http://schemas.openxmlformats.org/officeDocument/2006/math">
                    <m:oMathParaPr>
                      <m:jc m:val="centerGroup"/>
                    </m:oMathParaPr>
                    <m:oMath xmlns:m="http://schemas.openxmlformats.org/officeDocument/2006/math">
                      <m:sSup>
                        <m:sSupPr>
                          <m:ctrlP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ctrlPr>
                        </m:sSupPr>
                        <m:e>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𝐾</m:t>
                          </m:r>
                        </m:e>
                        <m:sup>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𝑠</m:t>
                          </m:r>
                        </m:sup>
                      </m:sSup>
                    </m:oMath>
                  </m:oMathPara>
                </a14:m>
                <a:endParaRPr kumimoji="0" lang="it-IT"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p:txBody>
          </p:sp>
        </mc:Choice>
        <mc:Fallback xmlns="">
          <p:sp>
            <p:nvSpPr>
              <p:cNvPr id="34" name="Rettangolo 33">
                <a:extLst>
                  <a:ext uri="{FF2B5EF4-FFF2-40B4-BE49-F238E27FC236}">
                    <a16:creationId xmlns:a16="http://schemas.microsoft.com/office/drawing/2014/main" id="{7E836392-CE8E-4466-A968-D54BC1A0F5C6}"/>
                  </a:ext>
                </a:extLst>
              </p:cNvPr>
              <p:cNvSpPr>
                <a:spLocks noRot="1" noChangeAspect="1" noMove="1" noResize="1" noEditPoints="1" noAdjustHandles="1" noChangeArrowheads="1" noChangeShapeType="1" noTextEdit="1"/>
              </p:cNvSpPr>
              <p:nvPr/>
            </p:nvSpPr>
            <p:spPr bwMode="auto">
              <a:xfrm>
                <a:off x="6686602" y="1605794"/>
                <a:ext cx="324034" cy="576064"/>
              </a:xfrm>
              <a:prstGeom prst="rect">
                <a:avLst/>
              </a:prstGeom>
              <a:blipFill>
                <a:blip r:embed="rId7"/>
                <a:stretch>
                  <a:fillRect l="-5660" r="-52830"/>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35" name="Rettangolo 34">
                <a:extLst>
                  <a:ext uri="{FF2B5EF4-FFF2-40B4-BE49-F238E27FC236}">
                    <a16:creationId xmlns:a16="http://schemas.microsoft.com/office/drawing/2014/main" id="{97AF06E6-5D05-4980-949A-0AE30545215A}"/>
                  </a:ext>
                </a:extLst>
              </p:cNvPr>
              <p:cNvSpPr/>
              <p:nvPr/>
            </p:nvSpPr>
            <p:spPr bwMode="auto">
              <a:xfrm>
                <a:off x="7513915" y="3706149"/>
                <a:ext cx="324034" cy="576064"/>
              </a:xfrm>
              <a:prstGeom prst="rect">
                <a:avLst/>
              </a:prstGeom>
              <a:noFill/>
              <a:ln>
                <a:noFill/>
              </a:ln>
              <a:effectLst/>
              <a:extLst>
                <a:ext uri="{909E8E84-426E-40DD-AFC4-6F175D3DCCD1}">
                  <a14:hiddenFill>
                    <a:solidFill>
                      <a:schemeClr val="accent1"/>
                    </a:solidFill>
                  </a14:hiddenFill>
                </a:ext>
                <a:ext uri="{91240B29-F687-4F45-9708-019B960494DF}">
                  <a14:hiddenLine w="9525" cap="flat" cmpd="sng" algn="ctr">
                    <a:solidFill>
                      <a:schemeClr val="tx1"/>
                    </a:solidFill>
                    <a:prstDash val="solid"/>
                    <a:round/>
                    <a:headEnd type="none" w="med" len="med"/>
                    <a:tailEnd type="none" w="med" len="med"/>
                  </a14:hiddenLine>
                </a:ext>
                <a:ext uri="{AF507438-7753-43E0-B8FC-AC1667EBCBE1}">
                  <a14:hiddenEffects>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14:m>
                  <m:oMathPara xmlns:m="http://schemas.openxmlformats.org/officeDocument/2006/math">
                    <m:oMathParaPr>
                      <m:jc m:val="centerGroup"/>
                    </m:oMathParaPr>
                    <m:oMath xmlns:m="http://schemas.openxmlformats.org/officeDocument/2006/math">
                      <m:sSup>
                        <m:sSupPr>
                          <m:ctrlP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ctrlPr>
                        </m:sSupPr>
                        <m:e>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𝐾</m:t>
                          </m:r>
                        </m:e>
                        <m:sup>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𝑑</m:t>
                          </m:r>
                        </m:sup>
                      </m:sSup>
                    </m:oMath>
                  </m:oMathPara>
                </a14:m>
                <a:endParaRPr kumimoji="0" lang="it-IT"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p:txBody>
          </p:sp>
        </mc:Choice>
        <mc:Fallback xmlns="">
          <p:sp>
            <p:nvSpPr>
              <p:cNvPr id="35" name="Rettangolo 34">
                <a:extLst>
                  <a:ext uri="{FF2B5EF4-FFF2-40B4-BE49-F238E27FC236}">
                    <a16:creationId xmlns:a16="http://schemas.microsoft.com/office/drawing/2014/main" id="{97AF06E6-5D05-4980-949A-0AE30545215A}"/>
                  </a:ext>
                </a:extLst>
              </p:cNvPr>
              <p:cNvSpPr>
                <a:spLocks noRot="1" noChangeAspect="1" noMove="1" noResize="1" noEditPoints="1" noAdjustHandles="1" noChangeArrowheads="1" noChangeShapeType="1" noTextEdit="1"/>
              </p:cNvSpPr>
              <p:nvPr/>
            </p:nvSpPr>
            <p:spPr bwMode="auto">
              <a:xfrm>
                <a:off x="7513915" y="3706149"/>
                <a:ext cx="324034" cy="576064"/>
              </a:xfrm>
              <a:prstGeom prst="rect">
                <a:avLst/>
              </a:prstGeom>
              <a:blipFill>
                <a:blip r:embed="rId8"/>
                <a:stretch>
                  <a:fillRect l="-5660" r="-69811"/>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36" name="Rettangolo 35">
                <a:extLst>
                  <a:ext uri="{FF2B5EF4-FFF2-40B4-BE49-F238E27FC236}">
                    <a16:creationId xmlns:a16="http://schemas.microsoft.com/office/drawing/2014/main" id="{C7CC8B93-5556-40C2-B88D-73477B5B19A6}"/>
                  </a:ext>
                </a:extLst>
              </p:cNvPr>
              <p:cNvSpPr/>
              <p:nvPr/>
            </p:nvSpPr>
            <p:spPr bwMode="auto">
              <a:xfrm>
                <a:off x="263829" y="2708920"/>
                <a:ext cx="324034" cy="576064"/>
              </a:xfrm>
              <a:prstGeom prst="rect">
                <a:avLst/>
              </a:prstGeom>
              <a:noFill/>
              <a:ln>
                <a:noFill/>
              </a:ln>
              <a:effectLst/>
              <a:extLst>
                <a:ext uri="{909E8E84-426E-40DD-AFC4-6F175D3DCCD1}">
                  <a14:hiddenFill>
                    <a:solidFill>
                      <a:schemeClr val="accent1"/>
                    </a:solidFill>
                  </a14:hiddenFill>
                </a:ext>
                <a:ext uri="{91240B29-F687-4F45-9708-019B960494DF}">
                  <a14:hiddenLine w="9525" cap="flat" cmpd="sng" algn="ctr">
                    <a:solidFill>
                      <a:schemeClr val="tx1"/>
                    </a:solidFill>
                    <a:prstDash val="solid"/>
                    <a:round/>
                    <a:headEnd type="none" w="med" len="med"/>
                    <a:tailEnd type="none" w="med" len="med"/>
                  </a14:hiddenLine>
                </a:ext>
                <a:ext uri="{AF507438-7753-43E0-B8FC-AC1667EBCBE1}">
                  <a14:hiddenEffects>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14:m>
                  <m:oMathPara xmlns:m="http://schemas.openxmlformats.org/officeDocument/2006/math">
                    <m:oMathParaPr>
                      <m:jc m:val="centerGroup"/>
                    </m:oMathParaPr>
                    <m:oMath xmlns:m="http://schemas.openxmlformats.org/officeDocument/2006/math">
                      <m:sSubSup>
                        <m:sSubSupPr>
                          <m:ctrlP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ctrlPr>
                        </m:sSubSupPr>
                        <m:e>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𝑤</m:t>
                          </m:r>
                        </m:e>
                        <m:sub>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𝑟</m:t>
                          </m:r>
                        </m:sub>
                        <m:sup>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𝐴</m:t>
                          </m:r>
                        </m:sup>
                      </m:sSubSup>
                    </m:oMath>
                  </m:oMathPara>
                </a14:m>
                <a:endParaRPr kumimoji="0" lang="it-IT"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p:txBody>
          </p:sp>
        </mc:Choice>
        <mc:Fallback xmlns="">
          <p:sp>
            <p:nvSpPr>
              <p:cNvPr id="36" name="Rettangolo 35">
                <a:extLst>
                  <a:ext uri="{FF2B5EF4-FFF2-40B4-BE49-F238E27FC236}">
                    <a16:creationId xmlns:a16="http://schemas.microsoft.com/office/drawing/2014/main" id="{C7CC8B93-5556-40C2-B88D-73477B5B19A6}"/>
                  </a:ext>
                </a:extLst>
              </p:cNvPr>
              <p:cNvSpPr>
                <a:spLocks noRot="1" noChangeAspect="1" noMove="1" noResize="1" noEditPoints="1" noAdjustHandles="1" noChangeArrowheads="1" noChangeShapeType="1" noTextEdit="1"/>
              </p:cNvSpPr>
              <p:nvPr/>
            </p:nvSpPr>
            <p:spPr bwMode="auto">
              <a:xfrm>
                <a:off x="263829" y="2708920"/>
                <a:ext cx="324034" cy="576064"/>
              </a:xfrm>
              <a:prstGeom prst="rect">
                <a:avLst/>
              </a:prstGeom>
              <a:blipFill>
                <a:blip r:embed="rId9"/>
                <a:stretch>
                  <a:fillRect r="-77358"/>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37" name="Rettangolo 36">
                <a:extLst>
                  <a:ext uri="{FF2B5EF4-FFF2-40B4-BE49-F238E27FC236}">
                    <a16:creationId xmlns:a16="http://schemas.microsoft.com/office/drawing/2014/main" id="{0E7B12E6-88BD-443E-93FF-58D4531D130D}"/>
                  </a:ext>
                </a:extLst>
              </p:cNvPr>
              <p:cNvSpPr/>
              <p:nvPr/>
            </p:nvSpPr>
            <p:spPr bwMode="auto">
              <a:xfrm>
                <a:off x="4373981" y="2933941"/>
                <a:ext cx="324034" cy="576064"/>
              </a:xfrm>
              <a:prstGeom prst="rect">
                <a:avLst/>
              </a:prstGeom>
              <a:noFill/>
              <a:ln>
                <a:noFill/>
              </a:ln>
              <a:effectLst/>
              <a:extLst>
                <a:ext uri="{909E8E84-426E-40DD-AFC4-6F175D3DCCD1}">
                  <a14:hiddenFill>
                    <a:solidFill>
                      <a:schemeClr val="accent1"/>
                    </a:solidFill>
                  </a14:hiddenFill>
                </a:ext>
                <a:ext uri="{91240B29-F687-4F45-9708-019B960494DF}">
                  <a14:hiddenLine w="9525" cap="flat" cmpd="sng" algn="ctr">
                    <a:solidFill>
                      <a:schemeClr val="tx1"/>
                    </a:solidFill>
                    <a:prstDash val="solid"/>
                    <a:round/>
                    <a:headEnd type="none" w="med" len="med"/>
                    <a:tailEnd type="none" w="med" len="med"/>
                  </a14:hiddenLine>
                </a:ext>
                <a:ext uri="{AF507438-7753-43E0-B8FC-AC1667EBCBE1}">
                  <a14:hiddenEffects>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14:m>
                  <m:oMathPara xmlns:m="http://schemas.openxmlformats.org/officeDocument/2006/math">
                    <m:oMathParaPr>
                      <m:jc m:val="centerGroup"/>
                    </m:oMathParaPr>
                    <m:oMath xmlns:m="http://schemas.openxmlformats.org/officeDocument/2006/math">
                      <m:sSup>
                        <m:sSupPr>
                          <m:ctrlP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ctrlPr>
                        </m:sSupPr>
                        <m:e>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𝑟</m:t>
                          </m:r>
                        </m:e>
                        <m:sup>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𝐴</m:t>
                          </m:r>
                        </m:sup>
                      </m:sSup>
                    </m:oMath>
                  </m:oMathPara>
                </a14:m>
                <a:endParaRPr kumimoji="0" lang="it-IT"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p:txBody>
          </p:sp>
        </mc:Choice>
        <mc:Fallback xmlns="">
          <p:sp>
            <p:nvSpPr>
              <p:cNvPr id="37" name="Rettangolo 36">
                <a:extLst>
                  <a:ext uri="{FF2B5EF4-FFF2-40B4-BE49-F238E27FC236}">
                    <a16:creationId xmlns:a16="http://schemas.microsoft.com/office/drawing/2014/main" id="{0E7B12E6-88BD-443E-93FF-58D4531D130D}"/>
                  </a:ext>
                </a:extLst>
              </p:cNvPr>
              <p:cNvSpPr>
                <a:spLocks noRot="1" noChangeAspect="1" noMove="1" noResize="1" noEditPoints="1" noAdjustHandles="1" noChangeArrowheads="1" noChangeShapeType="1" noTextEdit="1"/>
              </p:cNvSpPr>
              <p:nvPr/>
            </p:nvSpPr>
            <p:spPr bwMode="auto">
              <a:xfrm>
                <a:off x="4373981" y="2933941"/>
                <a:ext cx="324034" cy="576064"/>
              </a:xfrm>
              <a:prstGeom prst="rect">
                <a:avLst/>
              </a:prstGeom>
              <a:blipFill>
                <a:blip r:embed="rId10"/>
                <a:stretch>
                  <a:fillRect r="-49057"/>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r>
                  <a:rPr lang="it-IT">
                    <a:noFill/>
                  </a:rPr>
                  <a:t> </a:t>
                </a:r>
              </a:p>
            </p:txBody>
          </p:sp>
        </mc:Fallback>
      </mc:AlternateContent>
      <p:cxnSp>
        <p:nvCxnSpPr>
          <p:cNvPr id="38" name="Connettore diritto 37">
            <a:extLst>
              <a:ext uri="{FF2B5EF4-FFF2-40B4-BE49-F238E27FC236}">
                <a16:creationId xmlns:a16="http://schemas.microsoft.com/office/drawing/2014/main" id="{368238E6-02D2-4284-ACC8-1EA98215C760}"/>
              </a:ext>
            </a:extLst>
          </p:cNvPr>
          <p:cNvCxnSpPr/>
          <p:nvPr/>
        </p:nvCxnSpPr>
        <p:spPr bwMode="auto">
          <a:xfrm>
            <a:off x="755576" y="2996952"/>
            <a:ext cx="1656184" cy="0"/>
          </a:xfrm>
          <a:prstGeom prst="line">
            <a:avLst/>
          </a:prstGeom>
          <a:noFill/>
          <a:ln w="9525" cap="flat" cmpd="sng" algn="ctr">
            <a:solidFill>
              <a:schemeClr val="tx1"/>
            </a:solidFill>
            <a:prstDash val="dashDot"/>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cxnSp>
        <p:nvCxnSpPr>
          <p:cNvPr id="40" name="Connettore diritto 39">
            <a:extLst>
              <a:ext uri="{FF2B5EF4-FFF2-40B4-BE49-F238E27FC236}">
                <a16:creationId xmlns:a16="http://schemas.microsoft.com/office/drawing/2014/main" id="{CE7E1BDE-41B7-48FA-B82F-D701A0887C51}"/>
              </a:ext>
            </a:extLst>
          </p:cNvPr>
          <p:cNvCxnSpPr/>
          <p:nvPr/>
        </p:nvCxnSpPr>
        <p:spPr bwMode="auto">
          <a:xfrm>
            <a:off x="4932040" y="3212976"/>
            <a:ext cx="1656184" cy="0"/>
          </a:xfrm>
          <a:prstGeom prst="line">
            <a:avLst/>
          </a:prstGeom>
          <a:noFill/>
          <a:ln w="9525" cap="flat" cmpd="sng" algn="ctr">
            <a:solidFill>
              <a:schemeClr val="tx1"/>
            </a:solidFill>
            <a:prstDash val="dashDot"/>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cxnSp>
        <p:nvCxnSpPr>
          <p:cNvPr id="41" name="Connettore diritto 40">
            <a:extLst>
              <a:ext uri="{FF2B5EF4-FFF2-40B4-BE49-F238E27FC236}">
                <a16:creationId xmlns:a16="http://schemas.microsoft.com/office/drawing/2014/main" id="{C2C82504-BFD3-4A84-8EE3-4D9229395858}"/>
              </a:ext>
            </a:extLst>
          </p:cNvPr>
          <p:cNvCxnSpPr/>
          <p:nvPr/>
        </p:nvCxnSpPr>
        <p:spPr bwMode="auto">
          <a:xfrm flipV="1">
            <a:off x="7164288" y="1844824"/>
            <a:ext cx="0" cy="2592289"/>
          </a:xfrm>
          <a:prstGeom prst="line">
            <a:avLst/>
          </a:prstGeom>
          <a:ln w="28575">
            <a:headEnd type="none" w="med" len="med"/>
            <a:tailEnd type="none" w="med" len="med"/>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42" name="Rettangolo 41">
                <a:extLst>
                  <a:ext uri="{FF2B5EF4-FFF2-40B4-BE49-F238E27FC236}">
                    <a16:creationId xmlns:a16="http://schemas.microsoft.com/office/drawing/2014/main" id="{286E3A40-5A69-4526-BD67-238DB9990364}"/>
                  </a:ext>
                </a:extLst>
              </p:cNvPr>
              <p:cNvSpPr/>
              <p:nvPr/>
            </p:nvSpPr>
            <p:spPr bwMode="auto">
              <a:xfrm>
                <a:off x="7228140" y="1802525"/>
                <a:ext cx="324034" cy="576064"/>
              </a:xfrm>
              <a:prstGeom prst="rect">
                <a:avLst/>
              </a:prstGeom>
              <a:noFill/>
              <a:ln>
                <a:noFill/>
              </a:ln>
              <a:effectLst/>
              <a:extLst>
                <a:ext uri="{909E8E84-426E-40DD-AFC4-6F175D3DCCD1}">
                  <a14:hiddenFill>
                    <a:solidFill>
                      <a:schemeClr val="accent1"/>
                    </a:solidFill>
                  </a14:hiddenFill>
                </a:ext>
                <a:ext uri="{91240B29-F687-4F45-9708-019B960494DF}">
                  <a14:hiddenLine w="9525" cap="flat" cmpd="sng" algn="ctr">
                    <a:solidFill>
                      <a:schemeClr val="tx1"/>
                    </a:solidFill>
                    <a:prstDash val="solid"/>
                    <a:round/>
                    <a:headEnd type="none" w="med" len="med"/>
                    <a:tailEnd type="none" w="med" len="med"/>
                  </a14:hiddenLine>
                </a:ext>
                <a:ext uri="{AF507438-7753-43E0-B8FC-AC1667EBCBE1}">
                  <a14:hiddenEffects>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14:m>
                  <m:oMathPara xmlns:m="http://schemas.openxmlformats.org/officeDocument/2006/math">
                    <m:oMathParaPr>
                      <m:jc m:val="centerGroup"/>
                    </m:oMathParaPr>
                    <m:oMath xmlns:m="http://schemas.openxmlformats.org/officeDocument/2006/math">
                      <m:sSubSup>
                        <m:sSubSupPr>
                          <m:ctrlP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ctrlPr>
                        </m:sSubSupPr>
                        <m:e>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𝐾</m:t>
                          </m:r>
                        </m:e>
                        <m:sub>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𝑏</m:t>
                          </m:r>
                        </m:sub>
                        <m:sup>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𝑠</m:t>
                          </m:r>
                        </m:sup>
                      </m:sSubSup>
                    </m:oMath>
                  </m:oMathPara>
                </a14:m>
                <a:endParaRPr kumimoji="0" lang="it-IT"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p:txBody>
          </p:sp>
        </mc:Choice>
        <mc:Fallback xmlns="">
          <p:sp>
            <p:nvSpPr>
              <p:cNvPr id="42" name="Rettangolo 41">
                <a:extLst>
                  <a:ext uri="{FF2B5EF4-FFF2-40B4-BE49-F238E27FC236}">
                    <a16:creationId xmlns:a16="http://schemas.microsoft.com/office/drawing/2014/main" id="{286E3A40-5A69-4526-BD67-238DB9990364}"/>
                  </a:ext>
                </a:extLst>
              </p:cNvPr>
              <p:cNvSpPr>
                <a:spLocks noRot="1" noChangeAspect="1" noMove="1" noResize="1" noEditPoints="1" noAdjustHandles="1" noChangeArrowheads="1" noChangeShapeType="1" noTextEdit="1"/>
              </p:cNvSpPr>
              <p:nvPr/>
            </p:nvSpPr>
            <p:spPr bwMode="auto">
              <a:xfrm>
                <a:off x="7228140" y="1802525"/>
                <a:ext cx="324034" cy="576064"/>
              </a:xfrm>
              <a:prstGeom prst="rect">
                <a:avLst/>
              </a:prstGeom>
              <a:blipFill>
                <a:blip r:embed="rId11"/>
                <a:stretch>
                  <a:fillRect l="-5660" r="-52830"/>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r>
                  <a:rPr lang="it-IT">
                    <a:noFill/>
                  </a:rPr>
                  <a:t> </a:t>
                </a:r>
              </a:p>
            </p:txBody>
          </p:sp>
        </mc:Fallback>
      </mc:AlternateContent>
      <p:cxnSp>
        <p:nvCxnSpPr>
          <p:cNvPr id="43" name="Connettore diritto 42">
            <a:extLst>
              <a:ext uri="{FF2B5EF4-FFF2-40B4-BE49-F238E27FC236}">
                <a16:creationId xmlns:a16="http://schemas.microsoft.com/office/drawing/2014/main" id="{DEE8691C-7FD6-459B-92A0-5CC7B8DB8306}"/>
              </a:ext>
            </a:extLst>
          </p:cNvPr>
          <p:cNvCxnSpPr/>
          <p:nvPr/>
        </p:nvCxnSpPr>
        <p:spPr bwMode="auto">
          <a:xfrm flipH="1" flipV="1">
            <a:off x="1803881" y="1605023"/>
            <a:ext cx="2295872" cy="2256026"/>
          </a:xfrm>
          <a:prstGeom prst="line">
            <a:avLst/>
          </a:prstGeom>
          <a:noFill/>
          <a:ln w="2857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mc:AlternateContent xmlns:mc="http://schemas.openxmlformats.org/markup-compatibility/2006" xmlns:a14="http://schemas.microsoft.com/office/drawing/2010/main">
        <mc:Choice Requires="a14">
          <p:sp>
            <p:nvSpPr>
              <p:cNvPr id="44" name="Rettangolo 43">
                <a:extLst>
                  <a:ext uri="{FF2B5EF4-FFF2-40B4-BE49-F238E27FC236}">
                    <a16:creationId xmlns:a16="http://schemas.microsoft.com/office/drawing/2014/main" id="{7A7DD79C-3CA0-4F7A-AF2D-6E40776FBE8F}"/>
                  </a:ext>
                </a:extLst>
              </p:cNvPr>
              <p:cNvSpPr/>
              <p:nvPr/>
            </p:nvSpPr>
            <p:spPr bwMode="auto">
              <a:xfrm>
                <a:off x="3744563" y="3109463"/>
                <a:ext cx="324034" cy="576064"/>
              </a:xfrm>
              <a:prstGeom prst="rect">
                <a:avLst/>
              </a:prstGeom>
              <a:noFill/>
              <a:ln>
                <a:noFill/>
              </a:ln>
              <a:effectLst/>
              <a:extLst>
                <a:ext uri="{909E8E84-426E-40DD-AFC4-6F175D3DCCD1}">
                  <a14:hiddenFill>
                    <a:solidFill>
                      <a:schemeClr val="accent1"/>
                    </a:solidFill>
                  </a14:hiddenFill>
                </a:ext>
                <a:ext uri="{91240B29-F687-4F45-9708-019B960494DF}">
                  <a14:hiddenLine w="9525" cap="flat" cmpd="sng" algn="ctr">
                    <a:solidFill>
                      <a:schemeClr val="tx1"/>
                    </a:solidFill>
                    <a:prstDash val="solid"/>
                    <a:round/>
                    <a:headEnd type="none" w="med" len="med"/>
                    <a:tailEnd type="none" w="med" len="med"/>
                  </a14:hiddenLine>
                </a:ext>
                <a:ext uri="{AF507438-7753-43E0-B8FC-AC1667EBCBE1}">
                  <a14:hiddenEffects>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14:m>
                  <m:oMathPara xmlns:m="http://schemas.openxmlformats.org/officeDocument/2006/math">
                    <m:oMathParaPr>
                      <m:jc m:val="centerGroup"/>
                    </m:oMathParaPr>
                    <m:oMath xmlns:m="http://schemas.openxmlformats.org/officeDocument/2006/math">
                      <m:sSubSup>
                        <m:sSubSupPr>
                          <m:ctrlP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ctrlPr>
                        </m:sSubSupPr>
                        <m:e>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𝐿</m:t>
                          </m:r>
                        </m:e>
                        <m:sub>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𝑏</m:t>
                          </m:r>
                        </m:sub>
                        <m:sup>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𝑑</m:t>
                          </m:r>
                        </m:sup>
                      </m:sSubSup>
                    </m:oMath>
                  </m:oMathPara>
                </a14:m>
                <a:endParaRPr kumimoji="0" lang="it-IT"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p:txBody>
          </p:sp>
        </mc:Choice>
        <mc:Fallback xmlns="">
          <p:sp>
            <p:nvSpPr>
              <p:cNvPr id="44" name="Rettangolo 43">
                <a:extLst>
                  <a:ext uri="{FF2B5EF4-FFF2-40B4-BE49-F238E27FC236}">
                    <a16:creationId xmlns:a16="http://schemas.microsoft.com/office/drawing/2014/main" id="{7A7DD79C-3CA0-4F7A-AF2D-6E40776FBE8F}"/>
                  </a:ext>
                </a:extLst>
              </p:cNvPr>
              <p:cNvSpPr>
                <a:spLocks noRot="1" noChangeAspect="1" noMove="1" noResize="1" noEditPoints="1" noAdjustHandles="1" noChangeArrowheads="1" noChangeShapeType="1" noTextEdit="1"/>
              </p:cNvSpPr>
              <p:nvPr/>
            </p:nvSpPr>
            <p:spPr bwMode="auto">
              <a:xfrm>
                <a:off x="3744563" y="3109463"/>
                <a:ext cx="324034" cy="576064"/>
              </a:xfrm>
              <a:prstGeom prst="rect">
                <a:avLst/>
              </a:prstGeom>
              <a:blipFill>
                <a:blip r:embed="rId12"/>
                <a:stretch>
                  <a:fillRect r="-18868"/>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r>
                  <a:rPr lang="it-IT">
                    <a:noFill/>
                  </a:rPr>
                  <a:t> </a:t>
                </a:r>
              </a:p>
            </p:txBody>
          </p:sp>
        </mc:Fallback>
      </mc:AlternateContent>
      <p:cxnSp>
        <p:nvCxnSpPr>
          <p:cNvPr id="45" name="Connettore diritto 44">
            <a:extLst>
              <a:ext uri="{FF2B5EF4-FFF2-40B4-BE49-F238E27FC236}">
                <a16:creationId xmlns:a16="http://schemas.microsoft.com/office/drawing/2014/main" id="{6D0CE3B0-9345-43E9-AEC3-79E1AE77F722}"/>
              </a:ext>
            </a:extLst>
          </p:cNvPr>
          <p:cNvCxnSpPr/>
          <p:nvPr/>
        </p:nvCxnSpPr>
        <p:spPr bwMode="auto">
          <a:xfrm>
            <a:off x="4860032" y="3763997"/>
            <a:ext cx="2304256" cy="0"/>
          </a:xfrm>
          <a:prstGeom prst="line">
            <a:avLst/>
          </a:prstGeom>
          <a:noFill/>
          <a:ln w="9525" cap="flat" cmpd="sng" algn="ctr">
            <a:solidFill>
              <a:schemeClr val="tx1"/>
            </a:solidFill>
            <a:prstDash val="dashDot"/>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mc:AlternateContent xmlns:mc="http://schemas.openxmlformats.org/markup-compatibility/2006" xmlns:a14="http://schemas.microsoft.com/office/drawing/2010/main">
        <mc:Choice Requires="a14">
          <p:sp>
            <p:nvSpPr>
              <p:cNvPr id="48" name="Rettangolo 47">
                <a:extLst>
                  <a:ext uri="{FF2B5EF4-FFF2-40B4-BE49-F238E27FC236}">
                    <a16:creationId xmlns:a16="http://schemas.microsoft.com/office/drawing/2014/main" id="{CA9BE856-7843-4A38-92A6-2F677029C143}"/>
                  </a:ext>
                </a:extLst>
              </p:cNvPr>
              <p:cNvSpPr/>
              <p:nvPr/>
            </p:nvSpPr>
            <p:spPr bwMode="auto">
              <a:xfrm>
                <a:off x="4405907" y="3527174"/>
                <a:ext cx="324034" cy="576064"/>
              </a:xfrm>
              <a:prstGeom prst="rect">
                <a:avLst/>
              </a:prstGeom>
              <a:noFill/>
              <a:ln>
                <a:noFill/>
              </a:ln>
              <a:effectLst/>
              <a:extLst>
                <a:ext uri="{909E8E84-426E-40DD-AFC4-6F175D3DCCD1}">
                  <a14:hiddenFill>
                    <a:solidFill>
                      <a:schemeClr val="accent1"/>
                    </a:solidFill>
                  </a14:hiddenFill>
                </a:ext>
                <a:ext uri="{91240B29-F687-4F45-9708-019B960494DF}">
                  <a14:hiddenLine w="9525" cap="flat" cmpd="sng" algn="ctr">
                    <a:solidFill>
                      <a:schemeClr val="tx1"/>
                    </a:solidFill>
                    <a:prstDash val="solid"/>
                    <a:round/>
                    <a:headEnd type="none" w="med" len="med"/>
                    <a:tailEnd type="none" w="med" len="med"/>
                  </a14:hiddenLine>
                </a:ext>
                <a:ext uri="{AF507438-7753-43E0-B8FC-AC1667EBCBE1}">
                  <a14:hiddenEffects>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14:m>
                  <m:oMathPara xmlns:m="http://schemas.openxmlformats.org/officeDocument/2006/math">
                    <m:oMathParaPr>
                      <m:jc m:val="centerGroup"/>
                    </m:oMathParaPr>
                    <m:oMath xmlns:m="http://schemas.openxmlformats.org/officeDocument/2006/math">
                      <m:sSup>
                        <m:sSupPr>
                          <m:ctrlP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ctrlPr>
                        </m:sSupPr>
                        <m:e>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𝑟</m:t>
                          </m:r>
                        </m:e>
                        <m:sup>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𝐵</m:t>
                          </m:r>
                        </m:sup>
                      </m:sSup>
                    </m:oMath>
                  </m:oMathPara>
                </a14:m>
                <a:endParaRPr kumimoji="0" lang="it-IT"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p:txBody>
          </p:sp>
        </mc:Choice>
        <mc:Fallback xmlns="">
          <p:sp>
            <p:nvSpPr>
              <p:cNvPr id="48" name="Rettangolo 47">
                <a:extLst>
                  <a:ext uri="{FF2B5EF4-FFF2-40B4-BE49-F238E27FC236}">
                    <a16:creationId xmlns:a16="http://schemas.microsoft.com/office/drawing/2014/main" id="{CA9BE856-7843-4A38-92A6-2F677029C143}"/>
                  </a:ext>
                </a:extLst>
              </p:cNvPr>
              <p:cNvSpPr>
                <a:spLocks noRot="1" noChangeAspect="1" noMove="1" noResize="1" noEditPoints="1" noAdjustHandles="1" noChangeArrowheads="1" noChangeShapeType="1" noTextEdit="1"/>
              </p:cNvSpPr>
              <p:nvPr/>
            </p:nvSpPr>
            <p:spPr bwMode="auto">
              <a:xfrm>
                <a:off x="4405907" y="3527174"/>
                <a:ext cx="324034" cy="576064"/>
              </a:xfrm>
              <a:prstGeom prst="rect">
                <a:avLst/>
              </a:prstGeom>
              <a:blipFill>
                <a:blip r:embed="rId13"/>
                <a:stretch>
                  <a:fillRect r="-47170"/>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49" name="Rettangolo 48">
                <a:extLst>
                  <a:ext uri="{FF2B5EF4-FFF2-40B4-BE49-F238E27FC236}">
                    <a16:creationId xmlns:a16="http://schemas.microsoft.com/office/drawing/2014/main" id="{D3CEFD65-5DAC-428A-85A2-D797D2A03422}"/>
                  </a:ext>
                </a:extLst>
              </p:cNvPr>
              <p:cNvSpPr/>
              <p:nvPr/>
            </p:nvSpPr>
            <p:spPr bwMode="auto">
              <a:xfrm>
                <a:off x="243933" y="1929830"/>
                <a:ext cx="324034" cy="576064"/>
              </a:xfrm>
              <a:prstGeom prst="rect">
                <a:avLst/>
              </a:prstGeom>
              <a:noFill/>
              <a:ln>
                <a:noFill/>
              </a:ln>
              <a:effectLst/>
              <a:extLst>
                <a:ext uri="{909E8E84-426E-40DD-AFC4-6F175D3DCCD1}">
                  <a14:hiddenFill>
                    <a:solidFill>
                      <a:schemeClr val="accent1"/>
                    </a:solidFill>
                  </a14:hiddenFill>
                </a:ext>
                <a:ext uri="{91240B29-F687-4F45-9708-019B960494DF}">
                  <a14:hiddenLine w="9525" cap="flat" cmpd="sng" algn="ctr">
                    <a:solidFill>
                      <a:schemeClr val="tx1"/>
                    </a:solidFill>
                    <a:prstDash val="solid"/>
                    <a:round/>
                    <a:headEnd type="none" w="med" len="med"/>
                    <a:tailEnd type="none" w="med" len="med"/>
                  </a14:hiddenLine>
                </a:ext>
                <a:ext uri="{AF507438-7753-43E0-B8FC-AC1667EBCBE1}">
                  <a14:hiddenEffects>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14:m>
                  <m:oMathPara xmlns:m="http://schemas.openxmlformats.org/officeDocument/2006/math">
                    <m:oMathParaPr>
                      <m:jc m:val="centerGroup"/>
                    </m:oMathParaPr>
                    <m:oMath xmlns:m="http://schemas.openxmlformats.org/officeDocument/2006/math">
                      <m:sSubSup>
                        <m:sSubSupPr>
                          <m:ctrlP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ctrlPr>
                        </m:sSubSupPr>
                        <m:e>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𝑤</m:t>
                          </m:r>
                        </m:e>
                        <m:sub>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𝑟</m:t>
                          </m:r>
                        </m:sub>
                        <m:sup>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𝐵</m:t>
                          </m:r>
                        </m:sup>
                      </m:sSubSup>
                    </m:oMath>
                  </m:oMathPara>
                </a14:m>
                <a:endParaRPr kumimoji="0" lang="it-IT"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p:txBody>
          </p:sp>
        </mc:Choice>
        <mc:Fallback xmlns="">
          <p:sp>
            <p:nvSpPr>
              <p:cNvPr id="49" name="Rettangolo 48">
                <a:extLst>
                  <a:ext uri="{FF2B5EF4-FFF2-40B4-BE49-F238E27FC236}">
                    <a16:creationId xmlns:a16="http://schemas.microsoft.com/office/drawing/2014/main" id="{D3CEFD65-5DAC-428A-85A2-D797D2A03422}"/>
                  </a:ext>
                </a:extLst>
              </p:cNvPr>
              <p:cNvSpPr>
                <a:spLocks noRot="1" noChangeAspect="1" noMove="1" noResize="1" noEditPoints="1" noAdjustHandles="1" noChangeArrowheads="1" noChangeShapeType="1" noTextEdit="1"/>
              </p:cNvSpPr>
              <p:nvPr/>
            </p:nvSpPr>
            <p:spPr bwMode="auto">
              <a:xfrm>
                <a:off x="243933" y="1929830"/>
                <a:ext cx="324034" cy="576064"/>
              </a:xfrm>
              <a:prstGeom prst="rect">
                <a:avLst/>
              </a:prstGeom>
              <a:blipFill>
                <a:blip r:embed="rId14"/>
                <a:stretch>
                  <a:fillRect r="-73585"/>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r>
                  <a:rPr lang="it-IT">
                    <a:noFill/>
                  </a:rPr>
                  <a:t> </a:t>
                </a:r>
              </a:p>
            </p:txBody>
          </p:sp>
        </mc:Fallback>
      </mc:AlternateContent>
      <p:cxnSp>
        <p:nvCxnSpPr>
          <p:cNvPr id="50" name="Connettore diritto 49">
            <a:extLst>
              <a:ext uri="{FF2B5EF4-FFF2-40B4-BE49-F238E27FC236}">
                <a16:creationId xmlns:a16="http://schemas.microsoft.com/office/drawing/2014/main" id="{6D2EA454-24D1-48BE-950A-9A82CFA74C8D}"/>
              </a:ext>
            </a:extLst>
          </p:cNvPr>
          <p:cNvCxnSpPr/>
          <p:nvPr/>
        </p:nvCxnSpPr>
        <p:spPr bwMode="auto">
          <a:xfrm>
            <a:off x="775289" y="2168462"/>
            <a:ext cx="1656184" cy="0"/>
          </a:xfrm>
          <a:prstGeom prst="line">
            <a:avLst/>
          </a:prstGeom>
          <a:noFill/>
          <a:ln w="9525" cap="flat" cmpd="sng" algn="ctr">
            <a:solidFill>
              <a:schemeClr val="tx1"/>
            </a:solidFill>
            <a:prstDash val="dashDot"/>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sp>
        <p:nvSpPr>
          <p:cNvPr id="31" name="Marcador de contenido 2">
            <a:extLst>
              <a:ext uri="{FF2B5EF4-FFF2-40B4-BE49-F238E27FC236}">
                <a16:creationId xmlns:a16="http://schemas.microsoft.com/office/drawing/2014/main" id="{486729FE-C7D3-41CC-94BD-292671CC4BDB}"/>
              </a:ext>
            </a:extLst>
          </p:cNvPr>
          <p:cNvSpPr txBox="1">
            <a:spLocks/>
          </p:cNvSpPr>
          <p:nvPr/>
        </p:nvSpPr>
        <p:spPr bwMode="auto">
          <a:xfrm>
            <a:off x="135525" y="574676"/>
            <a:ext cx="8544219" cy="51949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822433"/>
              </a:buClr>
              <a:buChar char="•"/>
              <a:defRPr sz="2400" kern="1200">
                <a:solidFill>
                  <a:srgbClr val="000000"/>
                </a:solidFill>
                <a:latin typeface="+mn-lt"/>
                <a:ea typeface="+mn-ea"/>
                <a:cs typeface="+mn-cs"/>
              </a:defRPr>
            </a:lvl1pPr>
            <a:lvl2pPr marL="742950" indent="-285750" algn="l" rtl="0" eaLnBrk="0" fontAlgn="base" hangingPunct="0">
              <a:spcBef>
                <a:spcPct val="20000"/>
              </a:spcBef>
              <a:spcAft>
                <a:spcPct val="0"/>
              </a:spcAft>
              <a:buChar char="–"/>
              <a:defRPr sz="2000" kern="1200">
                <a:solidFill>
                  <a:srgbClr val="000000"/>
                </a:solidFill>
                <a:latin typeface="+mn-lt"/>
                <a:ea typeface="+mn-ea"/>
                <a:cs typeface="+mn-cs"/>
              </a:defRPr>
            </a:lvl2pPr>
            <a:lvl3pPr marL="1143000" indent="-228600" algn="l" rtl="0" eaLnBrk="0" fontAlgn="base" hangingPunct="0">
              <a:spcBef>
                <a:spcPct val="20000"/>
              </a:spcBef>
              <a:spcAft>
                <a:spcPct val="0"/>
              </a:spcAft>
              <a:buChar char="•"/>
              <a:defRPr sz="1600" kern="1200">
                <a:solidFill>
                  <a:srgbClr val="000000"/>
                </a:solidFill>
                <a:latin typeface="+mn-lt"/>
                <a:ea typeface="+mn-ea"/>
                <a:cs typeface="+mn-cs"/>
              </a:defRPr>
            </a:lvl3pPr>
            <a:lvl4pPr marL="1562100" indent="-228600" algn="l" rtl="0" eaLnBrk="0" fontAlgn="base" hangingPunct="0">
              <a:spcBef>
                <a:spcPct val="20000"/>
              </a:spcBef>
              <a:spcAft>
                <a:spcPct val="0"/>
              </a:spcAft>
              <a:buChar char="–"/>
              <a:defRPr sz="1400" kern="1200">
                <a:solidFill>
                  <a:srgbClr val="000000"/>
                </a:solidFill>
                <a:latin typeface="+mn-lt"/>
                <a:ea typeface="+mn-ea"/>
                <a:cs typeface="+mn-cs"/>
              </a:defRPr>
            </a:lvl4pPr>
            <a:lvl5pPr marL="1981200" indent="-228600" algn="l" rtl="0" eaLnBrk="0" fontAlgn="base" hangingPunct="0">
              <a:spcBef>
                <a:spcPct val="20000"/>
              </a:spcBef>
              <a:spcAft>
                <a:spcPct val="0"/>
              </a:spcAft>
              <a:buChar char="»"/>
              <a:defRPr sz="12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it-IT" sz="2000" dirty="0">
                <a:latin typeface="Times New Roman" panose="02020603050405020304" pitchFamily="18" charset="0"/>
                <a:cs typeface="Times New Roman" panose="02020603050405020304" pitchFamily="18" charset="0"/>
              </a:rPr>
              <a:t>Shock sull’offerta di capitale (aumento della propensione al risparmio) con curve di offerta inelastiche rispetto ai prezzi (salario reale e saggio di profitto): </a:t>
            </a:r>
          </a:p>
          <a:p>
            <a:pPr algn="just"/>
            <a:endParaRPr lang="it-IT" sz="2000" dirty="0">
              <a:latin typeface="Times New Roman" panose="02020603050405020304" pitchFamily="18" charset="0"/>
              <a:cs typeface="Times New Roman" panose="02020603050405020304" pitchFamily="18" charset="0"/>
            </a:endParaRPr>
          </a:p>
          <a:p>
            <a:pPr algn="just"/>
            <a:endParaRPr lang="it-IT" sz="2000" dirty="0">
              <a:latin typeface="Times New Roman" panose="02020603050405020304" pitchFamily="18" charset="0"/>
              <a:cs typeface="Times New Roman" panose="02020603050405020304" pitchFamily="18" charset="0"/>
            </a:endParaRPr>
          </a:p>
          <a:p>
            <a:pPr algn="just"/>
            <a:endParaRPr lang="it-IT" sz="2000" dirty="0">
              <a:latin typeface="Times New Roman" panose="02020603050405020304" pitchFamily="18" charset="0"/>
              <a:cs typeface="Times New Roman" panose="02020603050405020304" pitchFamily="18" charset="0"/>
            </a:endParaRPr>
          </a:p>
          <a:p>
            <a:pPr algn="just"/>
            <a:endParaRPr lang="it-IT" sz="2000" dirty="0">
              <a:latin typeface="Times New Roman" panose="02020603050405020304" pitchFamily="18" charset="0"/>
              <a:cs typeface="Times New Roman" panose="02020603050405020304" pitchFamily="18" charset="0"/>
            </a:endParaRPr>
          </a:p>
          <a:p>
            <a:pPr algn="just"/>
            <a:endParaRPr lang="it-IT" sz="2000" dirty="0">
              <a:latin typeface="Times New Roman" panose="02020603050405020304" pitchFamily="18" charset="0"/>
              <a:cs typeface="Times New Roman" panose="02020603050405020304" pitchFamily="18" charset="0"/>
            </a:endParaRPr>
          </a:p>
          <a:p>
            <a:pPr algn="just"/>
            <a:endParaRPr lang="it-IT" sz="2000" dirty="0">
              <a:latin typeface="Times New Roman" panose="02020603050405020304" pitchFamily="18" charset="0"/>
              <a:cs typeface="Times New Roman" panose="02020603050405020304" pitchFamily="18" charset="0"/>
            </a:endParaRPr>
          </a:p>
          <a:p>
            <a:pPr algn="just"/>
            <a:endParaRPr lang="it-IT" sz="2000" dirty="0">
              <a:latin typeface="Times New Roman" panose="02020603050405020304" pitchFamily="18" charset="0"/>
              <a:cs typeface="Times New Roman" panose="02020603050405020304" pitchFamily="18" charset="0"/>
            </a:endParaRPr>
          </a:p>
          <a:p>
            <a:pPr algn="just"/>
            <a:endParaRPr lang="it-IT" sz="2000" dirty="0">
              <a:latin typeface="Times New Roman" panose="02020603050405020304" pitchFamily="18" charset="0"/>
              <a:cs typeface="Times New Roman" panose="02020603050405020304" pitchFamily="18" charset="0"/>
            </a:endParaRPr>
          </a:p>
          <a:p>
            <a:pPr algn="just"/>
            <a:endParaRPr lang="it-IT" sz="2000" dirty="0">
              <a:latin typeface="Times New Roman" panose="02020603050405020304" pitchFamily="18" charset="0"/>
              <a:cs typeface="Times New Roman" panose="02020603050405020304" pitchFamily="18" charset="0"/>
            </a:endParaRPr>
          </a:p>
          <a:p>
            <a:pPr algn="just"/>
            <a:endParaRPr lang="it-IT" sz="2000" dirty="0">
              <a:latin typeface="Times New Roman" panose="02020603050405020304" pitchFamily="18" charset="0"/>
              <a:cs typeface="Times New Roman" panose="02020603050405020304" pitchFamily="18" charset="0"/>
            </a:endParaRPr>
          </a:p>
          <a:p>
            <a:pPr algn="just"/>
            <a:r>
              <a:rPr lang="it-IT" sz="2000" dirty="0">
                <a:latin typeface="Times New Roman" panose="02020603050405020304" pitchFamily="18" charset="0"/>
                <a:cs typeface="Times New Roman" panose="02020603050405020304" pitchFamily="18" charset="0"/>
              </a:rPr>
              <a:t>Un aumento dell’offerta di capitale porta ad un aumento del salario reale e del PIL. Parallelamente il saggio di profitto diminuisce mentre l’occupazione rimane invariata. </a:t>
            </a:r>
            <a:endParaRPr lang="it-IT" sz="1800" dirty="0">
              <a:latin typeface="Times New Roman" panose="02020603050405020304" pitchFamily="18" charset="0"/>
              <a:cs typeface="Times New Roman" panose="02020603050405020304" pitchFamily="18" charset="0"/>
            </a:endParaRPr>
          </a:p>
          <a:p>
            <a:pPr algn="just"/>
            <a:endParaRPr lang="it-IT"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3358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500"/>
                                        <p:tgtEl>
                                          <p:spTgt spid="2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3"/>
                                        </p:tgtEl>
                                        <p:attrNameLst>
                                          <p:attrName>style.visibility</p:attrName>
                                        </p:attrNameLst>
                                      </p:cBhvr>
                                      <p:to>
                                        <p:strVal val="visible"/>
                                      </p:to>
                                    </p:set>
                                    <p:animEffect transition="in" filter="fade">
                                      <p:cBhvr>
                                        <p:cTn id="10" dur="500"/>
                                        <p:tgtEl>
                                          <p:spTgt spid="33"/>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28"/>
                                        </p:tgtEl>
                                        <p:attrNameLst>
                                          <p:attrName>style.visibility</p:attrName>
                                        </p:attrNameLst>
                                      </p:cBhvr>
                                      <p:to>
                                        <p:strVal val="visible"/>
                                      </p:to>
                                    </p:set>
                                    <p:animEffect transition="in" filter="fade">
                                      <p:cBhvr>
                                        <p:cTn id="15" dur="500"/>
                                        <p:tgtEl>
                                          <p:spTgt spid="28"/>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2"/>
                                        </p:tgtEl>
                                        <p:attrNameLst>
                                          <p:attrName>style.visibility</p:attrName>
                                        </p:attrNameLst>
                                      </p:cBhvr>
                                      <p:to>
                                        <p:strVal val="visible"/>
                                      </p:to>
                                    </p:set>
                                    <p:animEffect transition="in" filter="fade">
                                      <p:cBhvr>
                                        <p:cTn id="18" dur="500"/>
                                        <p:tgtEl>
                                          <p:spTgt spid="32"/>
                                        </p:tgtEl>
                                      </p:cBhvr>
                                    </p:animEffec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7"/>
                                        </p:tgtEl>
                                        <p:attrNameLst>
                                          <p:attrName>style.visibility</p:attrName>
                                        </p:attrNameLst>
                                      </p:cBhvr>
                                      <p:to>
                                        <p:strVal val="visible"/>
                                      </p:to>
                                    </p:set>
                                  </p:childTnLst>
                                </p:cTn>
                              </p:par>
                              <p:par>
                                <p:cTn id="23" presetID="10" presetClass="entr" presetSubtype="0" fill="hold" grpId="0" nodeType="withEffect">
                                  <p:stCondLst>
                                    <p:cond delay="0"/>
                                  </p:stCondLst>
                                  <p:childTnLst>
                                    <p:set>
                                      <p:cBhvr>
                                        <p:cTn id="24" dur="1" fill="hold">
                                          <p:stCondLst>
                                            <p:cond delay="0"/>
                                          </p:stCondLst>
                                        </p:cTn>
                                        <p:tgtEl>
                                          <p:spTgt spid="34"/>
                                        </p:tgtEl>
                                        <p:attrNameLst>
                                          <p:attrName>style.visibility</p:attrName>
                                        </p:attrNameLst>
                                      </p:cBhvr>
                                      <p:to>
                                        <p:strVal val="visible"/>
                                      </p:to>
                                    </p:set>
                                    <p:animEffect transition="in" filter="fade">
                                      <p:cBhvr>
                                        <p:cTn id="25" dur="500"/>
                                        <p:tgtEl>
                                          <p:spTgt spid="34"/>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30"/>
                                        </p:tgtEl>
                                        <p:attrNameLst>
                                          <p:attrName>style.visibility</p:attrName>
                                        </p:attrNameLst>
                                      </p:cBhvr>
                                      <p:to>
                                        <p:strVal val="visible"/>
                                      </p:to>
                                    </p:set>
                                    <p:animEffect transition="in" filter="fade">
                                      <p:cBhvr>
                                        <p:cTn id="30" dur="500"/>
                                        <p:tgtEl>
                                          <p:spTgt spid="30"/>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35"/>
                                        </p:tgtEl>
                                        <p:attrNameLst>
                                          <p:attrName>style.visibility</p:attrName>
                                        </p:attrNameLst>
                                      </p:cBhvr>
                                      <p:to>
                                        <p:strVal val="visible"/>
                                      </p:to>
                                    </p:set>
                                    <p:animEffect transition="in" filter="fade">
                                      <p:cBhvr>
                                        <p:cTn id="33" dur="500"/>
                                        <p:tgtEl>
                                          <p:spTgt spid="35"/>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38"/>
                                        </p:tgtEl>
                                        <p:attrNameLst>
                                          <p:attrName>style.visibility</p:attrName>
                                        </p:attrNameLst>
                                      </p:cBhvr>
                                      <p:to>
                                        <p:strVal val="visible"/>
                                      </p:to>
                                    </p:set>
                                    <p:animEffect transition="in" filter="fade">
                                      <p:cBhvr>
                                        <p:cTn id="38" dur="500"/>
                                        <p:tgtEl>
                                          <p:spTgt spid="38"/>
                                        </p:tgtEl>
                                      </p:cBhvr>
                                    </p:animEffect>
                                  </p:childTnLst>
                                </p:cTn>
                              </p:par>
                              <p:par>
                                <p:cTn id="39" presetID="10" presetClass="entr" presetSubtype="0" fill="hold" nodeType="withEffect">
                                  <p:stCondLst>
                                    <p:cond delay="0"/>
                                  </p:stCondLst>
                                  <p:childTnLst>
                                    <p:set>
                                      <p:cBhvr>
                                        <p:cTn id="40" dur="1" fill="hold">
                                          <p:stCondLst>
                                            <p:cond delay="0"/>
                                          </p:stCondLst>
                                        </p:cTn>
                                        <p:tgtEl>
                                          <p:spTgt spid="40"/>
                                        </p:tgtEl>
                                        <p:attrNameLst>
                                          <p:attrName>style.visibility</p:attrName>
                                        </p:attrNameLst>
                                      </p:cBhvr>
                                      <p:to>
                                        <p:strVal val="visible"/>
                                      </p:to>
                                    </p:set>
                                    <p:animEffect transition="in" filter="fade">
                                      <p:cBhvr>
                                        <p:cTn id="41" dur="500"/>
                                        <p:tgtEl>
                                          <p:spTgt spid="40"/>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37"/>
                                        </p:tgtEl>
                                        <p:attrNameLst>
                                          <p:attrName>style.visibility</p:attrName>
                                        </p:attrNameLst>
                                      </p:cBhvr>
                                      <p:to>
                                        <p:strVal val="visible"/>
                                      </p:to>
                                    </p:set>
                                    <p:animEffect transition="in" filter="fade">
                                      <p:cBhvr>
                                        <p:cTn id="44" dur="500"/>
                                        <p:tgtEl>
                                          <p:spTgt spid="37"/>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36"/>
                                        </p:tgtEl>
                                        <p:attrNameLst>
                                          <p:attrName>style.visibility</p:attrName>
                                        </p:attrNameLst>
                                      </p:cBhvr>
                                      <p:to>
                                        <p:strVal val="visible"/>
                                      </p:to>
                                    </p:set>
                                    <p:animEffect transition="in" filter="fade">
                                      <p:cBhvr>
                                        <p:cTn id="47" dur="500"/>
                                        <p:tgtEl>
                                          <p:spTgt spid="36"/>
                                        </p:tgtEl>
                                      </p:cBhvr>
                                    </p:animEffec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nodeType="clickEffect">
                                  <p:stCondLst>
                                    <p:cond delay="0"/>
                                  </p:stCondLst>
                                  <p:childTnLst>
                                    <p:set>
                                      <p:cBhvr>
                                        <p:cTn id="51" dur="1" fill="hold">
                                          <p:stCondLst>
                                            <p:cond delay="0"/>
                                          </p:stCondLst>
                                        </p:cTn>
                                        <p:tgtEl>
                                          <p:spTgt spid="41"/>
                                        </p:tgtEl>
                                        <p:attrNameLst>
                                          <p:attrName>style.visibility</p:attrName>
                                        </p:attrNameLst>
                                      </p:cBhvr>
                                      <p:to>
                                        <p:strVal val="visible"/>
                                      </p:to>
                                    </p:set>
                                  </p:childTnLst>
                                </p:cTn>
                              </p:par>
                              <p:par>
                                <p:cTn id="52" presetID="10" presetClass="entr" presetSubtype="0" fill="hold" grpId="0" nodeType="withEffect">
                                  <p:stCondLst>
                                    <p:cond delay="0"/>
                                  </p:stCondLst>
                                  <p:childTnLst>
                                    <p:set>
                                      <p:cBhvr>
                                        <p:cTn id="53" dur="1" fill="hold">
                                          <p:stCondLst>
                                            <p:cond delay="0"/>
                                          </p:stCondLst>
                                        </p:cTn>
                                        <p:tgtEl>
                                          <p:spTgt spid="42"/>
                                        </p:tgtEl>
                                        <p:attrNameLst>
                                          <p:attrName>style.visibility</p:attrName>
                                        </p:attrNameLst>
                                      </p:cBhvr>
                                      <p:to>
                                        <p:strVal val="visible"/>
                                      </p:to>
                                    </p:set>
                                    <p:animEffect transition="in" filter="fade">
                                      <p:cBhvr>
                                        <p:cTn id="54" dur="500"/>
                                        <p:tgtEl>
                                          <p:spTgt spid="42"/>
                                        </p:tgtEl>
                                      </p:cBhvr>
                                    </p:animEffect>
                                  </p:childTnLst>
                                </p:cTn>
                              </p:par>
                            </p:childTnLst>
                          </p:cTn>
                        </p:par>
                      </p:childTnLst>
                    </p:cTn>
                  </p:par>
                  <p:par>
                    <p:cTn id="55" fill="hold">
                      <p:stCondLst>
                        <p:cond delay="indefinite"/>
                      </p:stCondLst>
                      <p:childTnLst>
                        <p:par>
                          <p:cTn id="56" fill="hold">
                            <p:stCondLst>
                              <p:cond delay="0"/>
                            </p:stCondLst>
                            <p:childTnLst>
                              <p:par>
                                <p:cTn id="57" presetID="10" presetClass="entr" presetSubtype="0" fill="hold" nodeType="clickEffect">
                                  <p:stCondLst>
                                    <p:cond delay="0"/>
                                  </p:stCondLst>
                                  <p:childTnLst>
                                    <p:set>
                                      <p:cBhvr>
                                        <p:cTn id="58" dur="1" fill="hold">
                                          <p:stCondLst>
                                            <p:cond delay="0"/>
                                          </p:stCondLst>
                                        </p:cTn>
                                        <p:tgtEl>
                                          <p:spTgt spid="43"/>
                                        </p:tgtEl>
                                        <p:attrNameLst>
                                          <p:attrName>style.visibility</p:attrName>
                                        </p:attrNameLst>
                                      </p:cBhvr>
                                      <p:to>
                                        <p:strVal val="visible"/>
                                      </p:to>
                                    </p:set>
                                    <p:animEffect transition="in" filter="fade">
                                      <p:cBhvr>
                                        <p:cTn id="59" dur="500"/>
                                        <p:tgtEl>
                                          <p:spTgt spid="43"/>
                                        </p:tgtEl>
                                      </p:cBhvr>
                                    </p:animEffect>
                                  </p:childTnLst>
                                </p:cTn>
                              </p:par>
                              <p:par>
                                <p:cTn id="60" presetID="10" presetClass="entr" presetSubtype="0" fill="hold" grpId="0" nodeType="withEffect">
                                  <p:stCondLst>
                                    <p:cond delay="0"/>
                                  </p:stCondLst>
                                  <p:childTnLst>
                                    <p:set>
                                      <p:cBhvr>
                                        <p:cTn id="61" dur="1" fill="hold">
                                          <p:stCondLst>
                                            <p:cond delay="0"/>
                                          </p:stCondLst>
                                        </p:cTn>
                                        <p:tgtEl>
                                          <p:spTgt spid="44"/>
                                        </p:tgtEl>
                                        <p:attrNameLst>
                                          <p:attrName>style.visibility</p:attrName>
                                        </p:attrNameLst>
                                      </p:cBhvr>
                                      <p:to>
                                        <p:strVal val="visible"/>
                                      </p:to>
                                    </p:set>
                                    <p:animEffect transition="in" filter="fade">
                                      <p:cBhvr>
                                        <p:cTn id="62" dur="500"/>
                                        <p:tgtEl>
                                          <p:spTgt spid="44"/>
                                        </p:tgtEl>
                                      </p:cBhvr>
                                    </p:animEffect>
                                  </p:childTnLst>
                                </p:cTn>
                              </p:par>
                              <p:par>
                                <p:cTn id="63" presetID="10" presetClass="entr" presetSubtype="0" fill="hold" nodeType="withEffect">
                                  <p:stCondLst>
                                    <p:cond delay="0"/>
                                  </p:stCondLst>
                                  <p:childTnLst>
                                    <p:set>
                                      <p:cBhvr>
                                        <p:cTn id="64" dur="1" fill="hold">
                                          <p:stCondLst>
                                            <p:cond delay="0"/>
                                          </p:stCondLst>
                                        </p:cTn>
                                        <p:tgtEl>
                                          <p:spTgt spid="45"/>
                                        </p:tgtEl>
                                        <p:attrNameLst>
                                          <p:attrName>style.visibility</p:attrName>
                                        </p:attrNameLst>
                                      </p:cBhvr>
                                      <p:to>
                                        <p:strVal val="visible"/>
                                      </p:to>
                                    </p:set>
                                    <p:animEffect transition="in" filter="fade">
                                      <p:cBhvr>
                                        <p:cTn id="65" dur="500"/>
                                        <p:tgtEl>
                                          <p:spTgt spid="45"/>
                                        </p:tgtEl>
                                      </p:cBhvr>
                                    </p:animEffect>
                                  </p:childTnLst>
                                </p:cTn>
                              </p:par>
                              <p:par>
                                <p:cTn id="66" presetID="10" presetClass="entr" presetSubtype="0" fill="hold" grpId="0" nodeType="withEffect">
                                  <p:stCondLst>
                                    <p:cond delay="0"/>
                                  </p:stCondLst>
                                  <p:childTnLst>
                                    <p:set>
                                      <p:cBhvr>
                                        <p:cTn id="67" dur="1" fill="hold">
                                          <p:stCondLst>
                                            <p:cond delay="0"/>
                                          </p:stCondLst>
                                        </p:cTn>
                                        <p:tgtEl>
                                          <p:spTgt spid="48"/>
                                        </p:tgtEl>
                                        <p:attrNameLst>
                                          <p:attrName>style.visibility</p:attrName>
                                        </p:attrNameLst>
                                      </p:cBhvr>
                                      <p:to>
                                        <p:strVal val="visible"/>
                                      </p:to>
                                    </p:set>
                                    <p:animEffect transition="in" filter="fade">
                                      <p:cBhvr>
                                        <p:cTn id="68" dur="500"/>
                                        <p:tgtEl>
                                          <p:spTgt spid="48"/>
                                        </p:tgtEl>
                                      </p:cBhvr>
                                    </p:animEffect>
                                  </p:childTnLst>
                                </p:cTn>
                              </p:par>
                              <p:par>
                                <p:cTn id="69" presetID="10" presetClass="entr" presetSubtype="0" fill="hold" grpId="0" nodeType="withEffect">
                                  <p:stCondLst>
                                    <p:cond delay="0"/>
                                  </p:stCondLst>
                                  <p:childTnLst>
                                    <p:set>
                                      <p:cBhvr>
                                        <p:cTn id="70" dur="1" fill="hold">
                                          <p:stCondLst>
                                            <p:cond delay="0"/>
                                          </p:stCondLst>
                                        </p:cTn>
                                        <p:tgtEl>
                                          <p:spTgt spid="49"/>
                                        </p:tgtEl>
                                        <p:attrNameLst>
                                          <p:attrName>style.visibility</p:attrName>
                                        </p:attrNameLst>
                                      </p:cBhvr>
                                      <p:to>
                                        <p:strVal val="visible"/>
                                      </p:to>
                                    </p:set>
                                    <p:animEffect transition="in" filter="fade">
                                      <p:cBhvr>
                                        <p:cTn id="71" dur="500"/>
                                        <p:tgtEl>
                                          <p:spTgt spid="49"/>
                                        </p:tgtEl>
                                      </p:cBhvr>
                                    </p:animEffect>
                                  </p:childTnLst>
                                </p:cTn>
                              </p:par>
                            </p:childTnLst>
                          </p:cTn>
                        </p:par>
                      </p:childTnLst>
                    </p:cTn>
                  </p:par>
                  <p:par>
                    <p:cTn id="72" fill="hold">
                      <p:stCondLst>
                        <p:cond delay="indefinite"/>
                      </p:stCondLst>
                      <p:childTnLst>
                        <p:par>
                          <p:cTn id="73" fill="hold">
                            <p:stCondLst>
                              <p:cond delay="0"/>
                            </p:stCondLst>
                            <p:childTnLst>
                              <p:par>
                                <p:cTn id="74" presetID="10" presetClass="entr" presetSubtype="0" fill="hold" nodeType="clickEffect">
                                  <p:stCondLst>
                                    <p:cond delay="0"/>
                                  </p:stCondLst>
                                  <p:childTnLst>
                                    <p:set>
                                      <p:cBhvr>
                                        <p:cTn id="75" dur="1" fill="hold">
                                          <p:stCondLst>
                                            <p:cond delay="0"/>
                                          </p:stCondLst>
                                        </p:cTn>
                                        <p:tgtEl>
                                          <p:spTgt spid="50"/>
                                        </p:tgtEl>
                                        <p:attrNameLst>
                                          <p:attrName>style.visibility</p:attrName>
                                        </p:attrNameLst>
                                      </p:cBhvr>
                                      <p:to>
                                        <p:strVal val="visible"/>
                                      </p:to>
                                    </p:set>
                                    <p:animEffect transition="in" filter="fade">
                                      <p:cBhvr>
                                        <p:cTn id="76"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P spid="33" grpId="0"/>
      <p:bldP spid="34" grpId="0"/>
      <p:bldP spid="35" grpId="0"/>
      <p:bldP spid="36" grpId="0"/>
      <p:bldP spid="37" grpId="0"/>
      <p:bldP spid="42" grpId="0"/>
      <p:bldP spid="44" grpId="0"/>
      <p:bldP spid="48" grpId="0"/>
      <p:bldP spid="4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a:extLst>
              <a:ext uri="{FF2B5EF4-FFF2-40B4-BE49-F238E27FC236}">
                <a16:creationId xmlns:a16="http://schemas.microsoft.com/office/drawing/2014/main" id="{9E9D7871-5470-4D91-8213-4A46E5028592}"/>
              </a:ext>
            </a:extLst>
          </p:cNvPr>
          <p:cNvSpPr>
            <a:spLocks noGrp="1" noChangeArrowheads="1"/>
          </p:cNvSpPr>
          <p:nvPr>
            <p:ph type="title"/>
          </p:nvPr>
        </p:nvSpPr>
        <p:spPr>
          <a:xfrm>
            <a:off x="245232" y="6443"/>
            <a:ext cx="8712968" cy="490676"/>
          </a:xfrm>
        </p:spPr>
        <p:txBody>
          <a:bodyPr/>
          <a:lstStyle/>
          <a:p>
            <a:pPr eaLnBrk="1" hangingPunct="1"/>
            <a:r>
              <a:rPr lang="en-GB" altLang="it-IT" dirty="0">
                <a:latin typeface="Garamond" panose="02020404030301010803" pitchFamily="18" charset="0"/>
              </a:rPr>
              <a:t>Shock </a:t>
            </a:r>
            <a:r>
              <a:rPr lang="en-GB" altLang="it-IT" dirty="0" err="1">
                <a:latin typeface="Garamond" panose="02020404030301010803" pitchFamily="18" charset="0"/>
              </a:rPr>
              <a:t>spesa</a:t>
            </a:r>
            <a:r>
              <a:rPr lang="en-GB" altLang="it-IT" dirty="0">
                <a:latin typeface="Garamond" panose="02020404030301010803" pitchFamily="18" charset="0"/>
              </a:rPr>
              <a:t> </a:t>
            </a:r>
            <a:r>
              <a:rPr lang="en-GB" altLang="it-IT" dirty="0" err="1">
                <a:latin typeface="Garamond" panose="02020404030301010803" pitchFamily="18" charset="0"/>
              </a:rPr>
              <a:t>pubblica</a:t>
            </a:r>
            <a:endParaRPr lang="en-GB" altLang="it-IT" dirty="0">
              <a:latin typeface="Garamond" panose="02020404030301010803" pitchFamily="18" charset="0"/>
            </a:endParaRPr>
          </a:p>
        </p:txBody>
      </p:sp>
      <p:cxnSp>
        <p:nvCxnSpPr>
          <p:cNvPr id="7" name="Connettore 2 6">
            <a:extLst>
              <a:ext uri="{FF2B5EF4-FFF2-40B4-BE49-F238E27FC236}">
                <a16:creationId xmlns:a16="http://schemas.microsoft.com/office/drawing/2014/main" id="{57193540-F45A-42C6-BA72-A5C878CDFB5E}"/>
              </a:ext>
            </a:extLst>
          </p:cNvPr>
          <p:cNvCxnSpPr>
            <a:cxnSpLocks/>
          </p:cNvCxnSpPr>
          <p:nvPr/>
        </p:nvCxnSpPr>
        <p:spPr bwMode="auto">
          <a:xfrm flipV="1">
            <a:off x="755576" y="1124744"/>
            <a:ext cx="0" cy="2880320"/>
          </a:xfrm>
          <a:prstGeom prst="straightConnector1">
            <a:avLst/>
          </a:prstGeom>
          <a:ln w="19050">
            <a:solidFill>
              <a:schemeClr val="tx1">
                <a:lumMod val="75000"/>
              </a:schemeClr>
            </a:solidFill>
            <a:tailEnd type="triangle"/>
          </a:ln>
        </p:spPr>
        <p:style>
          <a:lnRef idx="1">
            <a:schemeClr val="dk1"/>
          </a:lnRef>
          <a:fillRef idx="0">
            <a:schemeClr val="dk1"/>
          </a:fillRef>
          <a:effectRef idx="0">
            <a:schemeClr val="dk1"/>
          </a:effectRef>
          <a:fontRef idx="minor">
            <a:schemeClr val="tx1"/>
          </a:fontRef>
        </p:style>
      </p:cxnSp>
      <p:cxnSp>
        <p:nvCxnSpPr>
          <p:cNvPr id="11" name="Connettore 2 10">
            <a:extLst>
              <a:ext uri="{FF2B5EF4-FFF2-40B4-BE49-F238E27FC236}">
                <a16:creationId xmlns:a16="http://schemas.microsoft.com/office/drawing/2014/main" id="{AF29D505-1B23-408D-AD13-83C0CF16CB21}"/>
              </a:ext>
            </a:extLst>
          </p:cNvPr>
          <p:cNvCxnSpPr>
            <a:cxnSpLocks/>
          </p:cNvCxnSpPr>
          <p:nvPr/>
        </p:nvCxnSpPr>
        <p:spPr bwMode="auto">
          <a:xfrm>
            <a:off x="755576" y="4005064"/>
            <a:ext cx="3600400" cy="0"/>
          </a:xfrm>
          <a:prstGeom prst="straightConnector1">
            <a:avLst/>
          </a:prstGeom>
          <a:ln w="19050">
            <a:solidFill>
              <a:schemeClr val="tx1">
                <a:lumMod val="75000"/>
              </a:schemeClr>
            </a:solidFill>
            <a:tailEnd type="triangle"/>
          </a:ln>
        </p:spPr>
        <p:style>
          <a:lnRef idx="1">
            <a:schemeClr val="dk1"/>
          </a:lnRef>
          <a:fillRef idx="0">
            <a:schemeClr val="dk1"/>
          </a:fillRef>
          <a:effectRef idx="0">
            <a:schemeClr val="dk1"/>
          </a:effectRef>
          <a:fontRef idx="minor">
            <a:schemeClr val="tx1"/>
          </a:fontRef>
        </p:style>
      </p:cxnSp>
      <p:cxnSp>
        <p:nvCxnSpPr>
          <p:cNvPr id="16" name="Connettore 2 15">
            <a:extLst>
              <a:ext uri="{FF2B5EF4-FFF2-40B4-BE49-F238E27FC236}">
                <a16:creationId xmlns:a16="http://schemas.microsoft.com/office/drawing/2014/main" id="{181FC285-22AE-4965-B1BB-9179188FA65F}"/>
              </a:ext>
            </a:extLst>
          </p:cNvPr>
          <p:cNvCxnSpPr>
            <a:cxnSpLocks/>
          </p:cNvCxnSpPr>
          <p:nvPr/>
        </p:nvCxnSpPr>
        <p:spPr bwMode="auto">
          <a:xfrm flipV="1">
            <a:off x="4860032" y="1124744"/>
            <a:ext cx="0" cy="2880320"/>
          </a:xfrm>
          <a:prstGeom prst="straightConnector1">
            <a:avLst/>
          </a:prstGeom>
          <a:ln w="19050">
            <a:solidFill>
              <a:schemeClr val="tx1">
                <a:lumMod val="75000"/>
              </a:schemeClr>
            </a:solidFill>
            <a:tailEnd type="triangle"/>
          </a:ln>
        </p:spPr>
        <p:style>
          <a:lnRef idx="1">
            <a:schemeClr val="dk1"/>
          </a:lnRef>
          <a:fillRef idx="0">
            <a:schemeClr val="dk1"/>
          </a:fillRef>
          <a:effectRef idx="0">
            <a:schemeClr val="dk1"/>
          </a:effectRef>
          <a:fontRef idx="minor">
            <a:schemeClr val="tx1"/>
          </a:fontRef>
        </p:style>
      </p:cxnSp>
      <p:cxnSp>
        <p:nvCxnSpPr>
          <p:cNvPr id="17" name="Connettore 2 16">
            <a:extLst>
              <a:ext uri="{FF2B5EF4-FFF2-40B4-BE49-F238E27FC236}">
                <a16:creationId xmlns:a16="http://schemas.microsoft.com/office/drawing/2014/main" id="{E4A9BC45-3D7A-4609-B08E-54056973B4CE}"/>
              </a:ext>
            </a:extLst>
          </p:cNvPr>
          <p:cNvCxnSpPr>
            <a:cxnSpLocks/>
          </p:cNvCxnSpPr>
          <p:nvPr/>
        </p:nvCxnSpPr>
        <p:spPr bwMode="auto">
          <a:xfrm>
            <a:off x="4860032" y="4005064"/>
            <a:ext cx="3600400" cy="0"/>
          </a:xfrm>
          <a:prstGeom prst="straightConnector1">
            <a:avLst/>
          </a:prstGeom>
          <a:ln w="19050">
            <a:solidFill>
              <a:schemeClr val="tx1">
                <a:lumMod val="75000"/>
              </a:schemeClr>
            </a:solidFill>
            <a:tailEnd type="triangle"/>
          </a:ln>
        </p:spPr>
        <p:style>
          <a:lnRef idx="1">
            <a:schemeClr val="dk1"/>
          </a:lnRef>
          <a:fillRef idx="0">
            <a:schemeClr val="dk1"/>
          </a:fillRef>
          <a:effectRef idx="0">
            <a:schemeClr val="dk1"/>
          </a:effectRef>
          <a:fontRef idx="minor">
            <a:schemeClr val="tx1"/>
          </a:fontRef>
        </p:style>
      </p:cxnSp>
      <p:sp>
        <p:nvSpPr>
          <p:cNvPr id="18" name="Rettangolo 17">
            <a:extLst>
              <a:ext uri="{FF2B5EF4-FFF2-40B4-BE49-F238E27FC236}">
                <a16:creationId xmlns:a16="http://schemas.microsoft.com/office/drawing/2014/main" id="{3F1BA280-EFFD-41DF-A221-C7A9E0EF407B}"/>
              </a:ext>
            </a:extLst>
          </p:cNvPr>
          <p:cNvSpPr/>
          <p:nvPr/>
        </p:nvSpPr>
        <p:spPr bwMode="auto">
          <a:xfrm>
            <a:off x="4002776" y="3972903"/>
            <a:ext cx="324034" cy="5760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it-IT"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L</a:t>
            </a:r>
          </a:p>
        </p:txBody>
      </p:sp>
      <p:sp>
        <p:nvSpPr>
          <p:cNvPr id="20" name="Rettangolo 19">
            <a:extLst>
              <a:ext uri="{FF2B5EF4-FFF2-40B4-BE49-F238E27FC236}">
                <a16:creationId xmlns:a16="http://schemas.microsoft.com/office/drawing/2014/main" id="{CDEB7E25-ADD1-4A66-BDBB-2A6BA54632A5}"/>
              </a:ext>
            </a:extLst>
          </p:cNvPr>
          <p:cNvSpPr/>
          <p:nvPr/>
        </p:nvSpPr>
        <p:spPr bwMode="auto">
          <a:xfrm>
            <a:off x="8074277" y="3933056"/>
            <a:ext cx="324034" cy="5760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it-IT" sz="2400" dirty="0">
                <a:solidFill>
                  <a:srgbClr val="000000"/>
                </a:solidFill>
                <a:latin typeface="Times New Roman" panose="02020603050405020304" pitchFamily="18" charset="0"/>
                <a:cs typeface="Times New Roman" panose="02020603050405020304" pitchFamily="18" charset="0"/>
              </a:rPr>
              <a:t>K</a:t>
            </a:r>
            <a:endParaRPr kumimoji="0" lang="it-IT"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p:txBody>
      </p:sp>
      <mc:AlternateContent xmlns:mc="http://schemas.openxmlformats.org/markup-compatibility/2006">
        <mc:Choice xmlns:a14="http://schemas.microsoft.com/office/drawing/2010/main" Requires="a14">
          <p:sp>
            <p:nvSpPr>
              <p:cNvPr id="21" name="Rettangolo 20">
                <a:extLst>
                  <a:ext uri="{FF2B5EF4-FFF2-40B4-BE49-F238E27FC236}">
                    <a16:creationId xmlns:a16="http://schemas.microsoft.com/office/drawing/2014/main" id="{A05FDFDE-1ECB-4CD3-B011-C312272F5B21}"/>
                  </a:ext>
                </a:extLst>
              </p:cNvPr>
              <p:cNvSpPr/>
              <p:nvPr/>
            </p:nvSpPr>
            <p:spPr bwMode="auto">
              <a:xfrm>
                <a:off x="323528" y="980728"/>
                <a:ext cx="324034" cy="576064"/>
              </a:xfrm>
              <a:prstGeom prst="rect">
                <a:avLst/>
              </a:prstGeom>
              <a:noFill/>
              <a:ln>
                <a:noFill/>
              </a:ln>
              <a:effectLst/>
              <a:extLst>
                <a:ext uri="{909E8E84-426E-40DD-AFC4-6F175D3DCCD1}">
                  <a14:hiddenFill>
                    <a:solidFill>
                      <a:schemeClr val="accent1"/>
                    </a:solidFill>
                  </a14:hiddenFill>
                </a:ext>
                <a:ext uri="{91240B29-F687-4F45-9708-019B960494DF}">
                  <a14:hiddenLine w="9525" cap="flat" cmpd="sng" algn="ctr">
                    <a:solidFill>
                      <a:schemeClr val="tx1"/>
                    </a:solidFill>
                    <a:prstDash val="solid"/>
                    <a:round/>
                    <a:headEnd type="none" w="med" len="med"/>
                    <a:tailEnd type="none" w="med" len="med"/>
                  </a14:hiddenLine>
                </a:ext>
                <a:ext uri="{AF507438-7753-43E0-B8FC-AC1667EBCBE1}">
                  <a14:hiddenEffects>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14:m>
                  <m:oMathPara xmlns:m="http://schemas.openxmlformats.org/officeDocument/2006/math">
                    <m:oMathParaPr>
                      <m:jc m:val="centerGroup"/>
                    </m:oMathParaPr>
                    <m:oMath xmlns:m="http://schemas.openxmlformats.org/officeDocument/2006/math">
                      <m:sSub>
                        <m:sSubPr>
                          <m:ctrlP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ctrlPr>
                        </m:sSubPr>
                        <m:e>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𝑤</m:t>
                          </m:r>
                        </m:e>
                        <m:sub>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𝑟</m:t>
                          </m:r>
                        </m:sub>
                      </m:sSub>
                    </m:oMath>
                  </m:oMathPara>
                </a14:m>
                <a:endParaRPr kumimoji="0" lang="it-IT"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p:txBody>
          </p:sp>
        </mc:Choice>
        <mc:Fallback>
          <p:sp>
            <p:nvSpPr>
              <p:cNvPr id="21" name="Rettangolo 20">
                <a:extLst>
                  <a:ext uri="{FF2B5EF4-FFF2-40B4-BE49-F238E27FC236}">
                    <a16:creationId xmlns:a16="http://schemas.microsoft.com/office/drawing/2014/main" id="{A05FDFDE-1ECB-4CD3-B011-C312272F5B21}"/>
                  </a:ext>
                </a:extLst>
              </p:cNvPr>
              <p:cNvSpPr>
                <a:spLocks noRot="1" noChangeAspect="1" noMove="1" noResize="1" noEditPoints="1" noAdjustHandles="1" noChangeArrowheads="1" noChangeShapeType="1" noTextEdit="1"/>
              </p:cNvSpPr>
              <p:nvPr/>
            </p:nvSpPr>
            <p:spPr bwMode="auto">
              <a:xfrm>
                <a:off x="323528" y="980728"/>
                <a:ext cx="324034" cy="576064"/>
              </a:xfrm>
              <a:prstGeom prst="rect">
                <a:avLst/>
              </a:prstGeom>
              <a:blipFill>
                <a:blip r:embed="rId3"/>
                <a:stretch>
                  <a:fillRect r="-49057"/>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r>
                  <a:rPr lang="it-IT">
                    <a:noFill/>
                  </a:rPr>
                  <a:t> </a:t>
                </a:r>
              </a:p>
            </p:txBody>
          </p:sp>
        </mc:Fallback>
      </mc:AlternateContent>
      <mc:AlternateContent xmlns:mc="http://schemas.openxmlformats.org/markup-compatibility/2006">
        <mc:Choice xmlns:a14="http://schemas.microsoft.com/office/drawing/2010/main" Requires="a14">
          <p:sp>
            <p:nvSpPr>
              <p:cNvPr id="22" name="Rettangolo 21">
                <a:extLst>
                  <a:ext uri="{FF2B5EF4-FFF2-40B4-BE49-F238E27FC236}">
                    <a16:creationId xmlns:a16="http://schemas.microsoft.com/office/drawing/2014/main" id="{AB943765-1BF9-41A8-9C8A-63638CCFCF3D}"/>
                  </a:ext>
                </a:extLst>
              </p:cNvPr>
              <p:cNvSpPr/>
              <p:nvPr/>
            </p:nvSpPr>
            <p:spPr bwMode="auto">
              <a:xfrm>
                <a:off x="4431404" y="1124743"/>
                <a:ext cx="324034" cy="576064"/>
              </a:xfrm>
              <a:prstGeom prst="rect">
                <a:avLst/>
              </a:prstGeom>
              <a:noFill/>
              <a:ln>
                <a:noFill/>
              </a:ln>
              <a:effectLst/>
              <a:extLst>
                <a:ext uri="{909E8E84-426E-40DD-AFC4-6F175D3DCCD1}">
                  <a14:hiddenFill>
                    <a:solidFill>
                      <a:schemeClr val="accent1"/>
                    </a:solidFill>
                  </a14:hiddenFill>
                </a:ext>
                <a:ext uri="{91240B29-F687-4F45-9708-019B960494DF}">
                  <a14:hiddenLine w="9525" cap="flat" cmpd="sng" algn="ctr">
                    <a:solidFill>
                      <a:schemeClr val="tx1"/>
                    </a:solidFill>
                    <a:prstDash val="solid"/>
                    <a:round/>
                    <a:headEnd type="none" w="med" len="med"/>
                    <a:tailEnd type="none" w="med" len="med"/>
                  </a14:hiddenLine>
                </a:ext>
                <a:ext uri="{AF507438-7753-43E0-B8FC-AC1667EBCBE1}">
                  <a14:hiddenEffects>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14:m>
                  <m:oMathPara xmlns:m="http://schemas.openxmlformats.org/officeDocument/2006/math">
                    <m:oMathParaPr>
                      <m:jc m:val="centerGroup"/>
                    </m:oMathParaPr>
                    <m:oMath xmlns:m="http://schemas.openxmlformats.org/officeDocument/2006/math">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𝑟</m:t>
                      </m:r>
                    </m:oMath>
                  </m:oMathPara>
                </a14:m>
                <a:endParaRPr kumimoji="0" lang="it-IT"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p:txBody>
          </p:sp>
        </mc:Choice>
        <mc:Fallback>
          <p:sp>
            <p:nvSpPr>
              <p:cNvPr id="22" name="Rettangolo 21">
                <a:extLst>
                  <a:ext uri="{FF2B5EF4-FFF2-40B4-BE49-F238E27FC236}">
                    <a16:creationId xmlns:a16="http://schemas.microsoft.com/office/drawing/2014/main" id="{AB943765-1BF9-41A8-9C8A-63638CCFCF3D}"/>
                  </a:ext>
                </a:extLst>
              </p:cNvPr>
              <p:cNvSpPr>
                <a:spLocks noRot="1" noChangeAspect="1" noMove="1" noResize="1" noEditPoints="1" noAdjustHandles="1" noChangeArrowheads="1" noChangeShapeType="1" noTextEdit="1"/>
              </p:cNvSpPr>
              <p:nvPr/>
            </p:nvSpPr>
            <p:spPr bwMode="auto">
              <a:xfrm>
                <a:off x="4431404" y="1124743"/>
                <a:ext cx="324034" cy="576064"/>
              </a:xfrm>
              <a:prstGeom prst="rect">
                <a:avLst/>
              </a:prstGeom>
              <a:blipFill>
                <a:blip r:embed="rId4"/>
                <a:stretch>
                  <a:fillRect/>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r>
                  <a:rPr lang="it-IT">
                    <a:noFill/>
                  </a:rPr>
                  <a:t> </a:t>
                </a:r>
              </a:p>
            </p:txBody>
          </p:sp>
        </mc:Fallback>
      </mc:AlternateContent>
      <p:cxnSp>
        <p:nvCxnSpPr>
          <p:cNvPr id="23" name="Connettore diritto 22">
            <a:extLst>
              <a:ext uri="{FF2B5EF4-FFF2-40B4-BE49-F238E27FC236}">
                <a16:creationId xmlns:a16="http://schemas.microsoft.com/office/drawing/2014/main" id="{82897C27-AD95-4BAA-B703-2761A23549D3}"/>
              </a:ext>
            </a:extLst>
          </p:cNvPr>
          <p:cNvCxnSpPr/>
          <p:nvPr/>
        </p:nvCxnSpPr>
        <p:spPr bwMode="auto">
          <a:xfrm flipV="1">
            <a:off x="2411760" y="1380614"/>
            <a:ext cx="0" cy="2592289"/>
          </a:xfrm>
          <a:prstGeom prst="line">
            <a:avLst/>
          </a:prstGeom>
          <a:noFill/>
          <a:ln w="2857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cxnSp>
        <p:nvCxnSpPr>
          <p:cNvPr id="27" name="Connettore diritto 26">
            <a:extLst>
              <a:ext uri="{FF2B5EF4-FFF2-40B4-BE49-F238E27FC236}">
                <a16:creationId xmlns:a16="http://schemas.microsoft.com/office/drawing/2014/main" id="{17A0BC3C-D743-412A-B5F6-EECA097E0A9D}"/>
              </a:ext>
            </a:extLst>
          </p:cNvPr>
          <p:cNvCxnSpPr/>
          <p:nvPr/>
        </p:nvCxnSpPr>
        <p:spPr bwMode="auto">
          <a:xfrm flipV="1">
            <a:off x="6621041" y="1412775"/>
            <a:ext cx="0" cy="2592289"/>
          </a:xfrm>
          <a:prstGeom prst="line">
            <a:avLst/>
          </a:prstGeom>
          <a:ln w="28575">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8" name="Connettore diritto 27">
            <a:extLst>
              <a:ext uri="{FF2B5EF4-FFF2-40B4-BE49-F238E27FC236}">
                <a16:creationId xmlns:a16="http://schemas.microsoft.com/office/drawing/2014/main" id="{B6B2B8FA-7EC7-4DBE-AF3B-CDB13D9C786E}"/>
              </a:ext>
            </a:extLst>
          </p:cNvPr>
          <p:cNvCxnSpPr/>
          <p:nvPr/>
        </p:nvCxnSpPr>
        <p:spPr bwMode="auto">
          <a:xfrm flipH="1" flipV="1">
            <a:off x="1304247" y="1469510"/>
            <a:ext cx="2295872" cy="2256026"/>
          </a:xfrm>
          <a:prstGeom prst="line">
            <a:avLst/>
          </a:prstGeom>
          <a:noFill/>
          <a:ln w="2857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cxnSp>
        <p:nvCxnSpPr>
          <p:cNvPr id="30" name="Connettore diritto 29">
            <a:extLst>
              <a:ext uri="{FF2B5EF4-FFF2-40B4-BE49-F238E27FC236}">
                <a16:creationId xmlns:a16="http://schemas.microsoft.com/office/drawing/2014/main" id="{9F3D2456-E2B9-4A26-B150-6C7A605C5C32}"/>
              </a:ext>
            </a:extLst>
          </p:cNvPr>
          <p:cNvCxnSpPr/>
          <p:nvPr/>
        </p:nvCxnSpPr>
        <p:spPr bwMode="auto">
          <a:xfrm flipH="1" flipV="1">
            <a:off x="5256302" y="1439239"/>
            <a:ext cx="2295872" cy="2256026"/>
          </a:xfrm>
          <a:prstGeom prst="line">
            <a:avLst/>
          </a:prstGeom>
          <a:noFill/>
          <a:ln w="2857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mc:AlternateContent xmlns:mc="http://schemas.openxmlformats.org/markup-compatibility/2006">
        <mc:Choice xmlns:a14="http://schemas.microsoft.com/office/drawing/2010/main" Requires="a14">
          <p:sp>
            <p:nvSpPr>
              <p:cNvPr id="32" name="Rettangolo 31">
                <a:extLst>
                  <a:ext uri="{FF2B5EF4-FFF2-40B4-BE49-F238E27FC236}">
                    <a16:creationId xmlns:a16="http://schemas.microsoft.com/office/drawing/2014/main" id="{6BC394A7-1B9C-4043-A3DA-BB40BF1E72A4}"/>
                  </a:ext>
                </a:extLst>
              </p:cNvPr>
              <p:cNvSpPr/>
              <p:nvPr/>
            </p:nvSpPr>
            <p:spPr bwMode="auto">
              <a:xfrm>
                <a:off x="3347640" y="3077957"/>
                <a:ext cx="324034" cy="576064"/>
              </a:xfrm>
              <a:prstGeom prst="rect">
                <a:avLst/>
              </a:prstGeom>
              <a:noFill/>
              <a:ln>
                <a:noFill/>
              </a:ln>
              <a:effectLst/>
              <a:extLst>
                <a:ext uri="{909E8E84-426E-40DD-AFC4-6F175D3DCCD1}">
                  <a14:hiddenFill>
                    <a:solidFill>
                      <a:schemeClr val="accent1"/>
                    </a:solidFill>
                  </a14:hiddenFill>
                </a:ext>
                <a:ext uri="{91240B29-F687-4F45-9708-019B960494DF}">
                  <a14:hiddenLine w="9525" cap="flat" cmpd="sng" algn="ctr">
                    <a:solidFill>
                      <a:schemeClr val="tx1"/>
                    </a:solidFill>
                    <a:prstDash val="solid"/>
                    <a:round/>
                    <a:headEnd type="none" w="med" len="med"/>
                    <a:tailEnd type="none" w="med" len="med"/>
                  </a14:hiddenLine>
                </a:ext>
                <a:ext uri="{AF507438-7753-43E0-B8FC-AC1667EBCBE1}">
                  <a14:hiddenEffects>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14:m>
                  <m:oMathPara xmlns:m="http://schemas.openxmlformats.org/officeDocument/2006/math">
                    <m:oMathParaPr>
                      <m:jc m:val="centerGroup"/>
                    </m:oMathParaPr>
                    <m:oMath xmlns:m="http://schemas.openxmlformats.org/officeDocument/2006/math">
                      <m:sSup>
                        <m:sSupPr>
                          <m:ctrlP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ctrlPr>
                        </m:sSupPr>
                        <m:e>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𝐿</m:t>
                          </m:r>
                        </m:e>
                        <m:sup>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𝑑</m:t>
                          </m:r>
                        </m:sup>
                      </m:sSup>
                    </m:oMath>
                  </m:oMathPara>
                </a14:m>
                <a:endParaRPr kumimoji="0" lang="it-IT"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p:txBody>
          </p:sp>
        </mc:Choice>
        <mc:Fallback>
          <p:sp>
            <p:nvSpPr>
              <p:cNvPr id="32" name="Rettangolo 31">
                <a:extLst>
                  <a:ext uri="{FF2B5EF4-FFF2-40B4-BE49-F238E27FC236}">
                    <a16:creationId xmlns:a16="http://schemas.microsoft.com/office/drawing/2014/main" id="{6BC394A7-1B9C-4043-A3DA-BB40BF1E72A4}"/>
                  </a:ext>
                </a:extLst>
              </p:cNvPr>
              <p:cNvSpPr>
                <a:spLocks noRot="1" noChangeAspect="1" noMove="1" noResize="1" noEditPoints="1" noAdjustHandles="1" noChangeArrowheads="1" noChangeShapeType="1" noTextEdit="1"/>
              </p:cNvSpPr>
              <p:nvPr/>
            </p:nvSpPr>
            <p:spPr bwMode="auto">
              <a:xfrm>
                <a:off x="3347640" y="3077957"/>
                <a:ext cx="324034" cy="576064"/>
              </a:xfrm>
              <a:prstGeom prst="rect">
                <a:avLst/>
              </a:prstGeom>
              <a:blipFill>
                <a:blip r:embed="rId5"/>
                <a:stretch>
                  <a:fillRect l="-3774" r="-43396"/>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r>
                  <a:rPr lang="it-IT">
                    <a:noFill/>
                  </a:rPr>
                  <a:t> </a:t>
                </a:r>
              </a:p>
            </p:txBody>
          </p:sp>
        </mc:Fallback>
      </mc:AlternateContent>
      <mc:AlternateContent xmlns:mc="http://schemas.openxmlformats.org/markup-compatibility/2006">
        <mc:Choice xmlns:a14="http://schemas.microsoft.com/office/drawing/2010/main" Requires="a14">
          <p:sp>
            <p:nvSpPr>
              <p:cNvPr id="33" name="Rettangolo 32">
                <a:extLst>
                  <a:ext uri="{FF2B5EF4-FFF2-40B4-BE49-F238E27FC236}">
                    <a16:creationId xmlns:a16="http://schemas.microsoft.com/office/drawing/2014/main" id="{D3BED3E0-1212-4728-8989-AAA5AE130FC5}"/>
                  </a:ext>
                </a:extLst>
              </p:cNvPr>
              <p:cNvSpPr/>
              <p:nvPr/>
            </p:nvSpPr>
            <p:spPr bwMode="auto">
              <a:xfrm>
                <a:off x="2431473" y="1137030"/>
                <a:ext cx="324034" cy="576064"/>
              </a:xfrm>
              <a:prstGeom prst="rect">
                <a:avLst/>
              </a:prstGeom>
              <a:noFill/>
              <a:ln>
                <a:noFill/>
              </a:ln>
              <a:effectLst/>
              <a:extLst>
                <a:ext uri="{909E8E84-426E-40DD-AFC4-6F175D3DCCD1}">
                  <a14:hiddenFill>
                    <a:solidFill>
                      <a:schemeClr val="accent1"/>
                    </a:solidFill>
                  </a14:hiddenFill>
                </a:ext>
                <a:ext uri="{91240B29-F687-4F45-9708-019B960494DF}">
                  <a14:hiddenLine w="9525" cap="flat" cmpd="sng" algn="ctr">
                    <a:solidFill>
                      <a:schemeClr val="tx1"/>
                    </a:solidFill>
                    <a:prstDash val="solid"/>
                    <a:round/>
                    <a:headEnd type="none" w="med" len="med"/>
                    <a:tailEnd type="none" w="med" len="med"/>
                  </a14:hiddenLine>
                </a:ext>
                <a:ext uri="{AF507438-7753-43E0-B8FC-AC1667EBCBE1}">
                  <a14:hiddenEffects>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14:m>
                  <m:oMathPara xmlns:m="http://schemas.openxmlformats.org/officeDocument/2006/math">
                    <m:oMathParaPr>
                      <m:jc m:val="centerGroup"/>
                    </m:oMathParaPr>
                    <m:oMath xmlns:m="http://schemas.openxmlformats.org/officeDocument/2006/math">
                      <m:sSup>
                        <m:sSupPr>
                          <m:ctrlP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ctrlPr>
                        </m:sSupPr>
                        <m:e>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𝐿</m:t>
                          </m:r>
                        </m:e>
                        <m:sup>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𝑠</m:t>
                          </m:r>
                        </m:sup>
                      </m:sSup>
                    </m:oMath>
                  </m:oMathPara>
                </a14:m>
                <a:endParaRPr kumimoji="0" lang="it-IT"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p:txBody>
          </p:sp>
        </mc:Choice>
        <mc:Fallback>
          <p:sp>
            <p:nvSpPr>
              <p:cNvPr id="33" name="Rettangolo 32">
                <a:extLst>
                  <a:ext uri="{FF2B5EF4-FFF2-40B4-BE49-F238E27FC236}">
                    <a16:creationId xmlns:a16="http://schemas.microsoft.com/office/drawing/2014/main" id="{D3BED3E0-1212-4728-8989-AAA5AE130FC5}"/>
                  </a:ext>
                </a:extLst>
              </p:cNvPr>
              <p:cNvSpPr>
                <a:spLocks noRot="1" noChangeAspect="1" noMove="1" noResize="1" noEditPoints="1" noAdjustHandles="1" noChangeArrowheads="1" noChangeShapeType="1" noTextEdit="1"/>
              </p:cNvSpPr>
              <p:nvPr/>
            </p:nvSpPr>
            <p:spPr bwMode="auto">
              <a:xfrm>
                <a:off x="2431473" y="1137030"/>
                <a:ext cx="324034" cy="576064"/>
              </a:xfrm>
              <a:prstGeom prst="rect">
                <a:avLst/>
              </a:prstGeom>
              <a:blipFill>
                <a:blip r:embed="rId6"/>
                <a:stretch>
                  <a:fillRect l="-5660" r="-26415"/>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r>
                  <a:rPr lang="it-IT">
                    <a:noFill/>
                  </a:rPr>
                  <a:t> </a:t>
                </a:r>
              </a:p>
            </p:txBody>
          </p:sp>
        </mc:Fallback>
      </mc:AlternateContent>
      <mc:AlternateContent xmlns:mc="http://schemas.openxmlformats.org/markup-compatibility/2006">
        <mc:Choice xmlns:a14="http://schemas.microsoft.com/office/drawing/2010/main" Requires="a14">
          <p:sp>
            <p:nvSpPr>
              <p:cNvPr id="34" name="Rettangolo 33">
                <a:extLst>
                  <a:ext uri="{FF2B5EF4-FFF2-40B4-BE49-F238E27FC236}">
                    <a16:creationId xmlns:a16="http://schemas.microsoft.com/office/drawing/2014/main" id="{7E836392-CE8E-4466-A968-D54BC1A0F5C6}"/>
                  </a:ext>
                </a:extLst>
              </p:cNvPr>
              <p:cNvSpPr/>
              <p:nvPr/>
            </p:nvSpPr>
            <p:spPr bwMode="auto">
              <a:xfrm>
                <a:off x="6686602" y="1173746"/>
                <a:ext cx="324034" cy="576064"/>
              </a:xfrm>
              <a:prstGeom prst="rect">
                <a:avLst/>
              </a:prstGeom>
              <a:noFill/>
              <a:ln>
                <a:noFill/>
              </a:ln>
              <a:effectLst/>
              <a:extLst>
                <a:ext uri="{909E8E84-426E-40DD-AFC4-6F175D3DCCD1}">
                  <a14:hiddenFill>
                    <a:solidFill>
                      <a:schemeClr val="accent1"/>
                    </a:solidFill>
                  </a14:hiddenFill>
                </a:ext>
                <a:ext uri="{91240B29-F687-4F45-9708-019B960494DF}">
                  <a14:hiddenLine w="9525" cap="flat" cmpd="sng" algn="ctr">
                    <a:solidFill>
                      <a:schemeClr val="tx1"/>
                    </a:solidFill>
                    <a:prstDash val="solid"/>
                    <a:round/>
                    <a:headEnd type="none" w="med" len="med"/>
                    <a:tailEnd type="none" w="med" len="med"/>
                  </a14:hiddenLine>
                </a:ext>
                <a:ext uri="{AF507438-7753-43E0-B8FC-AC1667EBCBE1}">
                  <a14:hiddenEffects>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14:m>
                  <m:oMathPara xmlns:m="http://schemas.openxmlformats.org/officeDocument/2006/math">
                    <m:oMathParaPr>
                      <m:jc m:val="centerGroup"/>
                    </m:oMathParaPr>
                    <m:oMath xmlns:m="http://schemas.openxmlformats.org/officeDocument/2006/math">
                      <m:sSup>
                        <m:sSupPr>
                          <m:ctrlP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ctrlPr>
                        </m:sSupPr>
                        <m:e>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𝐾</m:t>
                          </m:r>
                        </m:e>
                        <m:sup>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𝑠</m:t>
                          </m:r>
                        </m:sup>
                      </m:sSup>
                    </m:oMath>
                  </m:oMathPara>
                </a14:m>
                <a:endParaRPr kumimoji="0" lang="it-IT"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p:txBody>
          </p:sp>
        </mc:Choice>
        <mc:Fallback>
          <p:sp>
            <p:nvSpPr>
              <p:cNvPr id="34" name="Rettangolo 33">
                <a:extLst>
                  <a:ext uri="{FF2B5EF4-FFF2-40B4-BE49-F238E27FC236}">
                    <a16:creationId xmlns:a16="http://schemas.microsoft.com/office/drawing/2014/main" id="{7E836392-CE8E-4466-A968-D54BC1A0F5C6}"/>
                  </a:ext>
                </a:extLst>
              </p:cNvPr>
              <p:cNvSpPr>
                <a:spLocks noRot="1" noChangeAspect="1" noMove="1" noResize="1" noEditPoints="1" noAdjustHandles="1" noChangeArrowheads="1" noChangeShapeType="1" noTextEdit="1"/>
              </p:cNvSpPr>
              <p:nvPr/>
            </p:nvSpPr>
            <p:spPr bwMode="auto">
              <a:xfrm>
                <a:off x="6686602" y="1173746"/>
                <a:ext cx="324034" cy="576064"/>
              </a:xfrm>
              <a:prstGeom prst="rect">
                <a:avLst/>
              </a:prstGeom>
              <a:blipFill>
                <a:blip r:embed="rId7"/>
                <a:stretch>
                  <a:fillRect l="-5660" r="-52830"/>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r>
                  <a:rPr lang="it-IT">
                    <a:noFill/>
                  </a:rPr>
                  <a:t> </a:t>
                </a:r>
              </a:p>
            </p:txBody>
          </p:sp>
        </mc:Fallback>
      </mc:AlternateContent>
      <mc:AlternateContent xmlns:mc="http://schemas.openxmlformats.org/markup-compatibility/2006">
        <mc:Choice xmlns:a14="http://schemas.microsoft.com/office/drawing/2010/main" Requires="a14">
          <p:sp>
            <p:nvSpPr>
              <p:cNvPr id="35" name="Rettangolo 34">
                <a:extLst>
                  <a:ext uri="{FF2B5EF4-FFF2-40B4-BE49-F238E27FC236}">
                    <a16:creationId xmlns:a16="http://schemas.microsoft.com/office/drawing/2014/main" id="{97AF06E6-5D05-4980-949A-0AE30545215A}"/>
                  </a:ext>
                </a:extLst>
              </p:cNvPr>
              <p:cNvSpPr/>
              <p:nvPr/>
            </p:nvSpPr>
            <p:spPr bwMode="auto">
              <a:xfrm>
                <a:off x="7513915" y="3274101"/>
                <a:ext cx="324034" cy="576064"/>
              </a:xfrm>
              <a:prstGeom prst="rect">
                <a:avLst/>
              </a:prstGeom>
              <a:noFill/>
              <a:ln>
                <a:noFill/>
              </a:ln>
              <a:effectLst/>
              <a:extLst>
                <a:ext uri="{909E8E84-426E-40DD-AFC4-6F175D3DCCD1}">
                  <a14:hiddenFill>
                    <a:solidFill>
                      <a:schemeClr val="accent1"/>
                    </a:solidFill>
                  </a14:hiddenFill>
                </a:ext>
                <a:ext uri="{91240B29-F687-4F45-9708-019B960494DF}">
                  <a14:hiddenLine w="9525" cap="flat" cmpd="sng" algn="ctr">
                    <a:solidFill>
                      <a:schemeClr val="tx1"/>
                    </a:solidFill>
                    <a:prstDash val="solid"/>
                    <a:round/>
                    <a:headEnd type="none" w="med" len="med"/>
                    <a:tailEnd type="none" w="med" len="med"/>
                  </a14:hiddenLine>
                </a:ext>
                <a:ext uri="{AF507438-7753-43E0-B8FC-AC1667EBCBE1}">
                  <a14:hiddenEffects>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14:m>
                  <m:oMathPara xmlns:m="http://schemas.openxmlformats.org/officeDocument/2006/math">
                    <m:oMathParaPr>
                      <m:jc m:val="centerGroup"/>
                    </m:oMathParaPr>
                    <m:oMath xmlns:m="http://schemas.openxmlformats.org/officeDocument/2006/math">
                      <m:sSup>
                        <m:sSupPr>
                          <m:ctrlP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ctrlPr>
                        </m:sSupPr>
                        <m:e>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𝐾</m:t>
                          </m:r>
                        </m:e>
                        <m:sup>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𝑑</m:t>
                          </m:r>
                        </m:sup>
                      </m:sSup>
                    </m:oMath>
                  </m:oMathPara>
                </a14:m>
                <a:endParaRPr kumimoji="0" lang="it-IT"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p:txBody>
          </p:sp>
        </mc:Choice>
        <mc:Fallback>
          <p:sp>
            <p:nvSpPr>
              <p:cNvPr id="35" name="Rettangolo 34">
                <a:extLst>
                  <a:ext uri="{FF2B5EF4-FFF2-40B4-BE49-F238E27FC236}">
                    <a16:creationId xmlns:a16="http://schemas.microsoft.com/office/drawing/2014/main" id="{97AF06E6-5D05-4980-949A-0AE30545215A}"/>
                  </a:ext>
                </a:extLst>
              </p:cNvPr>
              <p:cNvSpPr>
                <a:spLocks noRot="1" noChangeAspect="1" noMove="1" noResize="1" noEditPoints="1" noAdjustHandles="1" noChangeArrowheads="1" noChangeShapeType="1" noTextEdit="1"/>
              </p:cNvSpPr>
              <p:nvPr/>
            </p:nvSpPr>
            <p:spPr bwMode="auto">
              <a:xfrm>
                <a:off x="7513915" y="3274101"/>
                <a:ext cx="324034" cy="576064"/>
              </a:xfrm>
              <a:prstGeom prst="rect">
                <a:avLst/>
              </a:prstGeom>
              <a:blipFill>
                <a:blip r:embed="rId8"/>
                <a:stretch>
                  <a:fillRect l="-5660" r="-69811"/>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r>
                  <a:rPr lang="it-IT">
                    <a:noFill/>
                  </a:rPr>
                  <a:t> </a:t>
                </a:r>
              </a:p>
            </p:txBody>
          </p:sp>
        </mc:Fallback>
      </mc:AlternateContent>
      <mc:AlternateContent xmlns:mc="http://schemas.openxmlformats.org/markup-compatibility/2006">
        <mc:Choice xmlns:a14="http://schemas.microsoft.com/office/drawing/2010/main" Requires="a14">
          <p:sp>
            <p:nvSpPr>
              <p:cNvPr id="36" name="Rettangolo 35">
                <a:extLst>
                  <a:ext uri="{FF2B5EF4-FFF2-40B4-BE49-F238E27FC236}">
                    <a16:creationId xmlns:a16="http://schemas.microsoft.com/office/drawing/2014/main" id="{C7CC8B93-5556-40C2-B88D-73477B5B19A6}"/>
                  </a:ext>
                </a:extLst>
              </p:cNvPr>
              <p:cNvSpPr/>
              <p:nvPr/>
            </p:nvSpPr>
            <p:spPr bwMode="auto">
              <a:xfrm>
                <a:off x="263829" y="2276872"/>
                <a:ext cx="324034" cy="576064"/>
              </a:xfrm>
              <a:prstGeom prst="rect">
                <a:avLst/>
              </a:prstGeom>
              <a:noFill/>
              <a:ln>
                <a:noFill/>
              </a:ln>
              <a:effectLst/>
              <a:extLst>
                <a:ext uri="{909E8E84-426E-40DD-AFC4-6F175D3DCCD1}">
                  <a14:hiddenFill>
                    <a:solidFill>
                      <a:schemeClr val="accent1"/>
                    </a:solidFill>
                  </a14:hiddenFill>
                </a:ext>
                <a:ext uri="{91240B29-F687-4F45-9708-019B960494DF}">
                  <a14:hiddenLine w="9525" cap="flat" cmpd="sng" algn="ctr">
                    <a:solidFill>
                      <a:schemeClr val="tx1"/>
                    </a:solidFill>
                    <a:prstDash val="solid"/>
                    <a:round/>
                    <a:headEnd type="none" w="med" len="med"/>
                    <a:tailEnd type="none" w="med" len="med"/>
                  </a14:hiddenLine>
                </a:ext>
                <a:ext uri="{AF507438-7753-43E0-B8FC-AC1667EBCBE1}">
                  <a14:hiddenEffects>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14:m>
                  <m:oMathPara xmlns:m="http://schemas.openxmlformats.org/officeDocument/2006/math">
                    <m:oMathParaPr>
                      <m:jc m:val="centerGroup"/>
                    </m:oMathParaPr>
                    <m:oMath xmlns:m="http://schemas.openxmlformats.org/officeDocument/2006/math">
                      <m:sSubSup>
                        <m:sSubSupPr>
                          <m:ctrlP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ctrlPr>
                        </m:sSubSupPr>
                        <m:e>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𝑤</m:t>
                          </m:r>
                        </m:e>
                        <m:sub>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𝑟</m:t>
                          </m:r>
                        </m:sub>
                        <m:sup>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𝐴</m:t>
                          </m:r>
                        </m:sup>
                      </m:sSubSup>
                    </m:oMath>
                  </m:oMathPara>
                </a14:m>
                <a:endParaRPr kumimoji="0" lang="it-IT"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p:txBody>
          </p:sp>
        </mc:Choice>
        <mc:Fallback>
          <p:sp>
            <p:nvSpPr>
              <p:cNvPr id="36" name="Rettangolo 35">
                <a:extLst>
                  <a:ext uri="{FF2B5EF4-FFF2-40B4-BE49-F238E27FC236}">
                    <a16:creationId xmlns:a16="http://schemas.microsoft.com/office/drawing/2014/main" id="{C7CC8B93-5556-40C2-B88D-73477B5B19A6}"/>
                  </a:ext>
                </a:extLst>
              </p:cNvPr>
              <p:cNvSpPr>
                <a:spLocks noRot="1" noChangeAspect="1" noMove="1" noResize="1" noEditPoints="1" noAdjustHandles="1" noChangeArrowheads="1" noChangeShapeType="1" noTextEdit="1"/>
              </p:cNvSpPr>
              <p:nvPr/>
            </p:nvSpPr>
            <p:spPr bwMode="auto">
              <a:xfrm>
                <a:off x="263829" y="2276872"/>
                <a:ext cx="324034" cy="576064"/>
              </a:xfrm>
              <a:prstGeom prst="rect">
                <a:avLst/>
              </a:prstGeom>
              <a:blipFill>
                <a:blip r:embed="rId9"/>
                <a:stretch>
                  <a:fillRect r="-77358"/>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r>
                  <a:rPr lang="it-IT">
                    <a:noFill/>
                  </a:rPr>
                  <a:t> </a:t>
                </a:r>
              </a:p>
            </p:txBody>
          </p:sp>
        </mc:Fallback>
      </mc:AlternateContent>
      <mc:AlternateContent xmlns:mc="http://schemas.openxmlformats.org/markup-compatibility/2006">
        <mc:Choice xmlns:a14="http://schemas.microsoft.com/office/drawing/2010/main" Requires="a14">
          <p:sp>
            <p:nvSpPr>
              <p:cNvPr id="37" name="Rettangolo 36">
                <a:extLst>
                  <a:ext uri="{FF2B5EF4-FFF2-40B4-BE49-F238E27FC236}">
                    <a16:creationId xmlns:a16="http://schemas.microsoft.com/office/drawing/2014/main" id="{0E7B12E6-88BD-443E-93FF-58D4531D130D}"/>
                  </a:ext>
                </a:extLst>
              </p:cNvPr>
              <p:cNvSpPr/>
              <p:nvPr/>
            </p:nvSpPr>
            <p:spPr bwMode="auto">
              <a:xfrm>
                <a:off x="4373981" y="2501893"/>
                <a:ext cx="324034" cy="576064"/>
              </a:xfrm>
              <a:prstGeom prst="rect">
                <a:avLst/>
              </a:prstGeom>
              <a:noFill/>
              <a:ln>
                <a:noFill/>
              </a:ln>
              <a:effectLst/>
              <a:extLst>
                <a:ext uri="{909E8E84-426E-40DD-AFC4-6F175D3DCCD1}">
                  <a14:hiddenFill>
                    <a:solidFill>
                      <a:schemeClr val="accent1"/>
                    </a:solidFill>
                  </a14:hiddenFill>
                </a:ext>
                <a:ext uri="{91240B29-F687-4F45-9708-019B960494DF}">
                  <a14:hiddenLine w="9525" cap="flat" cmpd="sng" algn="ctr">
                    <a:solidFill>
                      <a:schemeClr val="tx1"/>
                    </a:solidFill>
                    <a:prstDash val="solid"/>
                    <a:round/>
                    <a:headEnd type="none" w="med" len="med"/>
                    <a:tailEnd type="none" w="med" len="med"/>
                  </a14:hiddenLine>
                </a:ext>
                <a:ext uri="{AF507438-7753-43E0-B8FC-AC1667EBCBE1}">
                  <a14:hiddenEffects>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14:m>
                  <m:oMathPara xmlns:m="http://schemas.openxmlformats.org/officeDocument/2006/math">
                    <m:oMathParaPr>
                      <m:jc m:val="centerGroup"/>
                    </m:oMathParaPr>
                    <m:oMath xmlns:m="http://schemas.openxmlformats.org/officeDocument/2006/math">
                      <m:sSup>
                        <m:sSupPr>
                          <m:ctrlP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ctrlPr>
                        </m:sSupPr>
                        <m:e>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𝑟</m:t>
                          </m:r>
                        </m:e>
                        <m:sup>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𝐴</m:t>
                          </m:r>
                        </m:sup>
                      </m:sSup>
                    </m:oMath>
                  </m:oMathPara>
                </a14:m>
                <a:endParaRPr kumimoji="0" lang="it-IT"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p:txBody>
          </p:sp>
        </mc:Choice>
        <mc:Fallback>
          <p:sp>
            <p:nvSpPr>
              <p:cNvPr id="37" name="Rettangolo 36">
                <a:extLst>
                  <a:ext uri="{FF2B5EF4-FFF2-40B4-BE49-F238E27FC236}">
                    <a16:creationId xmlns:a16="http://schemas.microsoft.com/office/drawing/2014/main" id="{0E7B12E6-88BD-443E-93FF-58D4531D130D}"/>
                  </a:ext>
                </a:extLst>
              </p:cNvPr>
              <p:cNvSpPr>
                <a:spLocks noRot="1" noChangeAspect="1" noMove="1" noResize="1" noEditPoints="1" noAdjustHandles="1" noChangeArrowheads="1" noChangeShapeType="1" noTextEdit="1"/>
              </p:cNvSpPr>
              <p:nvPr/>
            </p:nvSpPr>
            <p:spPr bwMode="auto">
              <a:xfrm>
                <a:off x="4373981" y="2501893"/>
                <a:ext cx="324034" cy="576064"/>
              </a:xfrm>
              <a:prstGeom prst="rect">
                <a:avLst/>
              </a:prstGeom>
              <a:blipFill>
                <a:blip r:embed="rId10"/>
                <a:stretch>
                  <a:fillRect r="-49057"/>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r>
                  <a:rPr lang="it-IT">
                    <a:noFill/>
                  </a:rPr>
                  <a:t> </a:t>
                </a:r>
              </a:p>
            </p:txBody>
          </p:sp>
        </mc:Fallback>
      </mc:AlternateContent>
      <p:cxnSp>
        <p:nvCxnSpPr>
          <p:cNvPr id="38" name="Connettore diritto 37">
            <a:extLst>
              <a:ext uri="{FF2B5EF4-FFF2-40B4-BE49-F238E27FC236}">
                <a16:creationId xmlns:a16="http://schemas.microsoft.com/office/drawing/2014/main" id="{368238E6-02D2-4284-ACC8-1EA98215C760}"/>
              </a:ext>
            </a:extLst>
          </p:cNvPr>
          <p:cNvCxnSpPr/>
          <p:nvPr/>
        </p:nvCxnSpPr>
        <p:spPr bwMode="auto">
          <a:xfrm>
            <a:off x="755576" y="2564904"/>
            <a:ext cx="1656184" cy="0"/>
          </a:xfrm>
          <a:prstGeom prst="line">
            <a:avLst/>
          </a:prstGeom>
          <a:noFill/>
          <a:ln w="9525" cap="flat" cmpd="sng" algn="ctr">
            <a:solidFill>
              <a:schemeClr val="tx1"/>
            </a:solidFill>
            <a:prstDash val="dashDot"/>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cxnSp>
        <p:nvCxnSpPr>
          <p:cNvPr id="40" name="Connettore diritto 39">
            <a:extLst>
              <a:ext uri="{FF2B5EF4-FFF2-40B4-BE49-F238E27FC236}">
                <a16:creationId xmlns:a16="http://schemas.microsoft.com/office/drawing/2014/main" id="{CE7E1BDE-41B7-48FA-B82F-D701A0887C51}"/>
              </a:ext>
            </a:extLst>
          </p:cNvPr>
          <p:cNvCxnSpPr/>
          <p:nvPr/>
        </p:nvCxnSpPr>
        <p:spPr bwMode="auto">
          <a:xfrm>
            <a:off x="4932040" y="2780928"/>
            <a:ext cx="1656184" cy="0"/>
          </a:xfrm>
          <a:prstGeom prst="line">
            <a:avLst/>
          </a:prstGeom>
          <a:noFill/>
          <a:ln w="9525" cap="flat" cmpd="sng" algn="ctr">
            <a:solidFill>
              <a:schemeClr val="tx1"/>
            </a:solidFill>
            <a:prstDash val="dashDot"/>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cxnSp>
        <p:nvCxnSpPr>
          <p:cNvPr id="41" name="Connettore diritto 40">
            <a:extLst>
              <a:ext uri="{FF2B5EF4-FFF2-40B4-BE49-F238E27FC236}">
                <a16:creationId xmlns:a16="http://schemas.microsoft.com/office/drawing/2014/main" id="{C2C82504-BFD3-4A84-8EE3-4D9229395858}"/>
              </a:ext>
            </a:extLst>
          </p:cNvPr>
          <p:cNvCxnSpPr/>
          <p:nvPr/>
        </p:nvCxnSpPr>
        <p:spPr bwMode="auto">
          <a:xfrm flipV="1">
            <a:off x="6012160" y="1412774"/>
            <a:ext cx="0" cy="2592289"/>
          </a:xfrm>
          <a:prstGeom prst="line">
            <a:avLst/>
          </a:prstGeom>
          <a:ln w="28575">
            <a:headEnd type="none" w="med" len="med"/>
            <a:tailEnd type="none" w="med" len="med"/>
          </a:ln>
        </p:spPr>
        <p:style>
          <a:lnRef idx="1">
            <a:schemeClr val="dk1"/>
          </a:lnRef>
          <a:fillRef idx="0">
            <a:schemeClr val="dk1"/>
          </a:fillRef>
          <a:effectRef idx="0">
            <a:schemeClr val="dk1"/>
          </a:effectRef>
          <a:fontRef idx="minor">
            <a:schemeClr val="tx1"/>
          </a:fontRef>
        </p:style>
      </p:cxnSp>
      <mc:AlternateContent xmlns:mc="http://schemas.openxmlformats.org/markup-compatibility/2006">
        <mc:Choice xmlns:a14="http://schemas.microsoft.com/office/drawing/2010/main" Requires="a14">
          <p:sp>
            <p:nvSpPr>
              <p:cNvPr id="42" name="Rettangolo 41">
                <a:extLst>
                  <a:ext uri="{FF2B5EF4-FFF2-40B4-BE49-F238E27FC236}">
                    <a16:creationId xmlns:a16="http://schemas.microsoft.com/office/drawing/2014/main" id="{286E3A40-5A69-4526-BD67-238DB9990364}"/>
                  </a:ext>
                </a:extLst>
              </p:cNvPr>
              <p:cNvSpPr/>
              <p:nvPr/>
            </p:nvSpPr>
            <p:spPr bwMode="auto">
              <a:xfrm>
                <a:off x="6002417" y="1161225"/>
                <a:ext cx="324034" cy="576064"/>
              </a:xfrm>
              <a:prstGeom prst="rect">
                <a:avLst/>
              </a:prstGeom>
              <a:noFill/>
              <a:ln>
                <a:noFill/>
              </a:ln>
              <a:effectLst/>
              <a:extLst>
                <a:ext uri="{909E8E84-426E-40DD-AFC4-6F175D3DCCD1}">
                  <a14:hiddenFill>
                    <a:solidFill>
                      <a:schemeClr val="accent1"/>
                    </a:solidFill>
                  </a14:hiddenFill>
                </a:ext>
                <a:ext uri="{91240B29-F687-4F45-9708-019B960494DF}">
                  <a14:hiddenLine w="9525" cap="flat" cmpd="sng" algn="ctr">
                    <a:solidFill>
                      <a:schemeClr val="tx1"/>
                    </a:solidFill>
                    <a:prstDash val="solid"/>
                    <a:round/>
                    <a:headEnd type="none" w="med" len="med"/>
                    <a:tailEnd type="none" w="med" len="med"/>
                  </a14:hiddenLine>
                </a:ext>
                <a:ext uri="{AF507438-7753-43E0-B8FC-AC1667EBCBE1}">
                  <a14:hiddenEffects>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14:m>
                  <m:oMathPara xmlns:m="http://schemas.openxmlformats.org/officeDocument/2006/math">
                    <m:oMathParaPr>
                      <m:jc m:val="centerGroup"/>
                    </m:oMathParaPr>
                    <m:oMath xmlns:m="http://schemas.openxmlformats.org/officeDocument/2006/math">
                      <m:sSubSup>
                        <m:sSubSupPr>
                          <m:ctrlP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ctrlPr>
                        </m:sSubSupPr>
                        <m:e>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𝐾</m:t>
                          </m:r>
                        </m:e>
                        <m:sub>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𝑏</m:t>
                          </m:r>
                        </m:sub>
                        <m:sup>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𝑠</m:t>
                          </m:r>
                        </m:sup>
                      </m:sSubSup>
                    </m:oMath>
                  </m:oMathPara>
                </a14:m>
                <a:endParaRPr kumimoji="0" lang="it-IT"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p:txBody>
          </p:sp>
        </mc:Choice>
        <mc:Fallback>
          <p:sp>
            <p:nvSpPr>
              <p:cNvPr id="42" name="Rettangolo 41">
                <a:extLst>
                  <a:ext uri="{FF2B5EF4-FFF2-40B4-BE49-F238E27FC236}">
                    <a16:creationId xmlns:a16="http://schemas.microsoft.com/office/drawing/2014/main" id="{286E3A40-5A69-4526-BD67-238DB9990364}"/>
                  </a:ext>
                </a:extLst>
              </p:cNvPr>
              <p:cNvSpPr>
                <a:spLocks noRot="1" noChangeAspect="1" noMove="1" noResize="1" noEditPoints="1" noAdjustHandles="1" noChangeArrowheads="1" noChangeShapeType="1" noTextEdit="1"/>
              </p:cNvSpPr>
              <p:nvPr/>
            </p:nvSpPr>
            <p:spPr bwMode="auto">
              <a:xfrm>
                <a:off x="6002417" y="1161225"/>
                <a:ext cx="324034" cy="576064"/>
              </a:xfrm>
              <a:prstGeom prst="rect">
                <a:avLst/>
              </a:prstGeom>
              <a:blipFill>
                <a:blip r:embed="rId11"/>
                <a:stretch>
                  <a:fillRect l="-5660" r="-52830"/>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r>
                  <a:rPr lang="it-IT">
                    <a:noFill/>
                  </a:rPr>
                  <a:t> </a:t>
                </a:r>
              </a:p>
            </p:txBody>
          </p:sp>
        </mc:Fallback>
      </mc:AlternateContent>
      <p:cxnSp>
        <p:nvCxnSpPr>
          <p:cNvPr id="43" name="Connettore diritto 42">
            <a:extLst>
              <a:ext uri="{FF2B5EF4-FFF2-40B4-BE49-F238E27FC236}">
                <a16:creationId xmlns:a16="http://schemas.microsoft.com/office/drawing/2014/main" id="{DEE8691C-7FD6-459B-92A0-5CC7B8DB8306}"/>
              </a:ext>
            </a:extLst>
          </p:cNvPr>
          <p:cNvCxnSpPr/>
          <p:nvPr/>
        </p:nvCxnSpPr>
        <p:spPr bwMode="auto">
          <a:xfrm flipH="1" flipV="1">
            <a:off x="975569" y="1652915"/>
            <a:ext cx="2295872" cy="2256026"/>
          </a:xfrm>
          <a:prstGeom prst="line">
            <a:avLst/>
          </a:prstGeom>
          <a:noFill/>
          <a:ln w="2857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mc:AlternateContent xmlns:mc="http://schemas.openxmlformats.org/markup-compatibility/2006">
        <mc:Choice xmlns:a14="http://schemas.microsoft.com/office/drawing/2010/main" Requires="a14">
          <p:sp>
            <p:nvSpPr>
              <p:cNvPr id="44" name="Rettangolo 43">
                <a:extLst>
                  <a:ext uri="{FF2B5EF4-FFF2-40B4-BE49-F238E27FC236}">
                    <a16:creationId xmlns:a16="http://schemas.microsoft.com/office/drawing/2014/main" id="{7A7DD79C-3CA0-4F7A-AF2D-6E40776FBE8F}"/>
                  </a:ext>
                </a:extLst>
              </p:cNvPr>
              <p:cNvSpPr/>
              <p:nvPr/>
            </p:nvSpPr>
            <p:spPr bwMode="auto">
              <a:xfrm>
                <a:off x="2537775" y="3494767"/>
                <a:ext cx="324034" cy="576064"/>
              </a:xfrm>
              <a:prstGeom prst="rect">
                <a:avLst/>
              </a:prstGeom>
              <a:noFill/>
              <a:ln>
                <a:noFill/>
              </a:ln>
              <a:effectLst/>
              <a:extLst>
                <a:ext uri="{909E8E84-426E-40DD-AFC4-6F175D3DCCD1}">
                  <a14:hiddenFill>
                    <a:solidFill>
                      <a:schemeClr val="accent1"/>
                    </a:solidFill>
                  </a14:hiddenFill>
                </a:ext>
                <a:ext uri="{91240B29-F687-4F45-9708-019B960494DF}">
                  <a14:hiddenLine w="9525" cap="flat" cmpd="sng" algn="ctr">
                    <a:solidFill>
                      <a:schemeClr val="tx1"/>
                    </a:solidFill>
                    <a:prstDash val="solid"/>
                    <a:round/>
                    <a:headEnd type="none" w="med" len="med"/>
                    <a:tailEnd type="none" w="med" len="med"/>
                  </a14:hiddenLine>
                </a:ext>
                <a:ext uri="{AF507438-7753-43E0-B8FC-AC1667EBCBE1}">
                  <a14:hiddenEffects>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14:m>
                  <m:oMathPara xmlns:m="http://schemas.openxmlformats.org/officeDocument/2006/math">
                    <m:oMathParaPr>
                      <m:jc m:val="centerGroup"/>
                    </m:oMathParaPr>
                    <m:oMath xmlns:m="http://schemas.openxmlformats.org/officeDocument/2006/math">
                      <m:sSubSup>
                        <m:sSubSupPr>
                          <m:ctrlP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ctrlPr>
                        </m:sSubSupPr>
                        <m:e>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𝐿</m:t>
                          </m:r>
                        </m:e>
                        <m:sub>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𝑏</m:t>
                          </m:r>
                        </m:sub>
                        <m:sup>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𝑑</m:t>
                          </m:r>
                        </m:sup>
                      </m:sSubSup>
                    </m:oMath>
                  </m:oMathPara>
                </a14:m>
                <a:endParaRPr kumimoji="0" lang="it-IT"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p:txBody>
          </p:sp>
        </mc:Choice>
        <mc:Fallback>
          <p:sp>
            <p:nvSpPr>
              <p:cNvPr id="44" name="Rettangolo 43">
                <a:extLst>
                  <a:ext uri="{FF2B5EF4-FFF2-40B4-BE49-F238E27FC236}">
                    <a16:creationId xmlns:a16="http://schemas.microsoft.com/office/drawing/2014/main" id="{7A7DD79C-3CA0-4F7A-AF2D-6E40776FBE8F}"/>
                  </a:ext>
                </a:extLst>
              </p:cNvPr>
              <p:cNvSpPr>
                <a:spLocks noRot="1" noChangeAspect="1" noMove="1" noResize="1" noEditPoints="1" noAdjustHandles="1" noChangeArrowheads="1" noChangeShapeType="1" noTextEdit="1"/>
              </p:cNvSpPr>
              <p:nvPr/>
            </p:nvSpPr>
            <p:spPr bwMode="auto">
              <a:xfrm>
                <a:off x="2537775" y="3494767"/>
                <a:ext cx="324034" cy="576064"/>
              </a:xfrm>
              <a:prstGeom prst="rect">
                <a:avLst/>
              </a:prstGeom>
              <a:blipFill>
                <a:blip r:embed="rId12"/>
                <a:stretch>
                  <a:fillRect r="-18868"/>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r>
                  <a:rPr lang="it-IT">
                    <a:noFill/>
                  </a:rPr>
                  <a:t> </a:t>
                </a:r>
              </a:p>
            </p:txBody>
          </p:sp>
        </mc:Fallback>
      </mc:AlternateContent>
      <p:cxnSp>
        <p:nvCxnSpPr>
          <p:cNvPr id="45" name="Connettore diritto 44">
            <a:extLst>
              <a:ext uri="{FF2B5EF4-FFF2-40B4-BE49-F238E27FC236}">
                <a16:creationId xmlns:a16="http://schemas.microsoft.com/office/drawing/2014/main" id="{6D0CE3B0-9345-43E9-AEC3-79E1AE77F722}"/>
              </a:ext>
            </a:extLst>
          </p:cNvPr>
          <p:cNvCxnSpPr/>
          <p:nvPr/>
        </p:nvCxnSpPr>
        <p:spPr bwMode="auto">
          <a:xfrm>
            <a:off x="4860032" y="2204864"/>
            <a:ext cx="1152128" cy="0"/>
          </a:xfrm>
          <a:prstGeom prst="line">
            <a:avLst/>
          </a:prstGeom>
          <a:noFill/>
          <a:ln w="9525" cap="flat" cmpd="sng" algn="ctr">
            <a:solidFill>
              <a:schemeClr val="tx1"/>
            </a:solidFill>
            <a:prstDash val="dashDot"/>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mc:AlternateContent xmlns:mc="http://schemas.openxmlformats.org/markup-compatibility/2006">
        <mc:Choice xmlns:a14="http://schemas.microsoft.com/office/drawing/2010/main" Requires="a14">
          <p:sp>
            <p:nvSpPr>
              <p:cNvPr id="48" name="Rettangolo 47">
                <a:extLst>
                  <a:ext uri="{FF2B5EF4-FFF2-40B4-BE49-F238E27FC236}">
                    <a16:creationId xmlns:a16="http://schemas.microsoft.com/office/drawing/2014/main" id="{CA9BE856-7843-4A38-92A6-2F677029C143}"/>
                  </a:ext>
                </a:extLst>
              </p:cNvPr>
              <p:cNvSpPr/>
              <p:nvPr/>
            </p:nvSpPr>
            <p:spPr bwMode="auto">
              <a:xfrm>
                <a:off x="4395268" y="2007078"/>
                <a:ext cx="324034" cy="576064"/>
              </a:xfrm>
              <a:prstGeom prst="rect">
                <a:avLst/>
              </a:prstGeom>
              <a:noFill/>
              <a:ln>
                <a:noFill/>
              </a:ln>
              <a:effectLst/>
              <a:extLst>
                <a:ext uri="{909E8E84-426E-40DD-AFC4-6F175D3DCCD1}">
                  <a14:hiddenFill>
                    <a:solidFill>
                      <a:schemeClr val="accent1"/>
                    </a:solidFill>
                  </a14:hiddenFill>
                </a:ext>
                <a:ext uri="{91240B29-F687-4F45-9708-019B960494DF}">
                  <a14:hiddenLine w="9525" cap="flat" cmpd="sng" algn="ctr">
                    <a:solidFill>
                      <a:schemeClr val="tx1"/>
                    </a:solidFill>
                    <a:prstDash val="solid"/>
                    <a:round/>
                    <a:headEnd type="none" w="med" len="med"/>
                    <a:tailEnd type="none" w="med" len="med"/>
                  </a14:hiddenLine>
                </a:ext>
                <a:ext uri="{AF507438-7753-43E0-B8FC-AC1667EBCBE1}">
                  <a14:hiddenEffects>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14:m>
                  <m:oMathPara xmlns:m="http://schemas.openxmlformats.org/officeDocument/2006/math">
                    <m:oMathParaPr>
                      <m:jc m:val="centerGroup"/>
                    </m:oMathParaPr>
                    <m:oMath xmlns:m="http://schemas.openxmlformats.org/officeDocument/2006/math">
                      <m:sSup>
                        <m:sSupPr>
                          <m:ctrlP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ctrlPr>
                        </m:sSupPr>
                        <m:e>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𝑟</m:t>
                          </m:r>
                        </m:e>
                        <m:sup>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𝐵</m:t>
                          </m:r>
                        </m:sup>
                      </m:sSup>
                    </m:oMath>
                  </m:oMathPara>
                </a14:m>
                <a:endParaRPr kumimoji="0" lang="it-IT"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p:txBody>
          </p:sp>
        </mc:Choice>
        <mc:Fallback>
          <p:sp>
            <p:nvSpPr>
              <p:cNvPr id="48" name="Rettangolo 47">
                <a:extLst>
                  <a:ext uri="{FF2B5EF4-FFF2-40B4-BE49-F238E27FC236}">
                    <a16:creationId xmlns:a16="http://schemas.microsoft.com/office/drawing/2014/main" id="{CA9BE856-7843-4A38-92A6-2F677029C143}"/>
                  </a:ext>
                </a:extLst>
              </p:cNvPr>
              <p:cNvSpPr>
                <a:spLocks noRot="1" noChangeAspect="1" noMove="1" noResize="1" noEditPoints="1" noAdjustHandles="1" noChangeArrowheads="1" noChangeShapeType="1" noTextEdit="1"/>
              </p:cNvSpPr>
              <p:nvPr/>
            </p:nvSpPr>
            <p:spPr bwMode="auto">
              <a:xfrm>
                <a:off x="4395268" y="2007078"/>
                <a:ext cx="324034" cy="576064"/>
              </a:xfrm>
              <a:prstGeom prst="rect">
                <a:avLst/>
              </a:prstGeom>
              <a:blipFill>
                <a:blip r:embed="rId13"/>
                <a:stretch>
                  <a:fillRect r="-47170"/>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r>
                  <a:rPr lang="it-IT">
                    <a:noFill/>
                  </a:rPr>
                  <a:t> </a:t>
                </a:r>
              </a:p>
            </p:txBody>
          </p:sp>
        </mc:Fallback>
      </mc:AlternateContent>
      <mc:AlternateContent xmlns:mc="http://schemas.openxmlformats.org/markup-compatibility/2006">
        <mc:Choice xmlns:a14="http://schemas.microsoft.com/office/drawing/2010/main" Requires="a14">
          <p:sp>
            <p:nvSpPr>
              <p:cNvPr id="49" name="Rettangolo 48">
                <a:extLst>
                  <a:ext uri="{FF2B5EF4-FFF2-40B4-BE49-F238E27FC236}">
                    <a16:creationId xmlns:a16="http://schemas.microsoft.com/office/drawing/2014/main" id="{D3CEFD65-5DAC-428A-85A2-D797D2A03422}"/>
                  </a:ext>
                </a:extLst>
              </p:cNvPr>
              <p:cNvSpPr/>
              <p:nvPr/>
            </p:nvSpPr>
            <p:spPr bwMode="auto">
              <a:xfrm>
                <a:off x="211098" y="2827070"/>
                <a:ext cx="324034" cy="576064"/>
              </a:xfrm>
              <a:prstGeom prst="rect">
                <a:avLst/>
              </a:prstGeom>
              <a:noFill/>
              <a:ln>
                <a:noFill/>
              </a:ln>
              <a:effectLst/>
              <a:extLst>
                <a:ext uri="{909E8E84-426E-40DD-AFC4-6F175D3DCCD1}">
                  <a14:hiddenFill>
                    <a:solidFill>
                      <a:schemeClr val="accent1"/>
                    </a:solidFill>
                  </a14:hiddenFill>
                </a:ext>
                <a:ext uri="{91240B29-F687-4F45-9708-019B960494DF}">
                  <a14:hiddenLine w="9525" cap="flat" cmpd="sng" algn="ctr">
                    <a:solidFill>
                      <a:schemeClr val="tx1"/>
                    </a:solidFill>
                    <a:prstDash val="solid"/>
                    <a:round/>
                    <a:headEnd type="none" w="med" len="med"/>
                    <a:tailEnd type="none" w="med" len="med"/>
                  </a14:hiddenLine>
                </a:ext>
                <a:ext uri="{AF507438-7753-43E0-B8FC-AC1667EBCBE1}">
                  <a14:hiddenEffects>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14:m>
                  <m:oMathPara xmlns:m="http://schemas.openxmlformats.org/officeDocument/2006/math">
                    <m:oMathParaPr>
                      <m:jc m:val="centerGroup"/>
                    </m:oMathParaPr>
                    <m:oMath xmlns:m="http://schemas.openxmlformats.org/officeDocument/2006/math">
                      <m:sSubSup>
                        <m:sSubSupPr>
                          <m:ctrlP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ctrlPr>
                        </m:sSubSupPr>
                        <m:e>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𝑤</m:t>
                          </m:r>
                        </m:e>
                        <m:sub>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𝑟</m:t>
                          </m:r>
                        </m:sub>
                        <m:sup>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𝐵</m:t>
                          </m:r>
                        </m:sup>
                      </m:sSubSup>
                    </m:oMath>
                  </m:oMathPara>
                </a14:m>
                <a:endParaRPr kumimoji="0" lang="it-IT"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p:txBody>
          </p:sp>
        </mc:Choice>
        <mc:Fallback>
          <p:sp>
            <p:nvSpPr>
              <p:cNvPr id="49" name="Rettangolo 48">
                <a:extLst>
                  <a:ext uri="{FF2B5EF4-FFF2-40B4-BE49-F238E27FC236}">
                    <a16:creationId xmlns:a16="http://schemas.microsoft.com/office/drawing/2014/main" id="{D3CEFD65-5DAC-428A-85A2-D797D2A03422}"/>
                  </a:ext>
                </a:extLst>
              </p:cNvPr>
              <p:cNvSpPr>
                <a:spLocks noRot="1" noChangeAspect="1" noMove="1" noResize="1" noEditPoints="1" noAdjustHandles="1" noChangeArrowheads="1" noChangeShapeType="1" noTextEdit="1"/>
              </p:cNvSpPr>
              <p:nvPr/>
            </p:nvSpPr>
            <p:spPr bwMode="auto">
              <a:xfrm>
                <a:off x="211098" y="2827070"/>
                <a:ext cx="324034" cy="576064"/>
              </a:xfrm>
              <a:prstGeom prst="rect">
                <a:avLst/>
              </a:prstGeom>
              <a:blipFill>
                <a:blip r:embed="rId14"/>
                <a:stretch>
                  <a:fillRect r="-73585"/>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r>
                  <a:rPr lang="it-IT">
                    <a:noFill/>
                  </a:rPr>
                  <a:t> </a:t>
                </a:r>
              </a:p>
            </p:txBody>
          </p:sp>
        </mc:Fallback>
      </mc:AlternateContent>
      <p:cxnSp>
        <p:nvCxnSpPr>
          <p:cNvPr id="50" name="Connettore diritto 49">
            <a:extLst>
              <a:ext uri="{FF2B5EF4-FFF2-40B4-BE49-F238E27FC236}">
                <a16:creationId xmlns:a16="http://schemas.microsoft.com/office/drawing/2014/main" id="{6D2EA454-24D1-48BE-950A-9A82CFA74C8D}"/>
              </a:ext>
            </a:extLst>
          </p:cNvPr>
          <p:cNvCxnSpPr/>
          <p:nvPr/>
        </p:nvCxnSpPr>
        <p:spPr bwMode="auto">
          <a:xfrm>
            <a:off x="775289" y="3041101"/>
            <a:ext cx="1656184" cy="0"/>
          </a:xfrm>
          <a:prstGeom prst="line">
            <a:avLst/>
          </a:prstGeom>
          <a:noFill/>
          <a:ln w="9525" cap="flat" cmpd="sng" algn="ctr">
            <a:solidFill>
              <a:schemeClr val="tx1"/>
            </a:solidFill>
            <a:prstDash val="dashDot"/>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sp>
        <p:nvSpPr>
          <p:cNvPr id="31" name="Marcador de contenido 2">
            <a:extLst>
              <a:ext uri="{FF2B5EF4-FFF2-40B4-BE49-F238E27FC236}">
                <a16:creationId xmlns:a16="http://schemas.microsoft.com/office/drawing/2014/main" id="{486729FE-C7D3-41CC-94BD-292671CC4BDB}"/>
              </a:ext>
            </a:extLst>
          </p:cNvPr>
          <p:cNvSpPr txBox="1">
            <a:spLocks/>
          </p:cNvSpPr>
          <p:nvPr/>
        </p:nvSpPr>
        <p:spPr bwMode="auto">
          <a:xfrm>
            <a:off x="400638" y="443641"/>
            <a:ext cx="8544219" cy="51949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822433"/>
              </a:buClr>
              <a:buChar char="•"/>
              <a:defRPr sz="2400" kern="1200">
                <a:solidFill>
                  <a:srgbClr val="000000"/>
                </a:solidFill>
                <a:latin typeface="+mn-lt"/>
                <a:ea typeface="+mn-ea"/>
                <a:cs typeface="+mn-cs"/>
              </a:defRPr>
            </a:lvl1pPr>
            <a:lvl2pPr marL="742950" indent="-285750" algn="l" rtl="0" eaLnBrk="0" fontAlgn="base" hangingPunct="0">
              <a:spcBef>
                <a:spcPct val="20000"/>
              </a:spcBef>
              <a:spcAft>
                <a:spcPct val="0"/>
              </a:spcAft>
              <a:buChar char="–"/>
              <a:defRPr sz="2000" kern="1200">
                <a:solidFill>
                  <a:srgbClr val="000000"/>
                </a:solidFill>
                <a:latin typeface="+mn-lt"/>
                <a:ea typeface="+mn-ea"/>
                <a:cs typeface="+mn-cs"/>
              </a:defRPr>
            </a:lvl2pPr>
            <a:lvl3pPr marL="1143000" indent="-228600" algn="l" rtl="0" eaLnBrk="0" fontAlgn="base" hangingPunct="0">
              <a:spcBef>
                <a:spcPct val="20000"/>
              </a:spcBef>
              <a:spcAft>
                <a:spcPct val="0"/>
              </a:spcAft>
              <a:buChar char="•"/>
              <a:defRPr sz="1600" kern="1200">
                <a:solidFill>
                  <a:srgbClr val="000000"/>
                </a:solidFill>
                <a:latin typeface="+mn-lt"/>
                <a:ea typeface="+mn-ea"/>
                <a:cs typeface="+mn-cs"/>
              </a:defRPr>
            </a:lvl3pPr>
            <a:lvl4pPr marL="1562100" indent="-228600" algn="l" rtl="0" eaLnBrk="0" fontAlgn="base" hangingPunct="0">
              <a:spcBef>
                <a:spcPct val="20000"/>
              </a:spcBef>
              <a:spcAft>
                <a:spcPct val="0"/>
              </a:spcAft>
              <a:buChar char="–"/>
              <a:defRPr sz="1400" kern="1200">
                <a:solidFill>
                  <a:srgbClr val="000000"/>
                </a:solidFill>
                <a:latin typeface="+mn-lt"/>
                <a:ea typeface="+mn-ea"/>
                <a:cs typeface="+mn-cs"/>
              </a:defRPr>
            </a:lvl4pPr>
            <a:lvl5pPr marL="1981200" indent="-228600" algn="l" rtl="0" eaLnBrk="0" fontAlgn="base" hangingPunct="0">
              <a:spcBef>
                <a:spcPct val="20000"/>
              </a:spcBef>
              <a:spcAft>
                <a:spcPct val="0"/>
              </a:spcAft>
              <a:buChar char="»"/>
              <a:defRPr sz="12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it-IT" sz="1800" dirty="0">
                <a:latin typeface="Times New Roman" panose="02020603050405020304" pitchFamily="18" charset="0"/>
                <a:cs typeface="Times New Roman" panose="02020603050405020304" pitchFamily="18" charset="0"/>
              </a:rPr>
              <a:t>Aumento della spesa pubblica con curve di offerta inelastiche rispetto ai prezzi (salario reale e saggio di profitto): </a:t>
            </a:r>
          </a:p>
          <a:p>
            <a:pPr algn="just"/>
            <a:endParaRPr lang="it-IT" sz="1800" dirty="0">
              <a:latin typeface="Times New Roman" panose="02020603050405020304" pitchFamily="18" charset="0"/>
              <a:cs typeface="Times New Roman" panose="02020603050405020304" pitchFamily="18" charset="0"/>
            </a:endParaRPr>
          </a:p>
          <a:p>
            <a:pPr algn="just"/>
            <a:endParaRPr lang="it-IT" sz="1800" dirty="0">
              <a:latin typeface="Times New Roman" panose="02020603050405020304" pitchFamily="18" charset="0"/>
              <a:cs typeface="Times New Roman" panose="02020603050405020304" pitchFamily="18" charset="0"/>
            </a:endParaRPr>
          </a:p>
          <a:p>
            <a:pPr algn="just"/>
            <a:endParaRPr lang="it-IT" sz="1800" dirty="0">
              <a:latin typeface="Times New Roman" panose="02020603050405020304" pitchFamily="18" charset="0"/>
              <a:cs typeface="Times New Roman" panose="02020603050405020304" pitchFamily="18" charset="0"/>
            </a:endParaRPr>
          </a:p>
          <a:p>
            <a:pPr algn="just"/>
            <a:endParaRPr lang="it-IT" sz="1800" dirty="0">
              <a:latin typeface="Times New Roman" panose="02020603050405020304" pitchFamily="18" charset="0"/>
              <a:cs typeface="Times New Roman" panose="02020603050405020304" pitchFamily="18" charset="0"/>
            </a:endParaRPr>
          </a:p>
          <a:p>
            <a:pPr algn="just"/>
            <a:endParaRPr lang="it-IT" sz="1800" dirty="0">
              <a:latin typeface="Times New Roman" panose="02020603050405020304" pitchFamily="18" charset="0"/>
              <a:cs typeface="Times New Roman" panose="02020603050405020304" pitchFamily="18" charset="0"/>
            </a:endParaRPr>
          </a:p>
          <a:p>
            <a:pPr algn="just"/>
            <a:endParaRPr lang="it-IT" sz="1800" dirty="0">
              <a:latin typeface="Times New Roman" panose="02020603050405020304" pitchFamily="18" charset="0"/>
              <a:cs typeface="Times New Roman" panose="02020603050405020304" pitchFamily="18" charset="0"/>
            </a:endParaRPr>
          </a:p>
          <a:p>
            <a:pPr algn="just"/>
            <a:endParaRPr lang="it-IT" sz="1800" dirty="0">
              <a:latin typeface="Times New Roman" panose="02020603050405020304" pitchFamily="18" charset="0"/>
              <a:cs typeface="Times New Roman" panose="02020603050405020304" pitchFamily="18" charset="0"/>
            </a:endParaRPr>
          </a:p>
          <a:p>
            <a:pPr algn="just"/>
            <a:endParaRPr lang="it-IT" sz="1800" dirty="0">
              <a:latin typeface="Times New Roman" panose="02020603050405020304" pitchFamily="18" charset="0"/>
              <a:cs typeface="Times New Roman" panose="02020603050405020304" pitchFamily="18" charset="0"/>
            </a:endParaRPr>
          </a:p>
          <a:p>
            <a:pPr algn="just"/>
            <a:endParaRPr lang="it-IT" sz="1800" dirty="0">
              <a:latin typeface="Times New Roman" panose="02020603050405020304" pitchFamily="18" charset="0"/>
              <a:cs typeface="Times New Roman" panose="02020603050405020304" pitchFamily="18" charset="0"/>
            </a:endParaRPr>
          </a:p>
          <a:p>
            <a:pPr algn="just"/>
            <a:endParaRPr lang="it-IT" sz="1800" dirty="0">
              <a:latin typeface="Times New Roman" panose="02020603050405020304" pitchFamily="18" charset="0"/>
              <a:cs typeface="Times New Roman" panose="02020603050405020304" pitchFamily="18" charset="0"/>
            </a:endParaRPr>
          </a:p>
          <a:p>
            <a:pPr algn="just"/>
            <a:r>
              <a:rPr lang="it-IT" sz="1800" dirty="0">
                <a:latin typeface="Times New Roman" panose="02020603050405020304" pitchFamily="18" charset="0"/>
                <a:cs typeface="Times New Roman" panose="02020603050405020304" pitchFamily="18" charset="0"/>
              </a:rPr>
              <a:t>Un aumento della spesa pubblica figura come una riduzione del capitale disponibile: lo Stato tramite la tassazione o vendendo titoli pubblici si appropria di una quota parte dell’output di pieno impiego riducendo il livello di risparmi. Ne segue che un aumento della spesa pubblica, producendo uno shock negativo sull’offerta di capitale causa un aumento del saggio di profitto, una diminuzione del salario reale e del PIL.  </a:t>
            </a:r>
          </a:p>
          <a:p>
            <a:pPr algn="just"/>
            <a:endParaRPr lang="it-IT"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97313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500"/>
                                        <p:tgtEl>
                                          <p:spTgt spid="2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3"/>
                                        </p:tgtEl>
                                        <p:attrNameLst>
                                          <p:attrName>style.visibility</p:attrName>
                                        </p:attrNameLst>
                                      </p:cBhvr>
                                      <p:to>
                                        <p:strVal val="visible"/>
                                      </p:to>
                                    </p:set>
                                    <p:animEffect transition="in" filter="fade">
                                      <p:cBhvr>
                                        <p:cTn id="10" dur="500"/>
                                        <p:tgtEl>
                                          <p:spTgt spid="33"/>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28"/>
                                        </p:tgtEl>
                                        <p:attrNameLst>
                                          <p:attrName>style.visibility</p:attrName>
                                        </p:attrNameLst>
                                      </p:cBhvr>
                                      <p:to>
                                        <p:strVal val="visible"/>
                                      </p:to>
                                    </p:set>
                                    <p:animEffect transition="in" filter="fade">
                                      <p:cBhvr>
                                        <p:cTn id="15" dur="500"/>
                                        <p:tgtEl>
                                          <p:spTgt spid="28"/>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2"/>
                                        </p:tgtEl>
                                        <p:attrNameLst>
                                          <p:attrName>style.visibility</p:attrName>
                                        </p:attrNameLst>
                                      </p:cBhvr>
                                      <p:to>
                                        <p:strVal val="visible"/>
                                      </p:to>
                                    </p:set>
                                    <p:animEffect transition="in" filter="fade">
                                      <p:cBhvr>
                                        <p:cTn id="18" dur="500"/>
                                        <p:tgtEl>
                                          <p:spTgt spid="32"/>
                                        </p:tgtEl>
                                      </p:cBhvr>
                                    </p:animEffec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7"/>
                                        </p:tgtEl>
                                        <p:attrNameLst>
                                          <p:attrName>style.visibility</p:attrName>
                                        </p:attrNameLst>
                                      </p:cBhvr>
                                      <p:to>
                                        <p:strVal val="visible"/>
                                      </p:to>
                                    </p:set>
                                  </p:childTnLst>
                                </p:cTn>
                              </p:par>
                              <p:par>
                                <p:cTn id="23" presetID="10" presetClass="entr" presetSubtype="0" fill="hold" grpId="0" nodeType="withEffect">
                                  <p:stCondLst>
                                    <p:cond delay="0"/>
                                  </p:stCondLst>
                                  <p:childTnLst>
                                    <p:set>
                                      <p:cBhvr>
                                        <p:cTn id="24" dur="1" fill="hold">
                                          <p:stCondLst>
                                            <p:cond delay="0"/>
                                          </p:stCondLst>
                                        </p:cTn>
                                        <p:tgtEl>
                                          <p:spTgt spid="34"/>
                                        </p:tgtEl>
                                        <p:attrNameLst>
                                          <p:attrName>style.visibility</p:attrName>
                                        </p:attrNameLst>
                                      </p:cBhvr>
                                      <p:to>
                                        <p:strVal val="visible"/>
                                      </p:to>
                                    </p:set>
                                    <p:animEffect transition="in" filter="fade">
                                      <p:cBhvr>
                                        <p:cTn id="25" dur="500"/>
                                        <p:tgtEl>
                                          <p:spTgt spid="34"/>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30"/>
                                        </p:tgtEl>
                                        <p:attrNameLst>
                                          <p:attrName>style.visibility</p:attrName>
                                        </p:attrNameLst>
                                      </p:cBhvr>
                                      <p:to>
                                        <p:strVal val="visible"/>
                                      </p:to>
                                    </p:set>
                                    <p:animEffect transition="in" filter="fade">
                                      <p:cBhvr>
                                        <p:cTn id="30" dur="500"/>
                                        <p:tgtEl>
                                          <p:spTgt spid="30"/>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35"/>
                                        </p:tgtEl>
                                        <p:attrNameLst>
                                          <p:attrName>style.visibility</p:attrName>
                                        </p:attrNameLst>
                                      </p:cBhvr>
                                      <p:to>
                                        <p:strVal val="visible"/>
                                      </p:to>
                                    </p:set>
                                    <p:animEffect transition="in" filter="fade">
                                      <p:cBhvr>
                                        <p:cTn id="33" dur="500"/>
                                        <p:tgtEl>
                                          <p:spTgt spid="35"/>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38"/>
                                        </p:tgtEl>
                                        <p:attrNameLst>
                                          <p:attrName>style.visibility</p:attrName>
                                        </p:attrNameLst>
                                      </p:cBhvr>
                                      <p:to>
                                        <p:strVal val="visible"/>
                                      </p:to>
                                    </p:set>
                                    <p:animEffect transition="in" filter="fade">
                                      <p:cBhvr>
                                        <p:cTn id="38" dur="500"/>
                                        <p:tgtEl>
                                          <p:spTgt spid="38"/>
                                        </p:tgtEl>
                                      </p:cBhvr>
                                    </p:animEffect>
                                  </p:childTnLst>
                                </p:cTn>
                              </p:par>
                              <p:par>
                                <p:cTn id="39" presetID="10" presetClass="entr" presetSubtype="0" fill="hold" nodeType="withEffect">
                                  <p:stCondLst>
                                    <p:cond delay="0"/>
                                  </p:stCondLst>
                                  <p:childTnLst>
                                    <p:set>
                                      <p:cBhvr>
                                        <p:cTn id="40" dur="1" fill="hold">
                                          <p:stCondLst>
                                            <p:cond delay="0"/>
                                          </p:stCondLst>
                                        </p:cTn>
                                        <p:tgtEl>
                                          <p:spTgt spid="40"/>
                                        </p:tgtEl>
                                        <p:attrNameLst>
                                          <p:attrName>style.visibility</p:attrName>
                                        </p:attrNameLst>
                                      </p:cBhvr>
                                      <p:to>
                                        <p:strVal val="visible"/>
                                      </p:to>
                                    </p:set>
                                    <p:animEffect transition="in" filter="fade">
                                      <p:cBhvr>
                                        <p:cTn id="41" dur="500"/>
                                        <p:tgtEl>
                                          <p:spTgt spid="40"/>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37"/>
                                        </p:tgtEl>
                                        <p:attrNameLst>
                                          <p:attrName>style.visibility</p:attrName>
                                        </p:attrNameLst>
                                      </p:cBhvr>
                                      <p:to>
                                        <p:strVal val="visible"/>
                                      </p:to>
                                    </p:set>
                                    <p:animEffect transition="in" filter="fade">
                                      <p:cBhvr>
                                        <p:cTn id="44" dur="500"/>
                                        <p:tgtEl>
                                          <p:spTgt spid="37"/>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36"/>
                                        </p:tgtEl>
                                        <p:attrNameLst>
                                          <p:attrName>style.visibility</p:attrName>
                                        </p:attrNameLst>
                                      </p:cBhvr>
                                      <p:to>
                                        <p:strVal val="visible"/>
                                      </p:to>
                                    </p:set>
                                    <p:animEffect transition="in" filter="fade">
                                      <p:cBhvr>
                                        <p:cTn id="47" dur="500"/>
                                        <p:tgtEl>
                                          <p:spTgt spid="36"/>
                                        </p:tgtEl>
                                      </p:cBhvr>
                                    </p:animEffec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nodeType="clickEffect">
                                  <p:stCondLst>
                                    <p:cond delay="0"/>
                                  </p:stCondLst>
                                  <p:childTnLst>
                                    <p:set>
                                      <p:cBhvr>
                                        <p:cTn id="51" dur="1" fill="hold">
                                          <p:stCondLst>
                                            <p:cond delay="0"/>
                                          </p:stCondLst>
                                        </p:cTn>
                                        <p:tgtEl>
                                          <p:spTgt spid="41"/>
                                        </p:tgtEl>
                                        <p:attrNameLst>
                                          <p:attrName>style.visibility</p:attrName>
                                        </p:attrNameLst>
                                      </p:cBhvr>
                                      <p:to>
                                        <p:strVal val="visible"/>
                                      </p:to>
                                    </p:set>
                                  </p:childTnLst>
                                </p:cTn>
                              </p:par>
                              <p:par>
                                <p:cTn id="52" presetID="10" presetClass="entr" presetSubtype="0" fill="hold" grpId="0" nodeType="withEffect">
                                  <p:stCondLst>
                                    <p:cond delay="0"/>
                                  </p:stCondLst>
                                  <p:childTnLst>
                                    <p:set>
                                      <p:cBhvr>
                                        <p:cTn id="53" dur="1" fill="hold">
                                          <p:stCondLst>
                                            <p:cond delay="0"/>
                                          </p:stCondLst>
                                        </p:cTn>
                                        <p:tgtEl>
                                          <p:spTgt spid="42"/>
                                        </p:tgtEl>
                                        <p:attrNameLst>
                                          <p:attrName>style.visibility</p:attrName>
                                        </p:attrNameLst>
                                      </p:cBhvr>
                                      <p:to>
                                        <p:strVal val="visible"/>
                                      </p:to>
                                    </p:set>
                                    <p:animEffect transition="in" filter="fade">
                                      <p:cBhvr>
                                        <p:cTn id="54" dur="500"/>
                                        <p:tgtEl>
                                          <p:spTgt spid="42"/>
                                        </p:tgtEl>
                                      </p:cBhvr>
                                    </p:animEffect>
                                  </p:childTnLst>
                                </p:cTn>
                              </p:par>
                            </p:childTnLst>
                          </p:cTn>
                        </p:par>
                      </p:childTnLst>
                    </p:cTn>
                  </p:par>
                  <p:par>
                    <p:cTn id="55" fill="hold">
                      <p:stCondLst>
                        <p:cond delay="indefinite"/>
                      </p:stCondLst>
                      <p:childTnLst>
                        <p:par>
                          <p:cTn id="56" fill="hold">
                            <p:stCondLst>
                              <p:cond delay="0"/>
                            </p:stCondLst>
                            <p:childTnLst>
                              <p:par>
                                <p:cTn id="57" presetID="10" presetClass="entr" presetSubtype="0" fill="hold" nodeType="clickEffect">
                                  <p:stCondLst>
                                    <p:cond delay="0"/>
                                  </p:stCondLst>
                                  <p:childTnLst>
                                    <p:set>
                                      <p:cBhvr>
                                        <p:cTn id="58" dur="1" fill="hold">
                                          <p:stCondLst>
                                            <p:cond delay="0"/>
                                          </p:stCondLst>
                                        </p:cTn>
                                        <p:tgtEl>
                                          <p:spTgt spid="43"/>
                                        </p:tgtEl>
                                        <p:attrNameLst>
                                          <p:attrName>style.visibility</p:attrName>
                                        </p:attrNameLst>
                                      </p:cBhvr>
                                      <p:to>
                                        <p:strVal val="visible"/>
                                      </p:to>
                                    </p:set>
                                    <p:animEffect transition="in" filter="fade">
                                      <p:cBhvr>
                                        <p:cTn id="59" dur="500"/>
                                        <p:tgtEl>
                                          <p:spTgt spid="43"/>
                                        </p:tgtEl>
                                      </p:cBhvr>
                                    </p:animEffect>
                                  </p:childTnLst>
                                </p:cTn>
                              </p:par>
                              <p:par>
                                <p:cTn id="60" presetID="10" presetClass="entr" presetSubtype="0" fill="hold" grpId="0" nodeType="withEffect">
                                  <p:stCondLst>
                                    <p:cond delay="0"/>
                                  </p:stCondLst>
                                  <p:childTnLst>
                                    <p:set>
                                      <p:cBhvr>
                                        <p:cTn id="61" dur="1" fill="hold">
                                          <p:stCondLst>
                                            <p:cond delay="0"/>
                                          </p:stCondLst>
                                        </p:cTn>
                                        <p:tgtEl>
                                          <p:spTgt spid="44"/>
                                        </p:tgtEl>
                                        <p:attrNameLst>
                                          <p:attrName>style.visibility</p:attrName>
                                        </p:attrNameLst>
                                      </p:cBhvr>
                                      <p:to>
                                        <p:strVal val="visible"/>
                                      </p:to>
                                    </p:set>
                                    <p:animEffect transition="in" filter="fade">
                                      <p:cBhvr>
                                        <p:cTn id="62" dur="500"/>
                                        <p:tgtEl>
                                          <p:spTgt spid="44"/>
                                        </p:tgtEl>
                                      </p:cBhvr>
                                    </p:animEffect>
                                  </p:childTnLst>
                                </p:cTn>
                              </p:par>
                              <p:par>
                                <p:cTn id="63" presetID="10" presetClass="entr" presetSubtype="0" fill="hold" nodeType="withEffect">
                                  <p:stCondLst>
                                    <p:cond delay="0"/>
                                  </p:stCondLst>
                                  <p:childTnLst>
                                    <p:set>
                                      <p:cBhvr>
                                        <p:cTn id="64" dur="1" fill="hold">
                                          <p:stCondLst>
                                            <p:cond delay="0"/>
                                          </p:stCondLst>
                                        </p:cTn>
                                        <p:tgtEl>
                                          <p:spTgt spid="45"/>
                                        </p:tgtEl>
                                        <p:attrNameLst>
                                          <p:attrName>style.visibility</p:attrName>
                                        </p:attrNameLst>
                                      </p:cBhvr>
                                      <p:to>
                                        <p:strVal val="visible"/>
                                      </p:to>
                                    </p:set>
                                    <p:animEffect transition="in" filter="fade">
                                      <p:cBhvr>
                                        <p:cTn id="65" dur="500"/>
                                        <p:tgtEl>
                                          <p:spTgt spid="45"/>
                                        </p:tgtEl>
                                      </p:cBhvr>
                                    </p:animEffect>
                                  </p:childTnLst>
                                </p:cTn>
                              </p:par>
                              <p:par>
                                <p:cTn id="66" presetID="10" presetClass="entr" presetSubtype="0" fill="hold" grpId="0" nodeType="withEffect">
                                  <p:stCondLst>
                                    <p:cond delay="0"/>
                                  </p:stCondLst>
                                  <p:childTnLst>
                                    <p:set>
                                      <p:cBhvr>
                                        <p:cTn id="67" dur="1" fill="hold">
                                          <p:stCondLst>
                                            <p:cond delay="0"/>
                                          </p:stCondLst>
                                        </p:cTn>
                                        <p:tgtEl>
                                          <p:spTgt spid="48"/>
                                        </p:tgtEl>
                                        <p:attrNameLst>
                                          <p:attrName>style.visibility</p:attrName>
                                        </p:attrNameLst>
                                      </p:cBhvr>
                                      <p:to>
                                        <p:strVal val="visible"/>
                                      </p:to>
                                    </p:set>
                                    <p:animEffect transition="in" filter="fade">
                                      <p:cBhvr>
                                        <p:cTn id="68" dur="500"/>
                                        <p:tgtEl>
                                          <p:spTgt spid="48"/>
                                        </p:tgtEl>
                                      </p:cBhvr>
                                    </p:animEffect>
                                  </p:childTnLst>
                                </p:cTn>
                              </p:par>
                              <p:par>
                                <p:cTn id="69" presetID="10" presetClass="entr" presetSubtype="0" fill="hold" grpId="0" nodeType="withEffect">
                                  <p:stCondLst>
                                    <p:cond delay="0"/>
                                  </p:stCondLst>
                                  <p:childTnLst>
                                    <p:set>
                                      <p:cBhvr>
                                        <p:cTn id="70" dur="1" fill="hold">
                                          <p:stCondLst>
                                            <p:cond delay="0"/>
                                          </p:stCondLst>
                                        </p:cTn>
                                        <p:tgtEl>
                                          <p:spTgt spid="49"/>
                                        </p:tgtEl>
                                        <p:attrNameLst>
                                          <p:attrName>style.visibility</p:attrName>
                                        </p:attrNameLst>
                                      </p:cBhvr>
                                      <p:to>
                                        <p:strVal val="visible"/>
                                      </p:to>
                                    </p:set>
                                    <p:animEffect transition="in" filter="fade">
                                      <p:cBhvr>
                                        <p:cTn id="71" dur="500"/>
                                        <p:tgtEl>
                                          <p:spTgt spid="49"/>
                                        </p:tgtEl>
                                      </p:cBhvr>
                                    </p:animEffect>
                                  </p:childTnLst>
                                </p:cTn>
                              </p:par>
                            </p:childTnLst>
                          </p:cTn>
                        </p:par>
                      </p:childTnLst>
                    </p:cTn>
                  </p:par>
                  <p:par>
                    <p:cTn id="72" fill="hold">
                      <p:stCondLst>
                        <p:cond delay="indefinite"/>
                      </p:stCondLst>
                      <p:childTnLst>
                        <p:par>
                          <p:cTn id="73" fill="hold">
                            <p:stCondLst>
                              <p:cond delay="0"/>
                            </p:stCondLst>
                            <p:childTnLst>
                              <p:par>
                                <p:cTn id="74" presetID="10" presetClass="entr" presetSubtype="0" fill="hold" nodeType="clickEffect">
                                  <p:stCondLst>
                                    <p:cond delay="0"/>
                                  </p:stCondLst>
                                  <p:childTnLst>
                                    <p:set>
                                      <p:cBhvr>
                                        <p:cTn id="75" dur="1" fill="hold">
                                          <p:stCondLst>
                                            <p:cond delay="0"/>
                                          </p:stCondLst>
                                        </p:cTn>
                                        <p:tgtEl>
                                          <p:spTgt spid="50"/>
                                        </p:tgtEl>
                                        <p:attrNameLst>
                                          <p:attrName>style.visibility</p:attrName>
                                        </p:attrNameLst>
                                      </p:cBhvr>
                                      <p:to>
                                        <p:strVal val="visible"/>
                                      </p:to>
                                    </p:set>
                                    <p:animEffect transition="in" filter="fade">
                                      <p:cBhvr>
                                        <p:cTn id="76"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P spid="33" grpId="0"/>
      <p:bldP spid="34" grpId="0"/>
      <p:bldP spid="35" grpId="0"/>
      <p:bldP spid="36" grpId="0"/>
      <p:bldP spid="37" grpId="0"/>
      <p:bldP spid="42" grpId="0"/>
      <p:bldP spid="44" grpId="0"/>
      <p:bldP spid="48" grpId="0"/>
      <p:bldP spid="4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Marcador de contenido 2">
            <a:extLst>
              <a:ext uri="{FF2B5EF4-FFF2-40B4-BE49-F238E27FC236}">
                <a16:creationId xmlns:a16="http://schemas.microsoft.com/office/drawing/2014/main" id="{F9A2CD61-CC50-4205-8B36-4B763CD6F249}"/>
              </a:ext>
            </a:extLst>
          </p:cNvPr>
          <p:cNvSpPr txBox="1">
            <a:spLocks/>
          </p:cNvSpPr>
          <p:nvPr/>
        </p:nvSpPr>
        <p:spPr bwMode="auto">
          <a:xfrm>
            <a:off x="135525" y="574676"/>
            <a:ext cx="8544219" cy="51949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822433"/>
              </a:buClr>
              <a:buChar char="•"/>
              <a:defRPr sz="2400" kern="1200">
                <a:solidFill>
                  <a:srgbClr val="000000"/>
                </a:solidFill>
                <a:latin typeface="+mn-lt"/>
                <a:ea typeface="+mn-ea"/>
                <a:cs typeface="+mn-cs"/>
              </a:defRPr>
            </a:lvl1pPr>
            <a:lvl2pPr marL="742950" indent="-285750" algn="l" rtl="0" eaLnBrk="0" fontAlgn="base" hangingPunct="0">
              <a:spcBef>
                <a:spcPct val="20000"/>
              </a:spcBef>
              <a:spcAft>
                <a:spcPct val="0"/>
              </a:spcAft>
              <a:buChar char="–"/>
              <a:defRPr sz="2000" kern="1200">
                <a:solidFill>
                  <a:srgbClr val="000000"/>
                </a:solidFill>
                <a:latin typeface="+mn-lt"/>
                <a:ea typeface="+mn-ea"/>
                <a:cs typeface="+mn-cs"/>
              </a:defRPr>
            </a:lvl2pPr>
            <a:lvl3pPr marL="1143000" indent="-228600" algn="l" rtl="0" eaLnBrk="0" fontAlgn="base" hangingPunct="0">
              <a:spcBef>
                <a:spcPct val="20000"/>
              </a:spcBef>
              <a:spcAft>
                <a:spcPct val="0"/>
              </a:spcAft>
              <a:buChar char="•"/>
              <a:defRPr sz="1600" kern="1200">
                <a:solidFill>
                  <a:srgbClr val="000000"/>
                </a:solidFill>
                <a:latin typeface="+mn-lt"/>
                <a:ea typeface="+mn-ea"/>
                <a:cs typeface="+mn-cs"/>
              </a:defRPr>
            </a:lvl3pPr>
            <a:lvl4pPr marL="1562100" indent="-228600" algn="l" rtl="0" eaLnBrk="0" fontAlgn="base" hangingPunct="0">
              <a:spcBef>
                <a:spcPct val="20000"/>
              </a:spcBef>
              <a:spcAft>
                <a:spcPct val="0"/>
              </a:spcAft>
              <a:buChar char="–"/>
              <a:defRPr sz="1400" kern="1200">
                <a:solidFill>
                  <a:srgbClr val="000000"/>
                </a:solidFill>
                <a:latin typeface="+mn-lt"/>
                <a:ea typeface="+mn-ea"/>
                <a:cs typeface="+mn-cs"/>
              </a:defRPr>
            </a:lvl4pPr>
            <a:lvl5pPr marL="1981200" indent="-228600" algn="l" rtl="0" eaLnBrk="0" fontAlgn="base" hangingPunct="0">
              <a:spcBef>
                <a:spcPct val="20000"/>
              </a:spcBef>
              <a:spcAft>
                <a:spcPct val="0"/>
              </a:spcAft>
              <a:buChar char="»"/>
              <a:defRPr sz="12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it-IT" sz="2000" dirty="0">
                <a:latin typeface="Times New Roman" panose="02020603050405020304" pitchFamily="18" charset="0"/>
                <a:cs typeface="Times New Roman" panose="02020603050405020304" pitchFamily="18" charset="0"/>
              </a:rPr>
              <a:t>Shock sull’offerta di lavoro con curve di offerta elastiche rispetto ai prezzi (salario reale e saggio di profitto):</a:t>
            </a:r>
          </a:p>
          <a:p>
            <a:pPr algn="just"/>
            <a:endParaRPr lang="it-IT" sz="2000" dirty="0">
              <a:latin typeface="Times New Roman" panose="02020603050405020304" pitchFamily="18" charset="0"/>
              <a:cs typeface="Times New Roman" panose="02020603050405020304" pitchFamily="18" charset="0"/>
            </a:endParaRPr>
          </a:p>
          <a:p>
            <a:pPr algn="just"/>
            <a:endParaRPr lang="it-IT" sz="2000" dirty="0">
              <a:latin typeface="Times New Roman" panose="02020603050405020304" pitchFamily="18" charset="0"/>
              <a:cs typeface="Times New Roman" panose="02020603050405020304" pitchFamily="18" charset="0"/>
            </a:endParaRPr>
          </a:p>
          <a:p>
            <a:pPr algn="just"/>
            <a:endParaRPr lang="it-IT" sz="2000" dirty="0">
              <a:latin typeface="Times New Roman" panose="02020603050405020304" pitchFamily="18" charset="0"/>
              <a:cs typeface="Times New Roman" panose="02020603050405020304" pitchFamily="18" charset="0"/>
            </a:endParaRPr>
          </a:p>
          <a:p>
            <a:pPr algn="just"/>
            <a:endParaRPr lang="it-IT" sz="2000" dirty="0">
              <a:latin typeface="Times New Roman" panose="02020603050405020304" pitchFamily="18" charset="0"/>
              <a:cs typeface="Times New Roman" panose="02020603050405020304" pitchFamily="18" charset="0"/>
            </a:endParaRPr>
          </a:p>
          <a:p>
            <a:pPr algn="just"/>
            <a:endParaRPr lang="it-IT" sz="2000" dirty="0">
              <a:latin typeface="Times New Roman" panose="02020603050405020304" pitchFamily="18" charset="0"/>
              <a:cs typeface="Times New Roman" panose="02020603050405020304" pitchFamily="18" charset="0"/>
            </a:endParaRPr>
          </a:p>
          <a:p>
            <a:pPr algn="just"/>
            <a:endParaRPr lang="it-IT" sz="2000" dirty="0">
              <a:latin typeface="Times New Roman" panose="02020603050405020304" pitchFamily="18" charset="0"/>
              <a:cs typeface="Times New Roman" panose="02020603050405020304" pitchFamily="18" charset="0"/>
            </a:endParaRPr>
          </a:p>
          <a:p>
            <a:pPr algn="just"/>
            <a:endParaRPr lang="it-IT" sz="2000" dirty="0">
              <a:latin typeface="Times New Roman" panose="02020603050405020304" pitchFamily="18" charset="0"/>
              <a:cs typeface="Times New Roman" panose="02020603050405020304" pitchFamily="18" charset="0"/>
            </a:endParaRPr>
          </a:p>
          <a:p>
            <a:pPr algn="just"/>
            <a:endParaRPr lang="it-IT" sz="2000" dirty="0">
              <a:latin typeface="Times New Roman" panose="02020603050405020304" pitchFamily="18" charset="0"/>
              <a:cs typeface="Times New Roman" panose="02020603050405020304" pitchFamily="18" charset="0"/>
            </a:endParaRPr>
          </a:p>
          <a:p>
            <a:pPr algn="just"/>
            <a:endParaRPr lang="it-IT" sz="2000" dirty="0">
              <a:latin typeface="Times New Roman" panose="02020603050405020304" pitchFamily="18" charset="0"/>
              <a:cs typeface="Times New Roman" panose="02020603050405020304" pitchFamily="18" charset="0"/>
            </a:endParaRPr>
          </a:p>
          <a:p>
            <a:pPr algn="just"/>
            <a:endParaRPr lang="it-IT" sz="2000" dirty="0">
              <a:latin typeface="Times New Roman" panose="02020603050405020304" pitchFamily="18" charset="0"/>
              <a:cs typeface="Times New Roman" panose="02020603050405020304" pitchFamily="18" charset="0"/>
            </a:endParaRPr>
          </a:p>
          <a:p>
            <a:pPr algn="just"/>
            <a:r>
              <a:rPr lang="it-IT" sz="2000" dirty="0">
                <a:latin typeface="Times New Roman" panose="02020603050405020304" pitchFamily="18" charset="0"/>
                <a:cs typeface="Times New Roman" panose="02020603050405020304" pitchFamily="18" charset="0"/>
              </a:rPr>
              <a:t>Un aumento dell’offerta di lavoro porta ad una diminuzione del salario reale generando un aumento dell’occupazione e del PIL. Nel mercato del capitale, aumentano la domanda di capitale, il saggio di profitto e la quantità di capitale utilizzata nell’economia. </a:t>
            </a:r>
          </a:p>
        </p:txBody>
      </p:sp>
      <p:sp>
        <p:nvSpPr>
          <p:cNvPr id="10245" name="Rectangle 2">
            <a:extLst>
              <a:ext uri="{FF2B5EF4-FFF2-40B4-BE49-F238E27FC236}">
                <a16:creationId xmlns:a16="http://schemas.microsoft.com/office/drawing/2014/main" id="{9E9D7871-5470-4D91-8213-4A46E5028592}"/>
              </a:ext>
            </a:extLst>
          </p:cNvPr>
          <p:cNvSpPr>
            <a:spLocks noGrp="1" noChangeArrowheads="1"/>
          </p:cNvSpPr>
          <p:nvPr>
            <p:ph type="title"/>
          </p:nvPr>
        </p:nvSpPr>
        <p:spPr>
          <a:xfrm>
            <a:off x="251520" y="84001"/>
            <a:ext cx="8712968" cy="490676"/>
          </a:xfrm>
        </p:spPr>
        <p:txBody>
          <a:bodyPr/>
          <a:lstStyle/>
          <a:p>
            <a:pPr eaLnBrk="1" hangingPunct="1"/>
            <a:r>
              <a:rPr lang="en-GB" altLang="it-IT" dirty="0">
                <a:latin typeface="Garamond" panose="02020404030301010803" pitchFamily="18" charset="0"/>
              </a:rPr>
              <a:t>Shock </a:t>
            </a:r>
            <a:r>
              <a:rPr lang="en-GB" altLang="it-IT" dirty="0" err="1">
                <a:latin typeface="Garamond" panose="02020404030301010803" pitchFamily="18" charset="0"/>
              </a:rPr>
              <a:t>offerta</a:t>
            </a:r>
            <a:r>
              <a:rPr lang="en-GB" altLang="it-IT" dirty="0">
                <a:latin typeface="Garamond" panose="02020404030301010803" pitchFamily="18" charset="0"/>
              </a:rPr>
              <a:t> di </a:t>
            </a:r>
            <a:r>
              <a:rPr lang="en-GB" altLang="it-IT" dirty="0" err="1">
                <a:latin typeface="Garamond" panose="02020404030301010803" pitchFamily="18" charset="0"/>
              </a:rPr>
              <a:t>lavoro</a:t>
            </a:r>
            <a:r>
              <a:rPr lang="en-GB" altLang="it-IT" dirty="0">
                <a:latin typeface="Garamond" panose="02020404030301010803" pitchFamily="18" charset="0"/>
              </a:rPr>
              <a:t> (2)</a:t>
            </a:r>
          </a:p>
        </p:txBody>
      </p:sp>
      <p:cxnSp>
        <p:nvCxnSpPr>
          <p:cNvPr id="7" name="Connettore 2 6">
            <a:extLst>
              <a:ext uri="{FF2B5EF4-FFF2-40B4-BE49-F238E27FC236}">
                <a16:creationId xmlns:a16="http://schemas.microsoft.com/office/drawing/2014/main" id="{57193540-F45A-42C6-BA72-A5C878CDFB5E}"/>
              </a:ext>
            </a:extLst>
          </p:cNvPr>
          <p:cNvCxnSpPr>
            <a:cxnSpLocks/>
          </p:cNvCxnSpPr>
          <p:nvPr/>
        </p:nvCxnSpPr>
        <p:spPr bwMode="auto">
          <a:xfrm flipV="1">
            <a:off x="755576" y="1556792"/>
            <a:ext cx="0" cy="2880320"/>
          </a:xfrm>
          <a:prstGeom prst="straightConnector1">
            <a:avLst/>
          </a:prstGeom>
          <a:ln w="19050">
            <a:solidFill>
              <a:schemeClr val="tx1">
                <a:lumMod val="75000"/>
              </a:schemeClr>
            </a:solidFill>
            <a:tailEnd type="triangle"/>
          </a:ln>
        </p:spPr>
        <p:style>
          <a:lnRef idx="1">
            <a:schemeClr val="dk1"/>
          </a:lnRef>
          <a:fillRef idx="0">
            <a:schemeClr val="dk1"/>
          </a:fillRef>
          <a:effectRef idx="0">
            <a:schemeClr val="dk1"/>
          </a:effectRef>
          <a:fontRef idx="minor">
            <a:schemeClr val="tx1"/>
          </a:fontRef>
        </p:style>
      </p:cxnSp>
      <p:cxnSp>
        <p:nvCxnSpPr>
          <p:cNvPr id="11" name="Connettore 2 10">
            <a:extLst>
              <a:ext uri="{FF2B5EF4-FFF2-40B4-BE49-F238E27FC236}">
                <a16:creationId xmlns:a16="http://schemas.microsoft.com/office/drawing/2014/main" id="{AF29D505-1B23-408D-AD13-83C0CF16CB21}"/>
              </a:ext>
            </a:extLst>
          </p:cNvPr>
          <p:cNvCxnSpPr>
            <a:cxnSpLocks/>
          </p:cNvCxnSpPr>
          <p:nvPr/>
        </p:nvCxnSpPr>
        <p:spPr bwMode="auto">
          <a:xfrm>
            <a:off x="755576" y="4437112"/>
            <a:ext cx="3600400" cy="0"/>
          </a:xfrm>
          <a:prstGeom prst="straightConnector1">
            <a:avLst/>
          </a:prstGeom>
          <a:ln w="19050">
            <a:solidFill>
              <a:schemeClr val="tx1">
                <a:lumMod val="75000"/>
              </a:schemeClr>
            </a:solidFill>
            <a:tailEnd type="triangle"/>
          </a:ln>
        </p:spPr>
        <p:style>
          <a:lnRef idx="1">
            <a:schemeClr val="dk1"/>
          </a:lnRef>
          <a:fillRef idx="0">
            <a:schemeClr val="dk1"/>
          </a:fillRef>
          <a:effectRef idx="0">
            <a:schemeClr val="dk1"/>
          </a:effectRef>
          <a:fontRef idx="minor">
            <a:schemeClr val="tx1"/>
          </a:fontRef>
        </p:style>
      </p:cxnSp>
      <p:cxnSp>
        <p:nvCxnSpPr>
          <p:cNvPr id="16" name="Connettore 2 15">
            <a:extLst>
              <a:ext uri="{FF2B5EF4-FFF2-40B4-BE49-F238E27FC236}">
                <a16:creationId xmlns:a16="http://schemas.microsoft.com/office/drawing/2014/main" id="{181FC285-22AE-4965-B1BB-9179188FA65F}"/>
              </a:ext>
            </a:extLst>
          </p:cNvPr>
          <p:cNvCxnSpPr>
            <a:cxnSpLocks/>
          </p:cNvCxnSpPr>
          <p:nvPr/>
        </p:nvCxnSpPr>
        <p:spPr bwMode="auto">
          <a:xfrm flipV="1">
            <a:off x="4860032" y="1556792"/>
            <a:ext cx="0" cy="2880320"/>
          </a:xfrm>
          <a:prstGeom prst="straightConnector1">
            <a:avLst/>
          </a:prstGeom>
          <a:ln w="19050">
            <a:solidFill>
              <a:schemeClr val="tx1">
                <a:lumMod val="75000"/>
              </a:schemeClr>
            </a:solidFill>
            <a:tailEnd type="triangle"/>
          </a:ln>
        </p:spPr>
        <p:style>
          <a:lnRef idx="1">
            <a:schemeClr val="dk1"/>
          </a:lnRef>
          <a:fillRef idx="0">
            <a:schemeClr val="dk1"/>
          </a:fillRef>
          <a:effectRef idx="0">
            <a:schemeClr val="dk1"/>
          </a:effectRef>
          <a:fontRef idx="minor">
            <a:schemeClr val="tx1"/>
          </a:fontRef>
        </p:style>
      </p:cxnSp>
      <p:cxnSp>
        <p:nvCxnSpPr>
          <p:cNvPr id="17" name="Connettore 2 16">
            <a:extLst>
              <a:ext uri="{FF2B5EF4-FFF2-40B4-BE49-F238E27FC236}">
                <a16:creationId xmlns:a16="http://schemas.microsoft.com/office/drawing/2014/main" id="{E4A9BC45-3D7A-4609-B08E-54056973B4CE}"/>
              </a:ext>
            </a:extLst>
          </p:cNvPr>
          <p:cNvCxnSpPr>
            <a:cxnSpLocks/>
          </p:cNvCxnSpPr>
          <p:nvPr/>
        </p:nvCxnSpPr>
        <p:spPr bwMode="auto">
          <a:xfrm>
            <a:off x="4860032" y="4437112"/>
            <a:ext cx="3600400" cy="0"/>
          </a:xfrm>
          <a:prstGeom prst="straightConnector1">
            <a:avLst/>
          </a:prstGeom>
          <a:ln w="19050">
            <a:solidFill>
              <a:schemeClr val="tx1">
                <a:lumMod val="75000"/>
              </a:schemeClr>
            </a:solidFill>
            <a:tailEnd type="triangle"/>
          </a:ln>
        </p:spPr>
        <p:style>
          <a:lnRef idx="1">
            <a:schemeClr val="dk1"/>
          </a:lnRef>
          <a:fillRef idx="0">
            <a:schemeClr val="dk1"/>
          </a:fillRef>
          <a:effectRef idx="0">
            <a:schemeClr val="dk1"/>
          </a:effectRef>
          <a:fontRef idx="minor">
            <a:schemeClr val="tx1"/>
          </a:fontRef>
        </p:style>
      </p:cxnSp>
      <p:sp>
        <p:nvSpPr>
          <p:cNvPr id="18" name="Rettangolo 17">
            <a:extLst>
              <a:ext uri="{FF2B5EF4-FFF2-40B4-BE49-F238E27FC236}">
                <a16:creationId xmlns:a16="http://schemas.microsoft.com/office/drawing/2014/main" id="{3F1BA280-EFFD-41DF-A221-C7A9E0EF407B}"/>
              </a:ext>
            </a:extLst>
          </p:cNvPr>
          <p:cNvSpPr/>
          <p:nvPr/>
        </p:nvSpPr>
        <p:spPr bwMode="auto">
          <a:xfrm>
            <a:off x="4002776" y="4404951"/>
            <a:ext cx="324034" cy="5760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it-IT"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L</a:t>
            </a:r>
          </a:p>
        </p:txBody>
      </p:sp>
      <p:sp>
        <p:nvSpPr>
          <p:cNvPr id="20" name="Rettangolo 19">
            <a:extLst>
              <a:ext uri="{FF2B5EF4-FFF2-40B4-BE49-F238E27FC236}">
                <a16:creationId xmlns:a16="http://schemas.microsoft.com/office/drawing/2014/main" id="{CDEB7E25-ADD1-4A66-BDBB-2A6BA54632A5}"/>
              </a:ext>
            </a:extLst>
          </p:cNvPr>
          <p:cNvSpPr/>
          <p:nvPr/>
        </p:nvSpPr>
        <p:spPr bwMode="auto">
          <a:xfrm>
            <a:off x="8074277" y="4365104"/>
            <a:ext cx="324034" cy="5760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it-IT" sz="2400" dirty="0">
                <a:solidFill>
                  <a:srgbClr val="000000"/>
                </a:solidFill>
                <a:latin typeface="Times New Roman" panose="02020603050405020304" pitchFamily="18" charset="0"/>
                <a:cs typeface="Times New Roman" panose="02020603050405020304" pitchFamily="18" charset="0"/>
              </a:rPr>
              <a:t>K</a:t>
            </a:r>
            <a:endParaRPr kumimoji="0" lang="it-IT"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21" name="Rettangolo 20">
                <a:extLst>
                  <a:ext uri="{FF2B5EF4-FFF2-40B4-BE49-F238E27FC236}">
                    <a16:creationId xmlns:a16="http://schemas.microsoft.com/office/drawing/2014/main" id="{A05FDFDE-1ECB-4CD3-B011-C312272F5B21}"/>
                  </a:ext>
                </a:extLst>
              </p:cNvPr>
              <p:cNvSpPr/>
              <p:nvPr/>
            </p:nvSpPr>
            <p:spPr bwMode="auto">
              <a:xfrm>
                <a:off x="323528" y="1556791"/>
                <a:ext cx="324034" cy="576064"/>
              </a:xfrm>
              <a:prstGeom prst="rect">
                <a:avLst/>
              </a:prstGeom>
              <a:noFill/>
              <a:ln>
                <a:noFill/>
              </a:ln>
              <a:effectLst/>
              <a:extLst>
                <a:ext uri="{909E8E84-426E-40DD-AFC4-6F175D3DCCD1}">
                  <a14:hiddenFill>
                    <a:solidFill>
                      <a:schemeClr val="accent1"/>
                    </a:solidFill>
                  </a14:hiddenFill>
                </a:ext>
                <a:ext uri="{91240B29-F687-4F45-9708-019B960494DF}">
                  <a14:hiddenLine w="9525" cap="flat" cmpd="sng" algn="ctr">
                    <a:solidFill>
                      <a:schemeClr val="tx1"/>
                    </a:solidFill>
                    <a:prstDash val="solid"/>
                    <a:round/>
                    <a:headEnd type="none" w="med" len="med"/>
                    <a:tailEnd type="none" w="med" len="med"/>
                  </a14:hiddenLine>
                </a:ext>
                <a:ext uri="{AF507438-7753-43E0-B8FC-AC1667EBCBE1}">
                  <a14:hiddenEffects>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14:m>
                  <m:oMathPara xmlns:m="http://schemas.openxmlformats.org/officeDocument/2006/math">
                    <m:oMathParaPr>
                      <m:jc m:val="centerGroup"/>
                    </m:oMathParaPr>
                    <m:oMath xmlns:m="http://schemas.openxmlformats.org/officeDocument/2006/math">
                      <m:sSub>
                        <m:sSubPr>
                          <m:ctrlP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ctrlPr>
                        </m:sSubPr>
                        <m:e>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𝑤</m:t>
                          </m:r>
                        </m:e>
                        <m:sub>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𝑟</m:t>
                          </m:r>
                        </m:sub>
                      </m:sSub>
                    </m:oMath>
                  </m:oMathPara>
                </a14:m>
                <a:endParaRPr kumimoji="0" lang="it-IT"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p:txBody>
          </p:sp>
        </mc:Choice>
        <mc:Fallback xmlns="">
          <p:sp>
            <p:nvSpPr>
              <p:cNvPr id="21" name="Rettangolo 20">
                <a:extLst>
                  <a:ext uri="{FF2B5EF4-FFF2-40B4-BE49-F238E27FC236}">
                    <a16:creationId xmlns:a16="http://schemas.microsoft.com/office/drawing/2014/main" id="{A05FDFDE-1ECB-4CD3-B011-C312272F5B21}"/>
                  </a:ext>
                </a:extLst>
              </p:cNvPr>
              <p:cNvSpPr>
                <a:spLocks noRot="1" noChangeAspect="1" noMove="1" noResize="1" noEditPoints="1" noAdjustHandles="1" noChangeArrowheads="1" noChangeShapeType="1" noTextEdit="1"/>
              </p:cNvSpPr>
              <p:nvPr/>
            </p:nvSpPr>
            <p:spPr bwMode="auto">
              <a:xfrm>
                <a:off x="323528" y="1556791"/>
                <a:ext cx="324034" cy="576064"/>
              </a:xfrm>
              <a:prstGeom prst="rect">
                <a:avLst/>
              </a:prstGeom>
              <a:blipFill>
                <a:blip r:embed="rId3"/>
                <a:stretch>
                  <a:fillRect r="-49057"/>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22" name="Rettangolo 21">
                <a:extLst>
                  <a:ext uri="{FF2B5EF4-FFF2-40B4-BE49-F238E27FC236}">
                    <a16:creationId xmlns:a16="http://schemas.microsoft.com/office/drawing/2014/main" id="{AB943765-1BF9-41A8-9C8A-63638CCFCF3D}"/>
                  </a:ext>
                </a:extLst>
              </p:cNvPr>
              <p:cNvSpPr/>
              <p:nvPr/>
            </p:nvSpPr>
            <p:spPr bwMode="auto">
              <a:xfrm>
                <a:off x="4431404" y="1556791"/>
                <a:ext cx="324034" cy="576064"/>
              </a:xfrm>
              <a:prstGeom prst="rect">
                <a:avLst/>
              </a:prstGeom>
              <a:noFill/>
              <a:ln>
                <a:noFill/>
              </a:ln>
              <a:effectLst/>
              <a:extLst>
                <a:ext uri="{909E8E84-426E-40DD-AFC4-6F175D3DCCD1}">
                  <a14:hiddenFill>
                    <a:solidFill>
                      <a:schemeClr val="accent1"/>
                    </a:solidFill>
                  </a14:hiddenFill>
                </a:ext>
                <a:ext uri="{91240B29-F687-4F45-9708-019B960494DF}">
                  <a14:hiddenLine w="9525" cap="flat" cmpd="sng" algn="ctr">
                    <a:solidFill>
                      <a:schemeClr val="tx1"/>
                    </a:solidFill>
                    <a:prstDash val="solid"/>
                    <a:round/>
                    <a:headEnd type="none" w="med" len="med"/>
                    <a:tailEnd type="none" w="med" len="med"/>
                  </a14:hiddenLine>
                </a:ext>
                <a:ext uri="{AF507438-7753-43E0-B8FC-AC1667EBCBE1}">
                  <a14:hiddenEffects>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14:m>
                  <m:oMathPara xmlns:m="http://schemas.openxmlformats.org/officeDocument/2006/math">
                    <m:oMathParaPr>
                      <m:jc m:val="centerGroup"/>
                    </m:oMathParaPr>
                    <m:oMath xmlns:m="http://schemas.openxmlformats.org/officeDocument/2006/math">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𝑟</m:t>
                      </m:r>
                    </m:oMath>
                  </m:oMathPara>
                </a14:m>
                <a:endParaRPr kumimoji="0" lang="it-IT"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p:txBody>
          </p:sp>
        </mc:Choice>
        <mc:Fallback xmlns="">
          <p:sp>
            <p:nvSpPr>
              <p:cNvPr id="22" name="Rettangolo 21">
                <a:extLst>
                  <a:ext uri="{FF2B5EF4-FFF2-40B4-BE49-F238E27FC236}">
                    <a16:creationId xmlns:a16="http://schemas.microsoft.com/office/drawing/2014/main" id="{AB943765-1BF9-41A8-9C8A-63638CCFCF3D}"/>
                  </a:ext>
                </a:extLst>
              </p:cNvPr>
              <p:cNvSpPr>
                <a:spLocks noRot="1" noChangeAspect="1" noMove="1" noResize="1" noEditPoints="1" noAdjustHandles="1" noChangeArrowheads="1" noChangeShapeType="1" noTextEdit="1"/>
              </p:cNvSpPr>
              <p:nvPr/>
            </p:nvSpPr>
            <p:spPr bwMode="auto">
              <a:xfrm>
                <a:off x="4431404" y="1556791"/>
                <a:ext cx="324034" cy="576064"/>
              </a:xfrm>
              <a:prstGeom prst="rect">
                <a:avLst/>
              </a:prstGeom>
              <a:blipFill>
                <a:blip r:embed="rId4"/>
                <a:stretch>
                  <a:fillRect/>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r>
                  <a:rPr lang="it-IT">
                    <a:noFill/>
                  </a:rPr>
                  <a:t> </a:t>
                </a:r>
              </a:p>
            </p:txBody>
          </p:sp>
        </mc:Fallback>
      </mc:AlternateContent>
      <p:cxnSp>
        <p:nvCxnSpPr>
          <p:cNvPr id="23" name="Connettore diritto 22">
            <a:extLst>
              <a:ext uri="{FF2B5EF4-FFF2-40B4-BE49-F238E27FC236}">
                <a16:creationId xmlns:a16="http://schemas.microsoft.com/office/drawing/2014/main" id="{82897C27-AD95-4BAA-B703-2761A23549D3}"/>
              </a:ext>
            </a:extLst>
          </p:cNvPr>
          <p:cNvCxnSpPr>
            <a:endCxn id="33" idx="3"/>
          </p:cNvCxnSpPr>
          <p:nvPr/>
        </p:nvCxnSpPr>
        <p:spPr bwMode="auto">
          <a:xfrm flipV="1">
            <a:off x="1039059" y="2205587"/>
            <a:ext cx="2527817" cy="1656232"/>
          </a:xfrm>
          <a:prstGeom prst="line">
            <a:avLst/>
          </a:prstGeom>
          <a:noFill/>
          <a:ln w="2857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cxnSp>
        <p:nvCxnSpPr>
          <p:cNvPr id="27" name="Connettore diritto 26">
            <a:extLst>
              <a:ext uri="{FF2B5EF4-FFF2-40B4-BE49-F238E27FC236}">
                <a16:creationId xmlns:a16="http://schemas.microsoft.com/office/drawing/2014/main" id="{17A0BC3C-D743-412A-B5F6-EECA097E0A9D}"/>
              </a:ext>
            </a:extLst>
          </p:cNvPr>
          <p:cNvCxnSpPr>
            <a:cxnSpLocks/>
          </p:cNvCxnSpPr>
          <p:nvPr/>
        </p:nvCxnSpPr>
        <p:spPr bwMode="auto">
          <a:xfrm flipV="1">
            <a:off x="5672599" y="2132855"/>
            <a:ext cx="2294231" cy="1898206"/>
          </a:xfrm>
          <a:prstGeom prst="line">
            <a:avLst/>
          </a:prstGeom>
          <a:ln w="28575">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8" name="Connettore diritto 27">
            <a:extLst>
              <a:ext uri="{FF2B5EF4-FFF2-40B4-BE49-F238E27FC236}">
                <a16:creationId xmlns:a16="http://schemas.microsoft.com/office/drawing/2014/main" id="{B6B2B8FA-7EC7-4DBE-AF3B-CDB13D9C786E}"/>
              </a:ext>
            </a:extLst>
          </p:cNvPr>
          <p:cNvCxnSpPr/>
          <p:nvPr/>
        </p:nvCxnSpPr>
        <p:spPr bwMode="auto">
          <a:xfrm flipH="1" flipV="1">
            <a:off x="1304247" y="1901558"/>
            <a:ext cx="2295872" cy="2256026"/>
          </a:xfrm>
          <a:prstGeom prst="line">
            <a:avLst/>
          </a:prstGeom>
          <a:noFill/>
          <a:ln w="2857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cxnSp>
        <p:nvCxnSpPr>
          <p:cNvPr id="30" name="Connettore diritto 29">
            <a:extLst>
              <a:ext uri="{FF2B5EF4-FFF2-40B4-BE49-F238E27FC236}">
                <a16:creationId xmlns:a16="http://schemas.microsoft.com/office/drawing/2014/main" id="{9F3D2456-E2B9-4A26-B150-6C7A605C5C32}"/>
              </a:ext>
            </a:extLst>
          </p:cNvPr>
          <p:cNvCxnSpPr/>
          <p:nvPr/>
        </p:nvCxnSpPr>
        <p:spPr bwMode="auto">
          <a:xfrm flipH="1" flipV="1">
            <a:off x="5256302" y="1871287"/>
            <a:ext cx="2295872" cy="2256026"/>
          </a:xfrm>
          <a:prstGeom prst="line">
            <a:avLst/>
          </a:prstGeom>
          <a:noFill/>
          <a:ln w="2857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mc:AlternateContent xmlns:mc="http://schemas.openxmlformats.org/markup-compatibility/2006" xmlns:a14="http://schemas.microsoft.com/office/drawing/2010/main">
        <mc:Choice Requires="a14">
          <p:sp>
            <p:nvSpPr>
              <p:cNvPr id="32" name="Rettangolo 31">
                <a:extLst>
                  <a:ext uri="{FF2B5EF4-FFF2-40B4-BE49-F238E27FC236}">
                    <a16:creationId xmlns:a16="http://schemas.microsoft.com/office/drawing/2014/main" id="{6BC394A7-1B9C-4043-A3DA-BB40BF1E72A4}"/>
                  </a:ext>
                </a:extLst>
              </p:cNvPr>
              <p:cNvSpPr/>
              <p:nvPr/>
            </p:nvSpPr>
            <p:spPr bwMode="auto">
              <a:xfrm>
                <a:off x="3347640" y="3510005"/>
                <a:ext cx="324034" cy="576064"/>
              </a:xfrm>
              <a:prstGeom prst="rect">
                <a:avLst/>
              </a:prstGeom>
              <a:noFill/>
              <a:ln>
                <a:noFill/>
              </a:ln>
              <a:effectLst/>
              <a:extLst>
                <a:ext uri="{909E8E84-426E-40DD-AFC4-6F175D3DCCD1}">
                  <a14:hiddenFill>
                    <a:solidFill>
                      <a:schemeClr val="accent1"/>
                    </a:solidFill>
                  </a14:hiddenFill>
                </a:ext>
                <a:ext uri="{91240B29-F687-4F45-9708-019B960494DF}">
                  <a14:hiddenLine w="9525" cap="flat" cmpd="sng" algn="ctr">
                    <a:solidFill>
                      <a:schemeClr val="tx1"/>
                    </a:solidFill>
                    <a:prstDash val="solid"/>
                    <a:round/>
                    <a:headEnd type="none" w="med" len="med"/>
                    <a:tailEnd type="none" w="med" len="med"/>
                  </a14:hiddenLine>
                </a:ext>
                <a:ext uri="{AF507438-7753-43E0-B8FC-AC1667EBCBE1}">
                  <a14:hiddenEffects>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14:m>
                  <m:oMathPara xmlns:m="http://schemas.openxmlformats.org/officeDocument/2006/math">
                    <m:oMathParaPr>
                      <m:jc m:val="centerGroup"/>
                    </m:oMathParaPr>
                    <m:oMath xmlns:m="http://schemas.openxmlformats.org/officeDocument/2006/math">
                      <m:sSup>
                        <m:sSupPr>
                          <m:ctrlP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ctrlPr>
                        </m:sSupPr>
                        <m:e>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𝐿</m:t>
                          </m:r>
                        </m:e>
                        <m:sup>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𝑑</m:t>
                          </m:r>
                        </m:sup>
                      </m:sSup>
                    </m:oMath>
                  </m:oMathPara>
                </a14:m>
                <a:endParaRPr kumimoji="0" lang="it-IT"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p:txBody>
          </p:sp>
        </mc:Choice>
        <mc:Fallback xmlns="">
          <p:sp>
            <p:nvSpPr>
              <p:cNvPr id="32" name="Rettangolo 31">
                <a:extLst>
                  <a:ext uri="{FF2B5EF4-FFF2-40B4-BE49-F238E27FC236}">
                    <a16:creationId xmlns:a16="http://schemas.microsoft.com/office/drawing/2014/main" id="{6BC394A7-1B9C-4043-A3DA-BB40BF1E72A4}"/>
                  </a:ext>
                </a:extLst>
              </p:cNvPr>
              <p:cNvSpPr>
                <a:spLocks noRot="1" noChangeAspect="1" noMove="1" noResize="1" noEditPoints="1" noAdjustHandles="1" noChangeArrowheads="1" noChangeShapeType="1" noTextEdit="1"/>
              </p:cNvSpPr>
              <p:nvPr/>
            </p:nvSpPr>
            <p:spPr bwMode="auto">
              <a:xfrm>
                <a:off x="3347640" y="3510005"/>
                <a:ext cx="324034" cy="576064"/>
              </a:xfrm>
              <a:prstGeom prst="rect">
                <a:avLst/>
              </a:prstGeom>
              <a:blipFill>
                <a:blip r:embed="rId5"/>
                <a:stretch>
                  <a:fillRect l="-3774" r="-43396"/>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r>
                  <a:rPr lang="it-IT">
                    <a:noFill/>
                  </a:rPr>
                  <a:t> </a:t>
                </a:r>
              </a:p>
            </p:txBody>
          </p:sp>
        </mc:Fallback>
      </mc:AlternateContent>
      <mc:AlternateContent xmlns:mc="http://schemas.openxmlformats.org/markup-compatibility/2006">
        <mc:Choice xmlns:a14="http://schemas.microsoft.com/office/drawing/2010/main" Requires="a14">
          <p:sp>
            <p:nvSpPr>
              <p:cNvPr id="33" name="Rettangolo 32">
                <a:extLst>
                  <a:ext uri="{FF2B5EF4-FFF2-40B4-BE49-F238E27FC236}">
                    <a16:creationId xmlns:a16="http://schemas.microsoft.com/office/drawing/2014/main" id="{D3BED3E0-1212-4728-8989-AAA5AE130FC5}"/>
                  </a:ext>
                </a:extLst>
              </p:cNvPr>
              <p:cNvSpPr/>
              <p:nvPr/>
            </p:nvSpPr>
            <p:spPr bwMode="auto">
              <a:xfrm>
                <a:off x="3242842" y="1917555"/>
                <a:ext cx="324034" cy="576064"/>
              </a:xfrm>
              <a:prstGeom prst="rect">
                <a:avLst/>
              </a:prstGeom>
              <a:noFill/>
              <a:ln>
                <a:noFill/>
              </a:ln>
              <a:effectLst/>
              <a:extLst>
                <a:ext uri="{909E8E84-426E-40DD-AFC4-6F175D3DCCD1}">
                  <a14:hiddenFill>
                    <a:solidFill>
                      <a:schemeClr val="accent1"/>
                    </a:solidFill>
                  </a14:hiddenFill>
                </a:ext>
                <a:ext uri="{91240B29-F687-4F45-9708-019B960494DF}">
                  <a14:hiddenLine w="9525" cap="flat" cmpd="sng" algn="ctr">
                    <a:solidFill>
                      <a:schemeClr val="tx1"/>
                    </a:solidFill>
                    <a:prstDash val="solid"/>
                    <a:round/>
                    <a:headEnd type="none" w="med" len="med"/>
                    <a:tailEnd type="none" w="med" len="med"/>
                  </a14:hiddenLine>
                </a:ext>
                <a:ext uri="{AF507438-7753-43E0-B8FC-AC1667EBCBE1}">
                  <a14:hiddenEffects>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14:m>
                  <m:oMathPara xmlns:m="http://schemas.openxmlformats.org/officeDocument/2006/math">
                    <m:oMathParaPr>
                      <m:jc m:val="centerGroup"/>
                    </m:oMathParaPr>
                    <m:oMath xmlns:m="http://schemas.openxmlformats.org/officeDocument/2006/math">
                      <m:sSup>
                        <m:sSupPr>
                          <m:ctrlP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ctrlPr>
                        </m:sSupPr>
                        <m:e>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𝐿</m:t>
                          </m:r>
                        </m:e>
                        <m:sup>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𝑠</m:t>
                          </m:r>
                        </m:sup>
                      </m:sSup>
                    </m:oMath>
                  </m:oMathPara>
                </a14:m>
                <a:endParaRPr kumimoji="0" lang="it-IT"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p:txBody>
          </p:sp>
        </mc:Choice>
        <mc:Fallback>
          <p:sp>
            <p:nvSpPr>
              <p:cNvPr id="33" name="Rettangolo 32">
                <a:extLst>
                  <a:ext uri="{FF2B5EF4-FFF2-40B4-BE49-F238E27FC236}">
                    <a16:creationId xmlns:a16="http://schemas.microsoft.com/office/drawing/2014/main" id="{D3BED3E0-1212-4728-8989-AAA5AE130FC5}"/>
                  </a:ext>
                </a:extLst>
              </p:cNvPr>
              <p:cNvSpPr>
                <a:spLocks noRot="1" noChangeAspect="1" noMove="1" noResize="1" noEditPoints="1" noAdjustHandles="1" noChangeArrowheads="1" noChangeShapeType="1" noTextEdit="1"/>
              </p:cNvSpPr>
              <p:nvPr/>
            </p:nvSpPr>
            <p:spPr bwMode="auto">
              <a:xfrm>
                <a:off x="3242842" y="1917555"/>
                <a:ext cx="324034" cy="576064"/>
              </a:xfrm>
              <a:prstGeom prst="rect">
                <a:avLst/>
              </a:prstGeom>
              <a:blipFill>
                <a:blip r:embed="rId6"/>
                <a:stretch>
                  <a:fillRect l="-5660" r="-26415"/>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r>
                  <a:rPr lang="it-IT">
                    <a:noFill/>
                  </a:rPr>
                  <a:t> </a:t>
                </a:r>
              </a:p>
            </p:txBody>
          </p:sp>
        </mc:Fallback>
      </mc:AlternateContent>
      <mc:AlternateContent xmlns:mc="http://schemas.openxmlformats.org/markup-compatibility/2006">
        <mc:Choice xmlns:a14="http://schemas.microsoft.com/office/drawing/2010/main" Requires="a14">
          <p:sp>
            <p:nvSpPr>
              <p:cNvPr id="34" name="Rettangolo 33">
                <a:extLst>
                  <a:ext uri="{FF2B5EF4-FFF2-40B4-BE49-F238E27FC236}">
                    <a16:creationId xmlns:a16="http://schemas.microsoft.com/office/drawing/2014/main" id="{7E836392-CE8E-4466-A968-D54BC1A0F5C6}"/>
                  </a:ext>
                </a:extLst>
              </p:cNvPr>
              <p:cNvSpPr/>
              <p:nvPr/>
            </p:nvSpPr>
            <p:spPr bwMode="auto">
              <a:xfrm>
                <a:off x="7438580" y="1859939"/>
                <a:ext cx="324034" cy="576064"/>
              </a:xfrm>
              <a:prstGeom prst="rect">
                <a:avLst/>
              </a:prstGeom>
              <a:noFill/>
              <a:ln>
                <a:noFill/>
              </a:ln>
              <a:effectLst/>
              <a:extLst>
                <a:ext uri="{909E8E84-426E-40DD-AFC4-6F175D3DCCD1}">
                  <a14:hiddenFill>
                    <a:solidFill>
                      <a:schemeClr val="accent1"/>
                    </a:solidFill>
                  </a14:hiddenFill>
                </a:ext>
                <a:ext uri="{91240B29-F687-4F45-9708-019B960494DF}">
                  <a14:hiddenLine w="9525" cap="flat" cmpd="sng" algn="ctr">
                    <a:solidFill>
                      <a:schemeClr val="tx1"/>
                    </a:solidFill>
                    <a:prstDash val="solid"/>
                    <a:round/>
                    <a:headEnd type="none" w="med" len="med"/>
                    <a:tailEnd type="none" w="med" len="med"/>
                  </a14:hiddenLine>
                </a:ext>
                <a:ext uri="{AF507438-7753-43E0-B8FC-AC1667EBCBE1}">
                  <a14:hiddenEffects>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14:m>
                  <m:oMathPara xmlns:m="http://schemas.openxmlformats.org/officeDocument/2006/math">
                    <m:oMathParaPr>
                      <m:jc m:val="centerGroup"/>
                    </m:oMathParaPr>
                    <m:oMath xmlns:m="http://schemas.openxmlformats.org/officeDocument/2006/math">
                      <m:sSup>
                        <m:sSupPr>
                          <m:ctrlP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ctrlPr>
                        </m:sSupPr>
                        <m:e>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𝐾</m:t>
                          </m:r>
                        </m:e>
                        <m:sup>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𝑠</m:t>
                          </m:r>
                        </m:sup>
                      </m:sSup>
                    </m:oMath>
                  </m:oMathPara>
                </a14:m>
                <a:endParaRPr kumimoji="0" lang="it-IT"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p:txBody>
          </p:sp>
        </mc:Choice>
        <mc:Fallback>
          <p:sp>
            <p:nvSpPr>
              <p:cNvPr id="34" name="Rettangolo 33">
                <a:extLst>
                  <a:ext uri="{FF2B5EF4-FFF2-40B4-BE49-F238E27FC236}">
                    <a16:creationId xmlns:a16="http://schemas.microsoft.com/office/drawing/2014/main" id="{7E836392-CE8E-4466-A968-D54BC1A0F5C6}"/>
                  </a:ext>
                </a:extLst>
              </p:cNvPr>
              <p:cNvSpPr>
                <a:spLocks noRot="1" noChangeAspect="1" noMove="1" noResize="1" noEditPoints="1" noAdjustHandles="1" noChangeArrowheads="1" noChangeShapeType="1" noTextEdit="1"/>
              </p:cNvSpPr>
              <p:nvPr/>
            </p:nvSpPr>
            <p:spPr bwMode="auto">
              <a:xfrm>
                <a:off x="7438580" y="1859939"/>
                <a:ext cx="324034" cy="576064"/>
              </a:xfrm>
              <a:prstGeom prst="rect">
                <a:avLst/>
              </a:prstGeom>
              <a:blipFill>
                <a:blip r:embed="rId7"/>
                <a:stretch>
                  <a:fillRect l="-3774" r="-54717"/>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35" name="Rettangolo 34">
                <a:extLst>
                  <a:ext uri="{FF2B5EF4-FFF2-40B4-BE49-F238E27FC236}">
                    <a16:creationId xmlns:a16="http://schemas.microsoft.com/office/drawing/2014/main" id="{97AF06E6-5D05-4980-949A-0AE30545215A}"/>
                  </a:ext>
                </a:extLst>
              </p:cNvPr>
              <p:cNvSpPr/>
              <p:nvPr/>
            </p:nvSpPr>
            <p:spPr bwMode="auto">
              <a:xfrm>
                <a:off x="7513915" y="3706149"/>
                <a:ext cx="324034" cy="576064"/>
              </a:xfrm>
              <a:prstGeom prst="rect">
                <a:avLst/>
              </a:prstGeom>
              <a:noFill/>
              <a:ln>
                <a:noFill/>
              </a:ln>
              <a:effectLst/>
              <a:extLst>
                <a:ext uri="{909E8E84-426E-40DD-AFC4-6F175D3DCCD1}">
                  <a14:hiddenFill>
                    <a:solidFill>
                      <a:schemeClr val="accent1"/>
                    </a:solidFill>
                  </a14:hiddenFill>
                </a:ext>
                <a:ext uri="{91240B29-F687-4F45-9708-019B960494DF}">
                  <a14:hiddenLine w="9525" cap="flat" cmpd="sng" algn="ctr">
                    <a:solidFill>
                      <a:schemeClr val="tx1"/>
                    </a:solidFill>
                    <a:prstDash val="solid"/>
                    <a:round/>
                    <a:headEnd type="none" w="med" len="med"/>
                    <a:tailEnd type="none" w="med" len="med"/>
                  </a14:hiddenLine>
                </a:ext>
                <a:ext uri="{AF507438-7753-43E0-B8FC-AC1667EBCBE1}">
                  <a14:hiddenEffects>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14:m>
                  <m:oMathPara xmlns:m="http://schemas.openxmlformats.org/officeDocument/2006/math">
                    <m:oMathParaPr>
                      <m:jc m:val="centerGroup"/>
                    </m:oMathParaPr>
                    <m:oMath xmlns:m="http://schemas.openxmlformats.org/officeDocument/2006/math">
                      <m:sSup>
                        <m:sSupPr>
                          <m:ctrlP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ctrlPr>
                        </m:sSupPr>
                        <m:e>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𝐾</m:t>
                          </m:r>
                        </m:e>
                        <m:sup>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𝑑</m:t>
                          </m:r>
                        </m:sup>
                      </m:sSup>
                    </m:oMath>
                  </m:oMathPara>
                </a14:m>
                <a:endParaRPr kumimoji="0" lang="it-IT"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p:txBody>
          </p:sp>
        </mc:Choice>
        <mc:Fallback xmlns="">
          <p:sp>
            <p:nvSpPr>
              <p:cNvPr id="35" name="Rettangolo 34">
                <a:extLst>
                  <a:ext uri="{FF2B5EF4-FFF2-40B4-BE49-F238E27FC236}">
                    <a16:creationId xmlns:a16="http://schemas.microsoft.com/office/drawing/2014/main" id="{97AF06E6-5D05-4980-949A-0AE30545215A}"/>
                  </a:ext>
                </a:extLst>
              </p:cNvPr>
              <p:cNvSpPr>
                <a:spLocks noRot="1" noChangeAspect="1" noMove="1" noResize="1" noEditPoints="1" noAdjustHandles="1" noChangeArrowheads="1" noChangeShapeType="1" noTextEdit="1"/>
              </p:cNvSpPr>
              <p:nvPr/>
            </p:nvSpPr>
            <p:spPr bwMode="auto">
              <a:xfrm>
                <a:off x="7513915" y="3706149"/>
                <a:ext cx="324034" cy="576064"/>
              </a:xfrm>
              <a:prstGeom prst="rect">
                <a:avLst/>
              </a:prstGeom>
              <a:blipFill>
                <a:blip r:embed="rId8"/>
                <a:stretch>
                  <a:fillRect l="-5660" r="-69811"/>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36" name="Rettangolo 35">
                <a:extLst>
                  <a:ext uri="{FF2B5EF4-FFF2-40B4-BE49-F238E27FC236}">
                    <a16:creationId xmlns:a16="http://schemas.microsoft.com/office/drawing/2014/main" id="{C7CC8B93-5556-40C2-B88D-73477B5B19A6}"/>
                  </a:ext>
                </a:extLst>
              </p:cNvPr>
              <p:cNvSpPr/>
              <p:nvPr/>
            </p:nvSpPr>
            <p:spPr bwMode="auto">
              <a:xfrm>
                <a:off x="263829" y="2708920"/>
                <a:ext cx="324034" cy="576064"/>
              </a:xfrm>
              <a:prstGeom prst="rect">
                <a:avLst/>
              </a:prstGeom>
              <a:noFill/>
              <a:ln>
                <a:noFill/>
              </a:ln>
              <a:effectLst/>
              <a:extLst>
                <a:ext uri="{909E8E84-426E-40DD-AFC4-6F175D3DCCD1}">
                  <a14:hiddenFill>
                    <a:solidFill>
                      <a:schemeClr val="accent1"/>
                    </a:solidFill>
                  </a14:hiddenFill>
                </a:ext>
                <a:ext uri="{91240B29-F687-4F45-9708-019B960494DF}">
                  <a14:hiddenLine w="9525" cap="flat" cmpd="sng" algn="ctr">
                    <a:solidFill>
                      <a:schemeClr val="tx1"/>
                    </a:solidFill>
                    <a:prstDash val="solid"/>
                    <a:round/>
                    <a:headEnd type="none" w="med" len="med"/>
                    <a:tailEnd type="none" w="med" len="med"/>
                  </a14:hiddenLine>
                </a:ext>
                <a:ext uri="{AF507438-7753-43E0-B8FC-AC1667EBCBE1}">
                  <a14:hiddenEffects>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14:m>
                  <m:oMathPara xmlns:m="http://schemas.openxmlformats.org/officeDocument/2006/math">
                    <m:oMathParaPr>
                      <m:jc m:val="centerGroup"/>
                    </m:oMathParaPr>
                    <m:oMath xmlns:m="http://schemas.openxmlformats.org/officeDocument/2006/math">
                      <m:sSubSup>
                        <m:sSubSupPr>
                          <m:ctrlP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ctrlPr>
                        </m:sSubSupPr>
                        <m:e>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𝑤</m:t>
                          </m:r>
                        </m:e>
                        <m:sub>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𝑟</m:t>
                          </m:r>
                        </m:sub>
                        <m:sup>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𝐴</m:t>
                          </m:r>
                        </m:sup>
                      </m:sSubSup>
                    </m:oMath>
                  </m:oMathPara>
                </a14:m>
                <a:endParaRPr kumimoji="0" lang="it-IT"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p:txBody>
          </p:sp>
        </mc:Choice>
        <mc:Fallback xmlns="">
          <p:sp>
            <p:nvSpPr>
              <p:cNvPr id="36" name="Rettangolo 35">
                <a:extLst>
                  <a:ext uri="{FF2B5EF4-FFF2-40B4-BE49-F238E27FC236}">
                    <a16:creationId xmlns:a16="http://schemas.microsoft.com/office/drawing/2014/main" id="{C7CC8B93-5556-40C2-B88D-73477B5B19A6}"/>
                  </a:ext>
                </a:extLst>
              </p:cNvPr>
              <p:cNvSpPr>
                <a:spLocks noRot="1" noChangeAspect="1" noMove="1" noResize="1" noEditPoints="1" noAdjustHandles="1" noChangeArrowheads="1" noChangeShapeType="1" noTextEdit="1"/>
              </p:cNvSpPr>
              <p:nvPr/>
            </p:nvSpPr>
            <p:spPr bwMode="auto">
              <a:xfrm>
                <a:off x="263829" y="2708920"/>
                <a:ext cx="324034" cy="576064"/>
              </a:xfrm>
              <a:prstGeom prst="rect">
                <a:avLst/>
              </a:prstGeom>
              <a:blipFill>
                <a:blip r:embed="rId9"/>
                <a:stretch>
                  <a:fillRect r="-77358"/>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37" name="Rettangolo 36">
                <a:extLst>
                  <a:ext uri="{FF2B5EF4-FFF2-40B4-BE49-F238E27FC236}">
                    <a16:creationId xmlns:a16="http://schemas.microsoft.com/office/drawing/2014/main" id="{0E7B12E6-88BD-443E-93FF-58D4531D130D}"/>
                  </a:ext>
                </a:extLst>
              </p:cNvPr>
              <p:cNvSpPr/>
              <p:nvPr/>
            </p:nvSpPr>
            <p:spPr bwMode="auto">
              <a:xfrm>
                <a:off x="4373981" y="2933941"/>
                <a:ext cx="324034" cy="576064"/>
              </a:xfrm>
              <a:prstGeom prst="rect">
                <a:avLst/>
              </a:prstGeom>
              <a:noFill/>
              <a:ln>
                <a:noFill/>
              </a:ln>
              <a:effectLst/>
              <a:extLst>
                <a:ext uri="{909E8E84-426E-40DD-AFC4-6F175D3DCCD1}">
                  <a14:hiddenFill>
                    <a:solidFill>
                      <a:schemeClr val="accent1"/>
                    </a:solidFill>
                  </a14:hiddenFill>
                </a:ext>
                <a:ext uri="{91240B29-F687-4F45-9708-019B960494DF}">
                  <a14:hiddenLine w="9525" cap="flat" cmpd="sng" algn="ctr">
                    <a:solidFill>
                      <a:schemeClr val="tx1"/>
                    </a:solidFill>
                    <a:prstDash val="solid"/>
                    <a:round/>
                    <a:headEnd type="none" w="med" len="med"/>
                    <a:tailEnd type="none" w="med" len="med"/>
                  </a14:hiddenLine>
                </a:ext>
                <a:ext uri="{AF507438-7753-43E0-B8FC-AC1667EBCBE1}">
                  <a14:hiddenEffects>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14:m>
                  <m:oMathPara xmlns:m="http://schemas.openxmlformats.org/officeDocument/2006/math">
                    <m:oMathParaPr>
                      <m:jc m:val="centerGroup"/>
                    </m:oMathParaPr>
                    <m:oMath xmlns:m="http://schemas.openxmlformats.org/officeDocument/2006/math">
                      <m:sSup>
                        <m:sSupPr>
                          <m:ctrlP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ctrlPr>
                        </m:sSupPr>
                        <m:e>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𝑟</m:t>
                          </m:r>
                        </m:e>
                        <m:sup>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𝐴</m:t>
                          </m:r>
                        </m:sup>
                      </m:sSup>
                    </m:oMath>
                  </m:oMathPara>
                </a14:m>
                <a:endParaRPr kumimoji="0" lang="it-IT"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p:txBody>
          </p:sp>
        </mc:Choice>
        <mc:Fallback xmlns="">
          <p:sp>
            <p:nvSpPr>
              <p:cNvPr id="37" name="Rettangolo 36">
                <a:extLst>
                  <a:ext uri="{FF2B5EF4-FFF2-40B4-BE49-F238E27FC236}">
                    <a16:creationId xmlns:a16="http://schemas.microsoft.com/office/drawing/2014/main" id="{0E7B12E6-88BD-443E-93FF-58D4531D130D}"/>
                  </a:ext>
                </a:extLst>
              </p:cNvPr>
              <p:cNvSpPr>
                <a:spLocks noRot="1" noChangeAspect="1" noMove="1" noResize="1" noEditPoints="1" noAdjustHandles="1" noChangeArrowheads="1" noChangeShapeType="1" noTextEdit="1"/>
              </p:cNvSpPr>
              <p:nvPr/>
            </p:nvSpPr>
            <p:spPr bwMode="auto">
              <a:xfrm>
                <a:off x="4373981" y="2933941"/>
                <a:ext cx="324034" cy="576064"/>
              </a:xfrm>
              <a:prstGeom prst="rect">
                <a:avLst/>
              </a:prstGeom>
              <a:blipFill>
                <a:blip r:embed="rId10"/>
                <a:stretch>
                  <a:fillRect r="-49057"/>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r>
                  <a:rPr lang="it-IT">
                    <a:noFill/>
                  </a:rPr>
                  <a:t> </a:t>
                </a:r>
              </a:p>
            </p:txBody>
          </p:sp>
        </mc:Fallback>
      </mc:AlternateContent>
      <p:cxnSp>
        <p:nvCxnSpPr>
          <p:cNvPr id="38" name="Connettore diritto 37">
            <a:extLst>
              <a:ext uri="{FF2B5EF4-FFF2-40B4-BE49-F238E27FC236}">
                <a16:creationId xmlns:a16="http://schemas.microsoft.com/office/drawing/2014/main" id="{368238E6-02D2-4284-ACC8-1EA98215C760}"/>
              </a:ext>
            </a:extLst>
          </p:cNvPr>
          <p:cNvCxnSpPr/>
          <p:nvPr/>
        </p:nvCxnSpPr>
        <p:spPr bwMode="auto">
          <a:xfrm>
            <a:off x="755576" y="2996952"/>
            <a:ext cx="1656184" cy="0"/>
          </a:xfrm>
          <a:prstGeom prst="line">
            <a:avLst/>
          </a:prstGeom>
          <a:noFill/>
          <a:ln w="9525" cap="flat" cmpd="sng" algn="ctr">
            <a:solidFill>
              <a:schemeClr val="tx1"/>
            </a:solidFill>
            <a:prstDash val="dashDot"/>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cxnSp>
        <p:nvCxnSpPr>
          <p:cNvPr id="40" name="Connettore diritto 39">
            <a:extLst>
              <a:ext uri="{FF2B5EF4-FFF2-40B4-BE49-F238E27FC236}">
                <a16:creationId xmlns:a16="http://schemas.microsoft.com/office/drawing/2014/main" id="{CE7E1BDE-41B7-48FA-B82F-D701A0887C51}"/>
              </a:ext>
            </a:extLst>
          </p:cNvPr>
          <p:cNvCxnSpPr/>
          <p:nvPr/>
        </p:nvCxnSpPr>
        <p:spPr bwMode="auto">
          <a:xfrm>
            <a:off x="4932040" y="3212976"/>
            <a:ext cx="1656184" cy="0"/>
          </a:xfrm>
          <a:prstGeom prst="line">
            <a:avLst/>
          </a:prstGeom>
          <a:noFill/>
          <a:ln w="9525" cap="flat" cmpd="sng" algn="ctr">
            <a:solidFill>
              <a:schemeClr val="tx1"/>
            </a:solidFill>
            <a:prstDash val="dashDot"/>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cxnSp>
        <p:nvCxnSpPr>
          <p:cNvPr id="26" name="Connettore diritto 25">
            <a:extLst>
              <a:ext uri="{FF2B5EF4-FFF2-40B4-BE49-F238E27FC236}">
                <a16:creationId xmlns:a16="http://schemas.microsoft.com/office/drawing/2014/main" id="{99037530-DD65-49D1-BB0A-AA0F931DA477}"/>
              </a:ext>
            </a:extLst>
          </p:cNvPr>
          <p:cNvCxnSpPr/>
          <p:nvPr/>
        </p:nvCxnSpPr>
        <p:spPr bwMode="auto">
          <a:xfrm flipV="1">
            <a:off x="1403606" y="2509317"/>
            <a:ext cx="2608738" cy="1680428"/>
          </a:xfrm>
          <a:prstGeom prst="line">
            <a:avLst/>
          </a:prstGeom>
          <a:noFill/>
          <a:ln w="2857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mc:AlternateContent xmlns:mc="http://schemas.openxmlformats.org/markup-compatibility/2006">
        <mc:Choice xmlns:a14="http://schemas.microsoft.com/office/drawing/2010/main" Requires="a14">
          <p:sp>
            <p:nvSpPr>
              <p:cNvPr id="29" name="Rettangolo 28">
                <a:extLst>
                  <a:ext uri="{FF2B5EF4-FFF2-40B4-BE49-F238E27FC236}">
                    <a16:creationId xmlns:a16="http://schemas.microsoft.com/office/drawing/2014/main" id="{8D808AFE-7F6B-48CE-9FB7-943FC365E43B}"/>
                  </a:ext>
                </a:extLst>
              </p:cNvPr>
              <p:cNvSpPr/>
              <p:nvPr/>
            </p:nvSpPr>
            <p:spPr bwMode="auto">
              <a:xfrm>
                <a:off x="3607302" y="2627885"/>
                <a:ext cx="324034" cy="576064"/>
              </a:xfrm>
              <a:prstGeom prst="rect">
                <a:avLst/>
              </a:prstGeom>
              <a:noFill/>
              <a:ln>
                <a:noFill/>
              </a:ln>
              <a:effectLst/>
              <a:extLst>
                <a:ext uri="{909E8E84-426E-40DD-AFC4-6F175D3DCCD1}">
                  <a14:hiddenFill>
                    <a:solidFill>
                      <a:schemeClr val="accent1"/>
                    </a:solidFill>
                  </a14:hiddenFill>
                </a:ext>
                <a:ext uri="{91240B29-F687-4F45-9708-019B960494DF}">
                  <a14:hiddenLine w="9525" cap="flat" cmpd="sng" algn="ctr">
                    <a:solidFill>
                      <a:schemeClr val="tx1"/>
                    </a:solidFill>
                    <a:prstDash val="solid"/>
                    <a:round/>
                    <a:headEnd type="none" w="med" len="med"/>
                    <a:tailEnd type="none" w="med" len="med"/>
                  </a14:hiddenLine>
                </a:ext>
                <a:ext uri="{AF507438-7753-43E0-B8FC-AC1667EBCBE1}">
                  <a14:hiddenEffects>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14:m>
                  <m:oMathPara xmlns:m="http://schemas.openxmlformats.org/officeDocument/2006/math">
                    <m:oMathParaPr>
                      <m:jc m:val="centerGroup"/>
                    </m:oMathParaPr>
                    <m:oMath xmlns:m="http://schemas.openxmlformats.org/officeDocument/2006/math">
                      <m:sSubSup>
                        <m:sSubSupPr>
                          <m:ctrlP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ctrlPr>
                        </m:sSubSupPr>
                        <m:e>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𝐿</m:t>
                          </m:r>
                        </m:e>
                        <m:sub>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𝐵</m:t>
                          </m:r>
                        </m:sub>
                        <m:sup>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𝑠</m:t>
                          </m:r>
                        </m:sup>
                      </m:sSubSup>
                    </m:oMath>
                  </m:oMathPara>
                </a14:m>
                <a:endParaRPr kumimoji="0" lang="it-IT"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p:txBody>
          </p:sp>
        </mc:Choice>
        <mc:Fallback>
          <p:sp>
            <p:nvSpPr>
              <p:cNvPr id="29" name="Rettangolo 28">
                <a:extLst>
                  <a:ext uri="{FF2B5EF4-FFF2-40B4-BE49-F238E27FC236}">
                    <a16:creationId xmlns:a16="http://schemas.microsoft.com/office/drawing/2014/main" id="{8D808AFE-7F6B-48CE-9FB7-943FC365E43B}"/>
                  </a:ext>
                </a:extLst>
              </p:cNvPr>
              <p:cNvSpPr>
                <a:spLocks noRot="1" noChangeAspect="1" noMove="1" noResize="1" noEditPoints="1" noAdjustHandles="1" noChangeArrowheads="1" noChangeShapeType="1" noTextEdit="1"/>
              </p:cNvSpPr>
              <p:nvPr/>
            </p:nvSpPr>
            <p:spPr bwMode="auto">
              <a:xfrm>
                <a:off x="3607302" y="2627885"/>
                <a:ext cx="324034" cy="576064"/>
              </a:xfrm>
              <a:prstGeom prst="rect">
                <a:avLst/>
              </a:prstGeom>
              <a:blipFill>
                <a:blip r:embed="rId11"/>
                <a:stretch>
                  <a:fillRect l="-5660" r="-49057"/>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r>
                  <a:rPr lang="it-IT">
                    <a:noFill/>
                  </a:rPr>
                  <a:t> </a:t>
                </a:r>
              </a:p>
            </p:txBody>
          </p:sp>
        </mc:Fallback>
      </mc:AlternateContent>
      <p:cxnSp>
        <p:nvCxnSpPr>
          <p:cNvPr id="41" name="Connettore diritto 40">
            <a:extLst>
              <a:ext uri="{FF2B5EF4-FFF2-40B4-BE49-F238E27FC236}">
                <a16:creationId xmlns:a16="http://schemas.microsoft.com/office/drawing/2014/main" id="{860068DE-2BB2-44AE-B7BB-2168DFB5C787}"/>
              </a:ext>
            </a:extLst>
          </p:cNvPr>
          <p:cNvCxnSpPr/>
          <p:nvPr/>
        </p:nvCxnSpPr>
        <p:spPr bwMode="auto">
          <a:xfrm flipH="1" flipV="1">
            <a:off x="5862700" y="1605793"/>
            <a:ext cx="2295872" cy="2256026"/>
          </a:xfrm>
          <a:prstGeom prst="line">
            <a:avLst/>
          </a:prstGeom>
          <a:noFill/>
          <a:ln w="2857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mc:AlternateContent xmlns:mc="http://schemas.openxmlformats.org/markup-compatibility/2006" xmlns:a14="http://schemas.microsoft.com/office/drawing/2010/main">
        <mc:Choice Requires="a14">
          <p:sp>
            <p:nvSpPr>
              <p:cNvPr id="42" name="Rettangolo 41">
                <a:extLst>
                  <a:ext uri="{FF2B5EF4-FFF2-40B4-BE49-F238E27FC236}">
                    <a16:creationId xmlns:a16="http://schemas.microsoft.com/office/drawing/2014/main" id="{D45CADD4-6452-4A34-8638-2C8AC193EC91}"/>
                  </a:ext>
                </a:extLst>
              </p:cNvPr>
              <p:cNvSpPr/>
              <p:nvPr/>
            </p:nvSpPr>
            <p:spPr bwMode="auto">
              <a:xfrm>
                <a:off x="7869996" y="3166965"/>
                <a:ext cx="324034" cy="576064"/>
              </a:xfrm>
              <a:prstGeom prst="rect">
                <a:avLst/>
              </a:prstGeom>
              <a:noFill/>
              <a:ln>
                <a:noFill/>
              </a:ln>
              <a:effectLst/>
              <a:extLst>
                <a:ext uri="{909E8E84-426E-40DD-AFC4-6F175D3DCCD1}">
                  <a14:hiddenFill>
                    <a:solidFill>
                      <a:schemeClr val="accent1"/>
                    </a:solidFill>
                  </a14:hiddenFill>
                </a:ext>
                <a:ext uri="{91240B29-F687-4F45-9708-019B960494DF}">
                  <a14:hiddenLine w="9525" cap="flat" cmpd="sng" algn="ctr">
                    <a:solidFill>
                      <a:schemeClr val="tx1"/>
                    </a:solidFill>
                    <a:prstDash val="solid"/>
                    <a:round/>
                    <a:headEnd type="none" w="med" len="med"/>
                    <a:tailEnd type="none" w="med" len="med"/>
                  </a14:hiddenLine>
                </a:ext>
                <a:ext uri="{AF507438-7753-43E0-B8FC-AC1667EBCBE1}">
                  <a14:hiddenEffects>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14:m>
                  <m:oMathPara xmlns:m="http://schemas.openxmlformats.org/officeDocument/2006/math">
                    <m:oMathParaPr>
                      <m:jc m:val="centerGroup"/>
                    </m:oMathParaPr>
                    <m:oMath xmlns:m="http://schemas.openxmlformats.org/officeDocument/2006/math">
                      <m:sSubSup>
                        <m:sSubSupPr>
                          <m:ctrlP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ctrlPr>
                        </m:sSubSupPr>
                        <m:e>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𝐾</m:t>
                          </m:r>
                        </m:e>
                        <m:sub>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𝐵</m:t>
                          </m:r>
                        </m:sub>
                        <m:sup>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𝑑</m:t>
                          </m:r>
                        </m:sup>
                      </m:sSubSup>
                    </m:oMath>
                  </m:oMathPara>
                </a14:m>
                <a:endParaRPr kumimoji="0" lang="it-IT"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p:txBody>
          </p:sp>
        </mc:Choice>
        <mc:Fallback xmlns="">
          <p:sp>
            <p:nvSpPr>
              <p:cNvPr id="42" name="Rettangolo 41">
                <a:extLst>
                  <a:ext uri="{FF2B5EF4-FFF2-40B4-BE49-F238E27FC236}">
                    <a16:creationId xmlns:a16="http://schemas.microsoft.com/office/drawing/2014/main" id="{D45CADD4-6452-4A34-8638-2C8AC193EC91}"/>
                  </a:ext>
                </a:extLst>
              </p:cNvPr>
              <p:cNvSpPr>
                <a:spLocks noRot="1" noChangeAspect="1" noMove="1" noResize="1" noEditPoints="1" noAdjustHandles="1" noChangeArrowheads="1" noChangeShapeType="1" noTextEdit="1"/>
              </p:cNvSpPr>
              <p:nvPr/>
            </p:nvSpPr>
            <p:spPr bwMode="auto">
              <a:xfrm>
                <a:off x="7869996" y="3166965"/>
                <a:ext cx="324034" cy="576064"/>
              </a:xfrm>
              <a:prstGeom prst="rect">
                <a:avLst/>
              </a:prstGeom>
              <a:blipFill>
                <a:blip r:embed="rId12"/>
                <a:stretch>
                  <a:fillRect r="-43396"/>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r>
                  <a:rPr lang="it-IT">
                    <a:noFill/>
                  </a:rPr>
                  <a:t> </a:t>
                </a:r>
              </a:p>
            </p:txBody>
          </p:sp>
        </mc:Fallback>
      </mc:AlternateContent>
      <p:cxnSp>
        <p:nvCxnSpPr>
          <p:cNvPr id="43" name="Connettore diritto 42">
            <a:extLst>
              <a:ext uri="{FF2B5EF4-FFF2-40B4-BE49-F238E27FC236}">
                <a16:creationId xmlns:a16="http://schemas.microsoft.com/office/drawing/2014/main" id="{D023EF56-2CD9-4FA3-A8BC-252865691108}"/>
              </a:ext>
            </a:extLst>
          </p:cNvPr>
          <p:cNvCxnSpPr/>
          <p:nvPr/>
        </p:nvCxnSpPr>
        <p:spPr bwMode="auto">
          <a:xfrm>
            <a:off x="4860032" y="2829043"/>
            <a:ext cx="2235594" cy="3713"/>
          </a:xfrm>
          <a:prstGeom prst="line">
            <a:avLst/>
          </a:prstGeom>
          <a:noFill/>
          <a:ln w="9525" cap="flat" cmpd="sng" algn="ctr">
            <a:solidFill>
              <a:schemeClr val="tx1"/>
            </a:solidFill>
            <a:prstDash val="dashDot"/>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mc:AlternateContent xmlns:mc="http://schemas.openxmlformats.org/markup-compatibility/2006">
        <mc:Choice xmlns:a14="http://schemas.microsoft.com/office/drawing/2010/main" Requires="a14">
          <p:sp>
            <p:nvSpPr>
              <p:cNvPr id="44" name="Rettangolo 43">
                <a:extLst>
                  <a:ext uri="{FF2B5EF4-FFF2-40B4-BE49-F238E27FC236}">
                    <a16:creationId xmlns:a16="http://schemas.microsoft.com/office/drawing/2014/main" id="{CD8E107A-4FC5-4FC8-9D07-894425386502}"/>
                  </a:ext>
                </a:extLst>
              </p:cNvPr>
              <p:cNvSpPr/>
              <p:nvPr/>
            </p:nvSpPr>
            <p:spPr bwMode="auto">
              <a:xfrm>
                <a:off x="4381988" y="2590901"/>
                <a:ext cx="324034" cy="576064"/>
              </a:xfrm>
              <a:prstGeom prst="rect">
                <a:avLst/>
              </a:prstGeom>
              <a:noFill/>
              <a:ln>
                <a:noFill/>
              </a:ln>
              <a:effectLst/>
              <a:extLst>
                <a:ext uri="{909E8E84-426E-40DD-AFC4-6F175D3DCCD1}">
                  <a14:hiddenFill>
                    <a:solidFill>
                      <a:schemeClr val="accent1"/>
                    </a:solidFill>
                  </a14:hiddenFill>
                </a:ext>
                <a:ext uri="{91240B29-F687-4F45-9708-019B960494DF}">
                  <a14:hiddenLine w="9525" cap="flat" cmpd="sng" algn="ctr">
                    <a:solidFill>
                      <a:schemeClr val="tx1"/>
                    </a:solidFill>
                    <a:prstDash val="solid"/>
                    <a:round/>
                    <a:headEnd type="none" w="med" len="med"/>
                    <a:tailEnd type="none" w="med" len="med"/>
                  </a14:hiddenLine>
                </a:ext>
                <a:ext uri="{AF507438-7753-43E0-B8FC-AC1667EBCBE1}">
                  <a14:hiddenEffects>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14:m>
                  <m:oMathPara xmlns:m="http://schemas.openxmlformats.org/officeDocument/2006/math">
                    <m:oMathParaPr>
                      <m:jc m:val="centerGroup"/>
                    </m:oMathParaPr>
                    <m:oMath xmlns:m="http://schemas.openxmlformats.org/officeDocument/2006/math">
                      <m:sSup>
                        <m:sSupPr>
                          <m:ctrlP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ctrlPr>
                        </m:sSupPr>
                        <m:e>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𝑟</m:t>
                          </m:r>
                        </m:e>
                        <m:sup>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𝐵</m:t>
                          </m:r>
                        </m:sup>
                      </m:sSup>
                    </m:oMath>
                  </m:oMathPara>
                </a14:m>
                <a:endParaRPr kumimoji="0" lang="it-IT"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p:txBody>
          </p:sp>
        </mc:Choice>
        <mc:Fallback>
          <p:sp>
            <p:nvSpPr>
              <p:cNvPr id="44" name="Rettangolo 43">
                <a:extLst>
                  <a:ext uri="{FF2B5EF4-FFF2-40B4-BE49-F238E27FC236}">
                    <a16:creationId xmlns:a16="http://schemas.microsoft.com/office/drawing/2014/main" id="{CD8E107A-4FC5-4FC8-9D07-894425386502}"/>
                  </a:ext>
                </a:extLst>
              </p:cNvPr>
              <p:cNvSpPr>
                <a:spLocks noRot="1" noChangeAspect="1" noMove="1" noResize="1" noEditPoints="1" noAdjustHandles="1" noChangeArrowheads="1" noChangeShapeType="1" noTextEdit="1"/>
              </p:cNvSpPr>
              <p:nvPr/>
            </p:nvSpPr>
            <p:spPr bwMode="auto">
              <a:xfrm>
                <a:off x="4381988" y="2590901"/>
                <a:ext cx="324034" cy="576064"/>
              </a:xfrm>
              <a:prstGeom prst="rect">
                <a:avLst/>
              </a:prstGeom>
              <a:blipFill>
                <a:blip r:embed="rId13"/>
                <a:stretch>
                  <a:fillRect r="-47170"/>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r>
                  <a:rPr lang="it-IT">
                    <a:noFill/>
                  </a:rPr>
                  <a:t> </a:t>
                </a:r>
              </a:p>
            </p:txBody>
          </p:sp>
        </mc:Fallback>
      </mc:AlternateContent>
      <p:cxnSp>
        <p:nvCxnSpPr>
          <p:cNvPr id="45" name="Connettore diritto 44">
            <a:extLst>
              <a:ext uri="{FF2B5EF4-FFF2-40B4-BE49-F238E27FC236}">
                <a16:creationId xmlns:a16="http://schemas.microsoft.com/office/drawing/2014/main" id="{E65169A8-D323-43DE-BF11-38C947BC9B89}"/>
              </a:ext>
            </a:extLst>
          </p:cNvPr>
          <p:cNvCxnSpPr/>
          <p:nvPr/>
        </p:nvCxnSpPr>
        <p:spPr bwMode="auto">
          <a:xfrm flipV="1">
            <a:off x="744967" y="3349531"/>
            <a:ext cx="2013113" cy="2495"/>
          </a:xfrm>
          <a:prstGeom prst="line">
            <a:avLst/>
          </a:prstGeom>
          <a:noFill/>
          <a:ln w="9525" cap="flat" cmpd="sng" algn="ctr">
            <a:solidFill>
              <a:schemeClr val="tx1"/>
            </a:solidFill>
            <a:prstDash val="dashDot"/>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mc:AlternateContent xmlns:mc="http://schemas.openxmlformats.org/markup-compatibility/2006">
        <mc:Choice xmlns:a14="http://schemas.microsoft.com/office/drawing/2010/main" Requires="a14">
          <p:sp>
            <p:nvSpPr>
              <p:cNvPr id="46" name="Rettangolo 45">
                <a:extLst>
                  <a:ext uri="{FF2B5EF4-FFF2-40B4-BE49-F238E27FC236}">
                    <a16:creationId xmlns:a16="http://schemas.microsoft.com/office/drawing/2014/main" id="{FE5E3564-2046-49FE-8C8B-1EDC74DB1E78}"/>
                  </a:ext>
                </a:extLst>
              </p:cNvPr>
              <p:cNvSpPr/>
              <p:nvPr/>
            </p:nvSpPr>
            <p:spPr bwMode="auto">
              <a:xfrm>
                <a:off x="222572" y="3192794"/>
                <a:ext cx="334870" cy="567680"/>
              </a:xfrm>
              <a:prstGeom prst="rect">
                <a:avLst/>
              </a:prstGeom>
              <a:noFill/>
              <a:ln>
                <a:noFill/>
              </a:ln>
              <a:effectLst/>
              <a:extLst>
                <a:ext uri="{909E8E84-426E-40DD-AFC4-6F175D3DCCD1}">
                  <a14:hiddenFill>
                    <a:solidFill>
                      <a:schemeClr val="accent1"/>
                    </a:solidFill>
                  </a14:hiddenFill>
                </a:ext>
                <a:ext uri="{91240B29-F687-4F45-9708-019B960494DF}">
                  <a14:hiddenLine w="9525" cap="flat" cmpd="sng" algn="ctr">
                    <a:solidFill>
                      <a:schemeClr val="tx1"/>
                    </a:solidFill>
                    <a:prstDash val="solid"/>
                    <a:round/>
                    <a:headEnd type="none" w="med" len="med"/>
                    <a:tailEnd type="none" w="med" len="med"/>
                  </a14:hiddenLine>
                </a:ext>
                <a:ext uri="{AF507438-7753-43E0-B8FC-AC1667EBCBE1}">
                  <a14:hiddenEffects>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14:m>
                  <m:oMathPara xmlns:m="http://schemas.openxmlformats.org/officeDocument/2006/math">
                    <m:oMathParaPr>
                      <m:jc m:val="centerGroup"/>
                    </m:oMathParaPr>
                    <m:oMath xmlns:m="http://schemas.openxmlformats.org/officeDocument/2006/math">
                      <m:sSubSup>
                        <m:sSubSupPr>
                          <m:ctrlP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ctrlPr>
                        </m:sSubSupPr>
                        <m:e>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𝑤</m:t>
                          </m:r>
                        </m:e>
                        <m:sub>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𝑟</m:t>
                          </m:r>
                        </m:sub>
                        <m:sup>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𝐵</m:t>
                          </m:r>
                        </m:sup>
                      </m:sSubSup>
                    </m:oMath>
                  </m:oMathPara>
                </a14:m>
                <a:endParaRPr kumimoji="0" lang="it-IT"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p:txBody>
          </p:sp>
        </mc:Choice>
        <mc:Fallback>
          <p:sp>
            <p:nvSpPr>
              <p:cNvPr id="46" name="Rettangolo 45">
                <a:extLst>
                  <a:ext uri="{FF2B5EF4-FFF2-40B4-BE49-F238E27FC236}">
                    <a16:creationId xmlns:a16="http://schemas.microsoft.com/office/drawing/2014/main" id="{FE5E3564-2046-49FE-8C8B-1EDC74DB1E78}"/>
                  </a:ext>
                </a:extLst>
              </p:cNvPr>
              <p:cNvSpPr>
                <a:spLocks noRot="1" noChangeAspect="1" noMove="1" noResize="1" noEditPoints="1" noAdjustHandles="1" noChangeArrowheads="1" noChangeShapeType="1" noTextEdit="1"/>
              </p:cNvSpPr>
              <p:nvPr/>
            </p:nvSpPr>
            <p:spPr bwMode="auto">
              <a:xfrm>
                <a:off x="222572" y="3192794"/>
                <a:ext cx="334870" cy="567680"/>
              </a:xfrm>
              <a:prstGeom prst="rect">
                <a:avLst/>
              </a:prstGeom>
              <a:blipFill>
                <a:blip r:embed="rId14"/>
                <a:stretch>
                  <a:fillRect r="-70370"/>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r>
                  <a:rPr lang="it-IT">
                    <a:noFill/>
                  </a:rPr>
                  <a:t> </a:t>
                </a:r>
              </a:p>
            </p:txBody>
          </p:sp>
        </mc:Fallback>
      </mc:AlternateContent>
    </p:spTree>
    <p:extLst>
      <p:ext uri="{BB962C8B-B14F-4D97-AF65-F5344CB8AC3E}">
        <p14:creationId xmlns:p14="http://schemas.microsoft.com/office/powerpoint/2010/main" val="2100762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500"/>
                                        <p:tgtEl>
                                          <p:spTgt spid="2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3"/>
                                        </p:tgtEl>
                                        <p:attrNameLst>
                                          <p:attrName>style.visibility</p:attrName>
                                        </p:attrNameLst>
                                      </p:cBhvr>
                                      <p:to>
                                        <p:strVal val="visible"/>
                                      </p:to>
                                    </p:set>
                                    <p:animEffect transition="in" filter="fade">
                                      <p:cBhvr>
                                        <p:cTn id="10" dur="500"/>
                                        <p:tgtEl>
                                          <p:spTgt spid="33"/>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28"/>
                                        </p:tgtEl>
                                        <p:attrNameLst>
                                          <p:attrName>style.visibility</p:attrName>
                                        </p:attrNameLst>
                                      </p:cBhvr>
                                      <p:to>
                                        <p:strVal val="visible"/>
                                      </p:to>
                                    </p:set>
                                    <p:animEffect transition="in" filter="fade">
                                      <p:cBhvr>
                                        <p:cTn id="15" dur="500"/>
                                        <p:tgtEl>
                                          <p:spTgt spid="28"/>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2"/>
                                        </p:tgtEl>
                                        <p:attrNameLst>
                                          <p:attrName>style.visibility</p:attrName>
                                        </p:attrNameLst>
                                      </p:cBhvr>
                                      <p:to>
                                        <p:strVal val="visible"/>
                                      </p:to>
                                    </p:set>
                                    <p:animEffect transition="in" filter="fade">
                                      <p:cBhvr>
                                        <p:cTn id="18" dur="500"/>
                                        <p:tgtEl>
                                          <p:spTgt spid="32"/>
                                        </p:tgtEl>
                                      </p:cBhvr>
                                    </p:animEffec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7"/>
                                        </p:tgtEl>
                                        <p:attrNameLst>
                                          <p:attrName>style.visibility</p:attrName>
                                        </p:attrNameLst>
                                      </p:cBhvr>
                                      <p:to>
                                        <p:strVal val="visible"/>
                                      </p:to>
                                    </p:set>
                                  </p:childTnLst>
                                </p:cTn>
                              </p:par>
                              <p:par>
                                <p:cTn id="23" presetID="10" presetClass="entr" presetSubtype="0" fill="hold" grpId="0" nodeType="withEffect">
                                  <p:stCondLst>
                                    <p:cond delay="0"/>
                                  </p:stCondLst>
                                  <p:childTnLst>
                                    <p:set>
                                      <p:cBhvr>
                                        <p:cTn id="24" dur="1" fill="hold">
                                          <p:stCondLst>
                                            <p:cond delay="0"/>
                                          </p:stCondLst>
                                        </p:cTn>
                                        <p:tgtEl>
                                          <p:spTgt spid="34"/>
                                        </p:tgtEl>
                                        <p:attrNameLst>
                                          <p:attrName>style.visibility</p:attrName>
                                        </p:attrNameLst>
                                      </p:cBhvr>
                                      <p:to>
                                        <p:strVal val="visible"/>
                                      </p:to>
                                    </p:set>
                                    <p:animEffect transition="in" filter="fade">
                                      <p:cBhvr>
                                        <p:cTn id="25" dur="500"/>
                                        <p:tgtEl>
                                          <p:spTgt spid="34"/>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30"/>
                                        </p:tgtEl>
                                        <p:attrNameLst>
                                          <p:attrName>style.visibility</p:attrName>
                                        </p:attrNameLst>
                                      </p:cBhvr>
                                      <p:to>
                                        <p:strVal val="visible"/>
                                      </p:to>
                                    </p:set>
                                    <p:animEffect transition="in" filter="fade">
                                      <p:cBhvr>
                                        <p:cTn id="30" dur="500"/>
                                        <p:tgtEl>
                                          <p:spTgt spid="30"/>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35"/>
                                        </p:tgtEl>
                                        <p:attrNameLst>
                                          <p:attrName>style.visibility</p:attrName>
                                        </p:attrNameLst>
                                      </p:cBhvr>
                                      <p:to>
                                        <p:strVal val="visible"/>
                                      </p:to>
                                    </p:set>
                                    <p:animEffect transition="in" filter="fade">
                                      <p:cBhvr>
                                        <p:cTn id="33" dur="500"/>
                                        <p:tgtEl>
                                          <p:spTgt spid="35"/>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38"/>
                                        </p:tgtEl>
                                        <p:attrNameLst>
                                          <p:attrName>style.visibility</p:attrName>
                                        </p:attrNameLst>
                                      </p:cBhvr>
                                      <p:to>
                                        <p:strVal val="visible"/>
                                      </p:to>
                                    </p:set>
                                    <p:animEffect transition="in" filter="fade">
                                      <p:cBhvr>
                                        <p:cTn id="38" dur="500"/>
                                        <p:tgtEl>
                                          <p:spTgt spid="38"/>
                                        </p:tgtEl>
                                      </p:cBhvr>
                                    </p:animEffect>
                                  </p:childTnLst>
                                </p:cTn>
                              </p:par>
                              <p:par>
                                <p:cTn id="39" presetID="10" presetClass="entr" presetSubtype="0" fill="hold" nodeType="withEffect">
                                  <p:stCondLst>
                                    <p:cond delay="0"/>
                                  </p:stCondLst>
                                  <p:childTnLst>
                                    <p:set>
                                      <p:cBhvr>
                                        <p:cTn id="40" dur="1" fill="hold">
                                          <p:stCondLst>
                                            <p:cond delay="0"/>
                                          </p:stCondLst>
                                        </p:cTn>
                                        <p:tgtEl>
                                          <p:spTgt spid="40"/>
                                        </p:tgtEl>
                                        <p:attrNameLst>
                                          <p:attrName>style.visibility</p:attrName>
                                        </p:attrNameLst>
                                      </p:cBhvr>
                                      <p:to>
                                        <p:strVal val="visible"/>
                                      </p:to>
                                    </p:set>
                                    <p:animEffect transition="in" filter="fade">
                                      <p:cBhvr>
                                        <p:cTn id="41" dur="500"/>
                                        <p:tgtEl>
                                          <p:spTgt spid="40"/>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37"/>
                                        </p:tgtEl>
                                        <p:attrNameLst>
                                          <p:attrName>style.visibility</p:attrName>
                                        </p:attrNameLst>
                                      </p:cBhvr>
                                      <p:to>
                                        <p:strVal val="visible"/>
                                      </p:to>
                                    </p:set>
                                    <p:animEffect transition="in" filter="fade">
                                      <p:cBhvr>
                                        <p:cTn id="44" dur="500"/>
                                        <p:tgtEl>
                                          <p:spTgt spid="37"/>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36"/>
                                        </p:tgtEl>
                                        <p:attrNameLst>
                                          <p:attrName>style.visibility</p:attrName>
                                        </p:attrNameLst>
                                      </p:cBhvr>
                                      <p:to>
                                        <p:strVal val="visible"/>
                                      </p:to>
                                    </p:set>
                                    <p:animEffect transition="in" filter="fade">
                                      <p:cBhvr>
                                        <p:cTn id="47" dur="500"/>
                                        <p:tgtEl>
                                          <p:spTgt spid="36"/>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26"/>
                                        </p:tgtEl>
                                        <p:attrNameLst>
                                          <p:attrName>style.visibility</p:attrName>
                                        </p:attrNameLst>
                                      </p:cBhvr>
                                      <p:to>
                                        <p:strVal val="visible"/>
                                      </p:to>
                                    </p:set>
                                    <p:animEffect transition="in" filter="fade">
                                      <p:cBhvr>
                                        <p:cTn id="52" dur="500"/>
                                        <p:tgtEl>
                                          <p:spTgt spid="26"/>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29"/>
                                        </p:tgtEl>
                                        <p:attrNameLst>
                                          <p:attrName>style.visibility</p:attrName>
                                        </p:attrNameLst>
                                      </p:cBhvr>
                                      <p:to>
                                        <p:strVal val="visible"/>
                                      </p:to>
                                    </p:set>
                                    <p:animEffect transition="in" filter="fade">
                                      <p:cBhvr>
                                        <p:cTn id="55" dur="500"/>
                                        <p:tgtEl>
                                          <p:spTgt spid="29"/>
                                        </p:tgtEl>
                                      </p:cBhvr>
                                    </p:animEffect>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nodeType="clickEffect">
                                  <p:stCondLst>
                                    <p:cond delay="0"/>
                                  </p:stCondLst>
                                  <p:childTnLst>
                                    <p:set>
                                      <p:cBhvr>
                                        <p:cTn id="59" dur="1" fill="hold">
                                          <p:stCondLst>
                                            <p:cond delay="0"/>
                                          </p:stCondLst>
                                        </p:cTn>
                                        <p:tgtEl>
                                          <p:spTgt spid="41"/>
                                        </p:tgtEl>
                                        <p:attrNameLst>
                                          <p:attrName>style.visibility</p:attrName>
                                        </p:attrNameLst>
                                      </p:cBhvr>
                                      <p:to>
                                        <p:strVal val="visible"/>
                                      </p:to>
                                    </p:set>
                                    <p:animEffect transition="in" filter="fade">
                                      <p:cBhvr>
                                        <p:cTn id="60" dur="500"/>
                                        <p:tgtEl>
                                          <p:spTgt spid="41"/>
                                        </p:tgtEl>
                                      </p:cBhvr>
                                    </p:animEffect>
                                  </p:childTnLst>
                                </p:cTn>
                              </p:par>
                              <p:par>
                                <p:cTn id="61" presetID="10" presetClass="entr" presetSubtype="0" fill="hold" grpId="0" nodeType="withEffect">
                                  <p:stCondLst>
                                    <p:cond delay="0"/>
                                  </p:stCondLst>
                                  <p:childTnLst>
                                    <p:set>
                                      <p:cBhvr>
                                        <p:cTn id="62" dur="1" fill="hold">
                                          <p:stCondLst>
                                            <p:cond delay="0"/>
                                          </p:stCondLst>
                                        </p:cTn>
                                        <p:tgtEl>
                                          <p:spTgt spid="42"/>
                                        </p:tgtEl>
                                        <p:attrNameLst>
                                          <p:attrName>style.visibility</p:attrName>
                                        </p:attrNameLst>
                                      </p:cBhvr>
                                      <p:to>
                                        <p:strVal val="visible"/>
                                      </p:to>
                                    </p:set>
                                    <p:animEffect transition="in" filter="fade">
                                      <p:cBhvr>
                                        <p:cTn id="63" dur="500"/>
                                        <p:tgtEl>
                                          <p:spTgt spid="42"/>
                                        </p:tgtEl>
                                      </p:cBhvr>
                                    </p:animEffect>
                                  </p:childTnLst>
                                </p:cTn>
                              </p:par>
                              <p:par>
                                <p:cTn id="64" presetID="10" presetClass="entr" presetSubtype="0" fill="hold" nodeType="withEffect">
                                  <p:stCondLst>
                                    <p:cond delay="0"/>
                                  </p:stCondLst>
                                  <p:childTnLst>
                                    <p:set>
                                      <p:cBhvr>
                                        <p:cTn id="65" dur="1" fill="hold">
                                          <p:stCondLst>
                                            <p:cond delay="0"/>
                                          </p:stCondLst>
                                        </p:cTn>
                                        <p:tgtEl>
                                          <p:spTgt spid="43"/>
                                        </p:tgtEl>
                                        <p:attrNameLst>
                                          <p:attrName>style.visibility</p:attrName>
                                        </p:attrNameLst>
                                      </p:cBhvr>
                                      <p:to>
                                        <p:strVal val="visible"/>
                                      </p:to>
                                    </p:set>
                                    <p:animEffect transition="in" filter="fade">
                                      <p:cBhvr>
                                        <p:cTn id="66" dur="500"/>
                                        <p:tgtEl>
                                          <p:spTgt spid="43"/>
                                        </p:tgtEl>
                                      </p:cBhvr>
                                    </p:animEffect>
                                  </p:childTnLst>
                                </p:cTn>
                              </p:par>
                              <p:par>
                                <p:cTn id="67" presetID="10" presetClass="entr" presetSubtype="0" fill="hold" grpId="0" nodeType="withEffect">
                                  <p:stCondLst>
                                    <p:cond delay="0"/>
                                  </p:stCondLst>
                                  <p:childTnLst>
                                    <p:set>
                                      <p:cBhvr>
                                        <p:cTn id="68" dur="1" fill="hold">
                                          <p:stCondLst>
                                            <p:cond delay="0"/>
                                          </p:stCondLst>
                                        </p:cTn>
                                        <p:tgtEl>
                                          <p:spTgt spid="44"/>
                                        </p:tgtEl>
                                        <p:attrNameLst>
                                          <p:attrName>style.visibility</p:attrName>
                                        </p:attrNameLst>
                                      </p:cBhvr>
                                      <p:to>
                                        <p:strVal val="visible"/>
                                      </p:to>
                                    </p:set>
                                    <p:animEffect transition="in" filter="fade">
                                      <p:cBhvr>
                                        <p:cTn id="69" dur="500"/>
                                        <p:tgtEl>
                                          <p:spTgt spid="44"/>
                                        </p:tgtEl>
                                      </p:cBhvr>
                                    </p:animEffect>
                                  </p:childTnLst>
                                </p:cTn>
                              </p:par>
                            </p:childTnLst>
                          </p:cTn>
                        </p:par>
                      </p:childTnLst>
                    </p:cTn>
                  </p:par>
                  <p:par>
                    <p:cTn id="70" fill="hold">
                      <p:stCondLst>
                        <p:cond delay="indefinite"/>
                      </p:stCondLst>
                      <p:childTnLst>
                        <p:par>
                          <p:cTn id="71" fill="hold">
                            <p:stCondLst>
                              <p:cond delay="0"/>
                            </p:stCondLst>
                            <p:childTnLst>
                              <p:par>
                                <p:cTn id="72" presetID="10" presetClass="entr" presetSubtype="0" fill="hold" nodeType="clickEffect">
                                  <p:stCondLst>
                                    <p:cond delay="0"/>
                                  </p:stCondLst>
                                  <p:childTnLst>
                                    <p:set>
                                      <p:cBhvr>
                                        <p:cTn id="73" dur="1" fill="hold">
                                          <p:stCondLst>
                                            <p:cond delay="0"/>
                                          </p:stCondLst>
                                        </p:cTn>
                                        <p:tgtEl>
                                          <p:spTgt spid="45"/>
                                        </p:tgtEl>
                                        <p:attrNameLst>
                                          <p:attrName>style.visibility</p:attrName>
                                        </p:attrNameLst>
                                      </p:cBhvr>
                                      <p:to>
                                        <p:strVal val="visible"/>
                                      </p:to>
                                    </p:set>
                                    <p:animEffect transition="in" filter="fade">
                                      <p:cBhvr>
                                        <p:cTn id="74" dur="500"/>
                                        <p:tgtEl>
                                          <p:spTgt spid="45"/>
                                        </p:tgtEl>
                                      </p:cBhvr>
                                    </p:animEffect>
                                  </p:childTnLst>
                                </p:cTn>
                              </p:par>
                              <p:par>
                                <p:cTn id="75" presetID="10" presetClass="entr" presetSubtype="0" fill="hold" grpId="0" nodeType="withEffect">
                                  <p:stCondLst>
                                    <p:cond delay="0"/>
                                  </p:stCondLst>
                                  <p:childTnLst>
                                    <p:set>
                                      <p:cBhvr>
                                        <p:cTn id="76" dur="1" fill="hold">
                                          <p:stCondLst>
                                            <p:cond delay="0"/>
                                          </p:stCondLst>
                                        </p:cTn>
                                        <p:tgtEl>
                                          <p:spTgt spid="46"/>
                                        </p:tgtEl>
                                        <p:attrNameLst>
                                          <p:attrName>style.visibility</p:attrName>
                                        </p:attrNameLst>
                                      </p:cBhvr>
                                      <p:to>
                                        <p:strVal val="visible"/>
                                      </p:to>
                                    </p:set>
                                    <p:animEffect transition="in" filter="fade">
                                      <p:cBhvr>
                                        <p:cTn id="77"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P spid="33" grpId="0"/>
      <p:bldP spid="34" grpId="0"/>
      <p:bldP spid="35" grpId="0"/>
      <p:bldP spid="36" grpId="0"/>
      <p:bldP spid="37" grpId="0"/>
      <p:bldP spid="29" grpId="0"/>
      <p:bldP spid="42" grpId="0"/>
      <p:bldP spid="44" grpId="0"/>
      <p:bldP spid="4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Marcador de contenido 2">
            <a:extLst>
              <a:ext uri="{FF2B5EF4-FFF2-40B4-BE49-F238E27FC236}">
                <a16:creationId xmlns:a16="http://schemas.microsoft.com/office/drawing/2014/main" id="{486729FE-C7D3-41CC-94BD-292671CC4BDB}"/>
              </a:ext>
            </a:extLst>
          </p:cNvPr>
          <p:cNvSpPr txBox="1">
            <a:spLocks/>
          </p:cNvSpPr>
          <p:nvPr/>
        </p:nvSpPr>
        <p:spPr bwMode="auto">
          <a:xfrm>
            <a:off x="135525" y="574676"/>
            <a:ext cx="8544219" cy="51949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822433"/>
              </a:buClr>
              <a:buChar char="•"/>
              <a:defRPr sz="2400" kern="1200">
                <a:solidFill>
                  <a:srgbClr val="000000"/>
                </a:solidFill>
                <a:latin typeface="+mn-lt"/>
                <a:ea typeface="+mn-ea"/>
                <a:cs typeface="+mn-cs"/>
              </a:defRPr>
            </a:lvl1pPr>
            <a:lvl2pPr marL="742950" indent="-285750" algn="l" rtl="0" eaLnBrk="0" fontAlgn="base" hangingPunct="0">
              <a:spcBef>
                <a:spcPct val="20000"/>
              </a:spcBef>
              <a:spcAft>
                <a:spcPct val="0"/>
              </a:spcAft>
              <a:buChar char="–"/>
              <a:defRPr sz="2000" kern="1200">
                <a:solidFill>
                  <a:srgbClr val="000000"/>
                </a:solidFill>
                <a:latin typeface="+mn-lt"/>
                <a:ea typeface="+mn-ea"/>
                <a:cs typeface="+mn-cs"/>
              </a:defRPr>
            </a:lvl2pPr>
            <a:lvl3pPr marL="1143000" indent="-228600" algn="l" rtl="0" eaLnBrk="0" fontAlgn="base" hangingPunct="0">
              <a:spcBef>
                <a:spcPct val="20000"/>
              </a:spcBef>
              <a:spcAft>
                <a:spcPct val="0"/>
              </a:spcAft>
              <a:buChar char="•"/>
              <a:defRPr sz="1600" kern="1200">
                <a:solidFill>
                  <a:srgbClr val="000000"/>
                </a:solidFill>
                <a:latin typeface="+mn-lt"/>
                <a:ea typeface="+mn-ea"/>
                <a:cs typeface="+mn-cs"/>
              </a:defRPr>
            </a:lvl3pPr>
            <a:lvl4pPr marL="1562100" indent="-228600" algn="l" rtl="0" eaLnBrk="0" fontAlgn="base" hangingPunct="0">
              <a:spcBef>
                <a:spcPct val="20000"/>
              </a:spcBef>
              <a:spcAft>
                <a:spcPct val="0"/>
              </a:spcAft>
              <a:buChar char="–"/>
              <a:defRPr sz="1400" kern="1200">
                <a:solidFill>
                  <a:srgbClr val="000000"/>
                </a:solidFill>
                <a:latin typeface="+mn-lt"/>
                <a:ea typeface="+mn-ea"/>
                <a:cs typeface="+mn-cs"/>
              </a:defRPr>
            </a:lvl4pPr>
            <a:lvl5pPr marL="1981200" indent="-228600" algn="l" rtl="0" eaLnBrk="0" fontAlgn="base" hangingPunct="0">
              <a:spcBef>
                <a:spcPct val="20000"/>
              </a:spcBef>
              <a:spcAft>
                <a:spcPct val="0"/>
              </a:spcAft>
              <a:buChar char="»"/>
              <a:defRPr sz="12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it-IT" sz="2000" dirty="0">
                <a:latin typeface="Times New Roman" panose="02020603050405020304" pitchFamily="18" charset="0"/>
                <a:cs typeface="Times New Roman" panose="02020603050405020304" pitchFamily="18" charset="0"/>
              </a:rPr>
              <a:t>Shock sull’offerta di capitale (aumento della propensione al risparmio): </a:t>
            </a:r>
          </a:p>
          <a:p>
            <a:pPr algn="just"/>
            <a:endParaRPr lang="it-IT" sz="2000" dirty="0">
              <a:latin typeface="Times New Roman" panose="02020603050405020304" pitchFamily="18" charset="0"/>
              <a:cs typeface="Times New Roman" panose="02020603050405020304" pitchFamily="18" charset="0"/>
            </a:endParaRPr>
          </a:p>
          <a:p>
            <a:pPr algn="just"/>
            <a:endParaRPr lang="it-IT" sz="2000" dirty="0">
              <a:latin typeface="Times New Roman" panose="02020603050405020304" pitchFamily="18" charset="0"/>
              <a:cs typeface="Times New Roman" panose="02020603050405020304" pitchFamily="18" charset="0"/>
            </a:endParaRPr>
          </a:p>
          <a:p>
            <a:pPr algn="just"/>
            <a:endParaRPr lang="it-IT" sz="2000" dirty="0">
              <a:latin typeface="Times New Roman" panose="02020603050405020304" pitchFamily="18" charset="0"/>
              <a:cs typeface="Times New Roman" panose="02020603050405020304" pitchFamily="18" charset="0"/>
            </a:endParaRPr>
          </a:p>
          <a:p>
            <a:pPr algn="just"/>
            <a:endParaRPr lang="it-IT" sz="2000" dirty="0">
              <a:latin typeface="Times New Roman" panose="02020603050405020304" pitchFamily="18" charset="0"/>
              <a:cs typeface="Times New Roman" panose="02020603050405020304" pitchFamily="18" charset="0"/>
            </a:endParaRPr>
          </a:p>
          <a:p>
            <a:pPr algn="just"/>
            <a:endParaRPr lang="it-IT" sz="2000" dirty="0">
              <a:latin typeface="Times New Roman" panose="02020603050405020304" pitchFamily="18" charset="0"/>
              <a:cs typeface="Times New Roman" panose="02020603050405020304" pitchFamily="18" charset="0"/>
            </a:endParaRPr>
          </a:p>
          <a:p>
            <a:pPr algn="just"/>
            <a:endParaRPr lang="it-IT" sz="2000" dirty="0">
              <a:latin typeface="Times New Roman" panose="02020603050405020304" pitchFamily="18" charset="0"/>
              <a:cs typeface="Times New Roman" panose="02020603050405020304" pitchFamily="18" charset="0"/>
            </a:endParaRPr>
          </a:p>
          <a:p>
            <a:pPr algn="just"/>
            <a:endParaRPr lang="it-IT" sz="2000" dirty="0">
              <a:latin typeface="Times New Roman" panose="02020603050405020304" pitchFamily="18" charset="0"/>
              <a:cs typeface="Times New Roman" panose="02020603050405020304" pitchFamily="18" charset="0"/>
            </a:endParaRPr>
          </a:p>
          <a:p>
            <a:pPr algn="just"/>
            <a:endParaRPr lang="it-IT" sz="2000" dirty="0">
              <a:latin typeface="Times New Roman" panose="02020603050405020304" pitchFamily="18" charset="0"/>
              <a:cs typeface="Times New Roman" panose="02020603050405020304" pitchFamily="18" charset="0"/>
            </a:endParaRPr>
          </a:p>
          <a:p>
            <a:pPr algn="just"/>
            <a:endParaRPr lang="it-IT" sz="2000" dirty="0">
              <a:latin typeface="Times New Roman" panose="02020603050405020304" pitchFamily="18" charset="0"/>
              <a:cs typeface="Times New Roman" panose="02020603050405020304" pitchFamily="18" charset="0"/>
            </a:endParaRPr>
          </a:p>
          <a:p>
            <a:pPr algn="just"/>
            <a:endParaRPr lang="it-IT" sz="2000" dirty="0">
              <a:latin typeface="Times New Roman" panose="02020603050405020304" pitchFamily="18" charset="0"/>
              <a:cs typeface="Times New Roman" panose="02020603050405020304" pitchFamily="18" charset="0"/>
            </a:endParaRPr>
          </a:p>
          <a:p>
            <a:pPr algn="just"/>
            <a:endParaRPr lang="it-IT" sz="2000" dirty="0">
              <a:latin typeface="Times New Roman" panose="02020603050405020304" pitchFamily="18" charset="0"/>
              <a:cs typeface="Times New Roman" panose="02020603050405020304" pitchFamily="18" charset="0"/>
            </a:endParaRPr>
          </a:p>
          <a:p>
            <a:pPr algn="just"/>
            <a:r>
              <a:rPr lang="it-IT" sz="2000" dirty="0">
                <a:latin typeface="Times New Roman" panose="02020603050405020304" pitchFamily="18" charset="0"/>
                <a:cs typeface="Times New Roman" panose="02020603050405020304" pitchFamily="18" charset="0"/>
              </a:rPr>
              <a:t>Un aumento dell’offerta di capitale porta ad un aumento del salario reale, dell’occupazione e del PIL. Parallelamente il saggio di profitto diminuisce mentre aumenta la quantità di capitale utilizzata nell’economia.  </a:t>
            </a:r>
            <a:endParaRPr lang="it-IT" sz="1800" dirty="0">
              <a:latin typeface="Times New Roman" panose="02020603050405020304" pitchFamily="18" charset="0"/>
              <a:cs typeface="Times New Roman" panose="02020603050405020304" pitchFamily="18" charset="0"/>
            </a:endParaRPr>
          </a:p>
          <a:p>
            <a:pPr algn="just"/>
            <a:endParaRPr lang="it-IT" sz="2000" dirty="0">
              <a:latin typeface="Times New Roman" panose="02020603050405020304" pitchFamily="18" charset="0"/>
              <a:cs typeface="Times New Roman" panose="02020603050405020304" pitchFamily="18" charset="0"/>
            </a:endParaRPr>
          </a:p>
        </p:txBody>
      </p:sp>
      <p:sp>
        <p:nvSpPr>
          <p:cNvPr id="10245" name="Rectangle 2">
            <a:extLst>
              <a:ext uri="{FF2B5EF4-FFF2-40B4-BE49-F238E27FC236}">
                <a16:creationId xmlns:a16="http://schemas.microsoft.com/office/drawing/2014/main" id="{9E9D7871-5470-4D91-8213-4A46E5028592}"/>
              </a:ext>
            </a:extLst>
          </p:cNvPr>
          <p:cNvSpPr>
            <a:spLocks noGrp="1" noChangeArrowheads="1"/>
          </p:cNvSpPr>
          <p:nvPr>
            <p:ph type="title"/>
          </p:nvPr>
        </p:nvSpPr>
        <p:spPr>
          <a:xfrm>
            <a:off x="254930" y="88521"/>
            <a:ext cx="8712968" cy="490676"/>
          </a:xfrm>
        </p:spPr>
        <p:txBody>
          <a:bodyPr/>
          <a:lstStyle/>
          <a:p>
            <a:pPr eaLnBrk="1" hangingPunct="1"/>
            <a:r>
              <a:rPr lang="en-GB" altLang="it-IT" dirty="0">
                <a:latin typeface="Garamond" panose="02020404030301010803" pitchFamily="18" charset="0"/>
              </a:rPr>
              <a:t>Shock </a:t>
            </a:r>
            <a:r>
              <a:rPr lang="en-GB" altLang="it-IT" dirty="0" err="1">
                <a:latin typeface="Garamond" panose="02020404030301010803" pitchFamily="18" charset="0"/>
              </a:rPr>
              <a:t>propensione</a:t>
            </a:r>
            <a:r>
              <a:rPr lang="en-GB" altLang="it-IT" dirty="0">
                <a:latin typeface="Garamond" panose="02020404030301010803" pitchFamily="18" charset="0"/>
              </a:rPr>
              <a:t> al </a:t>
            </a:r>
            <a:r>
              <a:rPr lang="en-GB" altLang="it-IT" dirty="0" err="1">
                <a:latin typeface="Garamond" panose="02020404030301010803" pitchFamily="18" charset="0"/>
              </a:rPr>
              <a:t>risparmio</a:t>
            </a:r>
            <a:r>
              <a:rPr lang="en-GB" altLang="it-IT" dirty="0">
                <a:latin typeface="Garamond" panose="02020404030301010803" pitchFamily="18" charset="0"/>
              </a:rPr>
              <a:t> (2)</a:t>
            </a:r>
          </a:p>
        </p:txBody>
      </p:sp>
      <p:cxnSp>
        <p:nvCxnSpPr>
          <p:cNvPr id="7" name="Connettore 2 6">
            <a:extLst>
              <a:ext uri="{FF2B5EF4-FFF2-40B4-BE49-F238E27FC236}">
                <a16:creationId xmlns:a16="http://schemas.microsoft.com/office/drawing/2014/main" id="{57193540-F45A-42C6-BA72-A5C878CDFB5E}"/>
              </a:ext>
            </a:extLst>
          </p:cNvPr>
          <p:cNvCxnSpPr>
            <a:cxnSpLocks/>
          </p:cNvCxnSpPr>
          <p:nvPr/>
        </p:nvCxnSpPr>
        <p:spPr bwMode="auto">
          <a:xfrm flipV="1">
            <a:off x="755576" y="1556792"/>
            <a:ext cx="0" cy="2880320"/>
          </a:xfrm>
          <a:prstGeom prst="straightConnector1">
            <a:avLst/>
          </a:prstGeom>
          <a:ln w="19050">
            <a:solidFill>
              <a:schemeClr val="tx1">
                <a:lumMod val="75000"/>
              </a:schemeClr>
            </a:solidFill>
            <a:tailEnd type="triangle"/>
          </a:ln>
        </p:spPr>
        <p:style>
          <a:lnRef idx="1">
            <a:schemeClr val="dk1"/>
          </a:lnRef>
          <a:fillRef idx="0">
            <a:schemeClr val="dk1"/>
          </a:fillRef>
          <a:effectRef idx="0">
            <a:schemeClr val="dk1"/>
          </a:effectRef>
          <a:fontRef idx="minor">
            <a:schemeClr val="tx1"/>
          </a:fontRef>
        </p:style>
      </p:cxnSp>
      <p:cxnSp>
        <p:nvCxnSpPr>
          <p:cNvPr id="11" name="Connettore 2 10">
            <a:extLst>
              <a:ext uri="{FF2B5EF4-FFF2-40B4-BE49-F238E27FC236}">
                <a16:creationId xmlns:a16="http://schemas.microsoft.com/office/drawing/2014/main" id="{AF29D505-1B23-408D-AD13-83C0CF16CB21}"/>
              </a:ext>
            </a:extLst>
          </p:cNvPr>
          <p:cNvCxnSpPr>
            <a:cxnSpLocks/>
          </p:cNvCxnSpPr>
          <p:nvPr/>
        </p:nvCxnSpPr>
        <p:spPr bwMode="auto">
          <a:xfrm>
            <a:off x="755576" y="4437112"/>
            <a:ext cx="3600400" cy="0"/>
          </a:xfrm>
          <a:prstGeom prst="straightConnector1">
            <a:avLst/>
          </a:prstGeom>
          <a:ln w="19050">
            <a:solidFill>
              <a:schemeClr val="tx1">
                <a:lumMod val="75000"/>
              </a:schemeClr>
            </a:solidFill>
            <a:tailEnd type="triangle"/>
          </a:ln>
        </p:spPr>
        <p:style>
          <a:lnRef idx="1">
            <a:schemeClr val="dk1"/>
          </a:lnRef>
          <a:fillRef idx="0">
            <a:schemeClr val="dk1"/>
          </a:fillRef>
          <a:effectRef idx="0">
            <a:schemeClr val="dk1"/>
          </a:effectRef>
          <a:fontRef idx="minor">
            <a:schemeClr val="tx1"/>
          </a:fontRef>
        </p:style>
      </p:cxnSp>
      <p:cxnSp>
        <p:nvCxnSpPr>
          <p:cNvPr id="16" name="Connettore 2 15">
            <a:extLst>
              <a:ext uri="{FF2B5EF4-FFF2-40B4-BE49-F238E27FC236}">
                <a16:creationId xmlns:a16="http://schemas.microsoft.com/office/drawing/2014/main" id="{181FC285-22AE-4965-B1BB-9179188FA65F}"/>
              </a:ext>
            </a:extLst>
          </p:cNvPr>
          <p:cNvCxnSpPr>
            <a:cxnSpLocks/>
          </p:cNvCxnSpPr>
          <p:nvPr/>
        </p:nvCxnSpPr>
        <p:spPr bwMode="auto">
          <a:xfrm flipV="1">
            <a:off x="4860032" y="1556792"/>
            <a:ext cx="0" cy="2880320"/>
          </a:xfrm>
          <a:prstGeom prst="straightConnector1">
            <a:avLst/>
          </a:prstGeom>
          <a:ln w="19050">
            <a:solidFill>
              <a:schemeClr val="tx1">
                <a:lumMod val="75000"/>
              </a:schemeClr>
            </a:solidFill>
            <a:tailEnd type="triangle"/>
          </a:ln>
        </p:spPr>
        <p:style>
          <a:lnRef idx="1">
            <a:schemeClr val="dk1"/>
          </a:lnRef>
          <a:fillRef idx="0">
            <a:schemeClr val="dk1"/>
          </a:fillRef>
          <a:effectRef idx="0">
            <a:schemeClr val="dk1"/>
          </a:effectRef>
          <a:fontRef idx="minor">
            <a:schemeClr val="tx1"/>
          </a:fontRef>
        </p:style>
      </p:cxnSp>
      <p:cxnSp>
        <p:nvCxnSpPr>
          <p:cNvPr id="17" name="Connettore 2 16">
            <a:extLst>
              <a:ext uri="{FF2B5EF4-FFF2-40B4-BE49-F238E27FC236}">
                <a16:creationId xmlns:a16="http://schemas.microsoft.com/office/drawing/2014/main" id="{E4A9BC45-3D7A-4609-B08E-54056973B4CE}"/>
              </a:ext>
            </a:extLst>
          </p:cNvPr>
          <p:cNvCxnSpPr>
            <a:cxnSpLocks/>
          </p:cNvCxnSpPr>
          <p:nvPr/>
        </p:nvCxnSpPr>
        <p:spPr bwMode="auto">
          <a:xfrm>
            <a:off x="4860032" y="4437112"/>
            <a:ext cx="3600400" cy="0"/>
          </a:xfrm>
          <a:prstGeom prst="straightConnector1">
            <a:avLst/>
          </a:prstGeom>
          <a:ln w="19050">
            <a:solidFill>
              <a:schemeClr val="tx1">
                <a:lumMod val="75000"/>
              </a:schemeClr>
            </a:solidFill>
            <a:tailEnd type="triangle"/>
          </a:ln>
        </p:spPr>
        <p:style>
          <a:lnRef idx="1">
            <a:schemeClr val="dk1"/>
          </a:lnRef>
          <a:fillRef idx="0">
            <a:schemeClr val="dk1"/>
          </a:fillRef>
          <a:effectRef idx="0">
            <a:schemeClr val="dk1"/>
          </a:effectRef>
          <a:fontRef idx="minor">
            <a:schemeClr val="tx1"/>
          </a:fontRef>
        </p:style>
      </p:cxnSp>
      <p:sp>
        <p:nvSpPr>
          <p:cNvPr id="18" name="Rettangolo 17">
            <a:extLst>
              <a:ext uri="{FF2B5EF4-FFF2-40B4-BE49-F238E27FC236}">
                <a16:creationId xmlns:a16="http://schemas.microsoft.com/office/drawing/2014/main" id="{3F1BA280-EFFD-41DF-A221-C7A9E0EF407B}"/>
              </a:ext>
            </a:extLst>
          </p:cNvPr>
          <p:cNvSpPr/>
          <p:nvPr/>
        </p:nvSpPr>
        <p:spPr bwMode="auto">
          <a:xfrm>
            <a:off x="4002776" y="4404951"/>
            <a:ext cx="324034" cy="5760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it-IT"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L</a:t>
            </a:r>
          </a:p>
        </p:txBody>
      </p:sp>
      <p:sp>
        <p:nvSpPr>
          <p:cNvPr id="20" name="Rettangolo 19">
            <a:extLst>
              <a:ext uri="{FF2B5EF4-FFF2-40B4-BE49-F238E27FC236}">
                <a16:creationId xmlns:a16="http://schemas.microsoft.com/office/drawing/2014/main" id="{CDEB7E25-ADD1-4A66-BDBB-2A6BA54632A5}"/>
              </a:ext>
            </a:extLst>
          </p:cNvPr>
          <p:cNvSpPr/>
          <p:nvPr/>
        </p:nvSpPr>
        <p:spPr bwMode="auto">
          <a:xfrm>
            <a:off x="8074277" y="4365104"/>
            <a:ext cx="324034" cy="5760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it-IT" sz="2400" dirty="0">
                <a:solidFill>
                  <a:srgbClr val="000000"/>
                </a:solidFill>
                <a:latin typeface="Times New Roman" panose="02020603050405020304" pitchFamily="18" charset="0"/>
                <a:cs typeface="Times New Roman" panose="02020603050405020304" pitchFamily="18" charset="0"/>
              </a:rPr>
              <a:t>K</a:t>
            </a:r>
            <a:endParaRPr kumimoji="0" lang="it-IT"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21" name="Rettangolo 20">
                <a:extLst>
                  <a:ext uri="{FF2B5EF4-FFF2-40B4-BE49-F238E27FC236}">
                    <a16:creationId xmlns:a16="http://schemas.microsoft.com/office/drawing/2014/main" id="{A05FDFDE-1ECB-4CD3-B011-C312272F5B21}"/>
                  </a:ext>
                </a:extLst>
              </p:cNvPr>
              <p:cNvSpPr/>
              <p:nvPr/>
            </p:nvSpPr>
            <p:spPr bwMode="auto">
              <a:xfrm>
                <a:off x="323528" y="1412776"/>
                <a:ext cx="324034" cy="576064"/>
              </a:xfrm>
              <a:prstGeom prst="rect">
                <a:avLst/>
              </a:prstGeom>
              <a:noFill/>
              <a:ln>
                <a:noFill/>
              </a:ln>
              <a:effectLst/>
              <a:extLst>
                <a:ext uri="{909E8E84-426E-40DD-AFC4-6F175D3DCCD1}">
                  <a14:hiddenFill>
                    <a:solidFill>
                      <a:schemeClr val="accent1"/>
                    </a:solidFill>
                  </a14:hiddenFill>
                </a:ext>
                <a:ext uri="{91240B29-F687-4F45-9708-019B960494DF}">
                  <a14:hiddenLine w="9525" cap="flat" cmpd="sng" algn="ctr">
                    <a:solidFill>
                      <a:schemeClr val="tx1"/>
                    </a:solidFill>
                    <a:prstDash val="solid"/>
                    <a:round/>
                    <a:headEnd type="none" w="med" len="med"/>
                    <a:tailEnd type="none" w="med" len="med"/>
                  </a14:hiddenLine>
                </a:ext>
                <a:ext uri="{AF507438-7753-43E0-B8FC-AC1667EBCBE1}">
                  <a14:hiddenEffects>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14:m>
                  <m:oMathPara xmlns:m="http://schemas.openxmlformats.org/officeDocument/2006/math">
                    <m:oMathParaPr>
                      <m:jc m:val="centerGroup"/>
                    </m:oMathParaPr>
                    <m:oMath xmlns:m="http://schemas.openxmlformats.org/officeDocument/2006/math">
                      <m:sSub>
                        <m:sSubPr>
                          <m:ctrlP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ctrlPr>
                        </m:sSubPr>
                        <m:e>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𝑤</m:t>
                          </m:r>
                        </m:e>
                        <m:sub>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𝑟</m:t>
                          </m:r>
                        </m:sub>
                      </m:sSub>
                    </m:oMath>
                  </m:oMathPara>
                </a14:m>
                <a:endParaRPr kumimoji="0" lang="it-IT"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p:txBody>
          </p:sp>
        </mc:Choice>
        <mc:Fallback xmlns="">
          <p:sp>
            <p:nvSpPr>
              <p:cNvPr id="21" name="Rettangolo 20">
                <a:extLst>
                  <a:ext uri="{FF2B5EF4-FFF2-40B4-BE49-F238E27FC236}">
                    <a16:creationId xmlns:a16="http://schemas.microsoft.com/office/drawing/2014/main" id="{A05FDFDE-1ECB-4CD3-B011-C312272F5B21}"/>
                  </a:ext>
                </a:extLst>
              </p:cNvPr>
              <p:cNvSpPr>
                <a:spLocks noRot="1" noChangeAspect="1" noMove="1" noResize="1" noEditPoints="1" noAdjustHandles="1" noChangeArrowheads="1" noChangeShapeType="1" noTextEdit="1"/>
              </p:cNvSpPr>
              <p:nvPr/>
            </p:nvSpPr>
            <p:spPr bwMode="auto">
              <a:xfrm>
                <a:off x="323528" y="1412776"/>
                <a:ext cx="324034" cy="576064"/>
              </a:xfrm>
              <a:prstGeom prst="rect">
                <a:avLst/>
              </a:prstGeom>
              <a:blipFill>
                <a:blip r:embed="rId3"/>
                <a:stretch>
                  <a:fillRect r="-49057"/>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22" name="Rettangolo 21">
                <a:extLst>
                  <a:ext uri="{FF2B5EF4-FFF2-40B4-BE49-F238E27FC236}">
                    <a16:creationId xmlns:a16="http://schemas.microsoft.com/office/drawing/2014/main" id="{AB943765-1BF9-41A8-9C8A-63638CCFCF3D}"/>
                  </a:ext>
                </a:extLst>
              </p:cNvPr>
              <p:cNvSpPr/>
              <p:nvPr/>
            </p:nvSpPr>
            <p:spPr bwMode="auto">
              <a:xfrm>
                <a:off x="4431404" y="1556791"/>
                <a:ext cx="324034" cy="576064"/>
              </a:xfrm>
              <a:prstGeom prst="rect">
                <a:avLst/>
              </a:prstGeom>
              <a:noFill/>
              <a:ln>
                <a:noFill/>
              </a:ln>
              <a:effectLst/>
              <a:extLst>
                <a:ext uri="{909E8E84-426E-40DD-AFC4-6F175D3DCCD1}">
                  <a14:hiddenFill>
                    <a:solidFill>
                      <a:schemeClr val="accent1"/>
                    </a:solidFill>
                  </a14:hiddenFill>
                </a:ext>
                <a:ext uri="{91240B29-F687-4F45-9708-019B960494DF}">
                  <a14:hiddenLine w="9525" cap="flat" cmpd="sng" algn="ctr">
                    <a:solidFill>
                      <a:schemeClr val="tx1"/>
                    </a:solidFill>
                    <a:prstDash val="solid"/>
                    <a:round/>
                    <a:headEnd type="none" w="med" len="med"/>
                    <a:tailEnd type="none" w="med" len="med"/>
                  </a14:hiddenLine>
                </a:ext>
                <a:ext uri="{AF507438-7753-43E0-B8FC-AC1667EBCBE1}">
                  <a14:hiddenEffects>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14:m>
                  <m:oMathPara xmlns:m="http://schemas.openxmlformats.org/officeDocument/2006/math">
                    <m:oMathParaPr>
                      <m:jc m:val="centerGroup"/>
                    </m:oMathParaPr>
                    <m:oMath xmlns:m="http://schemas.openxmlformats.org/officeDocument/2006/math">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𝑟</m:t>
                      </m:r>
                    </m:oMath>
                  </m:oMathPara>
                </a14:m>
                <a:endParaRPr kumimoji="0" lang="it-IT"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p:txBody>
          </p:sp>
        </mc:Choice>
        <mc:Fallback xmlns="">
          <p:sp>
            <p:nvSpPr>
              <p:cNvPr id="22" name="Rettangolo 21">
                <a:extLst>
                  <a:ext uri="{FF2B5EF4-FFF2-40B4-BE49-F238E27FC236}">
                    <a16:creationId xmlns:a16="http://schemas.microsoft.com/office/drawing/2014/main" id="{AB943765-1BF9-41A8-9C8A-63638CCFCF3D}"/>
                  </a:ext>
                </a:extLst>
              </p:cNvPr>
              <p:cNvSpPr>
                <a:spLocks noRot="1" noChangeAspect="1" noMove="1" noResize="1" noEditPoints="1" noAdjustHandles="1" noChangeArrowheads="1" noChangeShapeType="1" noTextEdit="1"/>
              </p:cNvSpPr>
              <p:nvPr/>
            </p:nvSpPr>
            <p:spPr bwMode="auto">
              <a:xfrm>
                <a:off x="4431404" y="1556791"/>
                <a:ext cx="324034" cy="576064"/>
              </a:xfrm>
              <a:prstGeom prst="rect">
                <a:avLst/>
              </a:prstGeom>
              <a:blipFill>
                <a:blip r:embed="rId4"/>
                <a:stretch>
                  <a:fillRect/>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r>
                  <a:rPr lang="it-IT">
                    <a:noFill/>
                  </a:rPr>
                  <a:t> </a:t>
                </a:r>
              </a:p>
            </p:txBody>
          </p:sp>
        </mc:Fallback>
      </mc:AlternateContent>
      <p:cxnSp>
        <p:nvCxnSpPr>
          <p:cNvPr id="23" name="Connettore diritto 22">
            <a:extLst>
              <a:ext uri="{FF2B5EF4-FFF2-40B4-BE49-F238E27FC236}">
                <a16:creationId xmlns:a16="http://schemas.microsoft.com/office/drawing/2014/main" id="{82897C27-AD95-4BAA-B703-2761A23549D3}"/>
              </a:ext>
            </a:extLst>
          </p:cNvPr>
          <p:cNvCxnSpPr/>
          <p:nvPr/>
        </p:nvCxnSpPr>
        <p:spPr bwMode="auto">
          <a:xfrm flipV="1">
            <a:off x="1134781" y="2137296"/>
            <a:ext cx="2664296" cy="1714512"/>
          </a:xfrm>
          <a:prstGeom prst="line">
            <a:avLst/>
          </a:prstGeom>
          <a:noFill/>
          <a:ln w="2857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cxnSp>
        <p:nvCxnSpPr>
          <p:cNvPr id="27" name="Connettore diritto 26">
            <a:extLst>
              <a:ext uri="{FF2B5EF4-FFF2-40B4-BE49-F238E27FC236}">
                <a16:creationId xmlns:a16="http://schemas.microsoft.com/office/drawing/2014/main" id="{17A0BC3C-D743-412A-B5F6-EECA097E0A9D}"/>
              </a:ext>
            </a:extLst>
          </p:cNvPr>
          <p:cNvCxnSpPr>
            <a:cxnSpLocks/>
          </p:cNvCxnSpPr>
          <p:nvPr/>
        </p:nvCxnSpPr>
        <p:spPr bwMode="auto">
          <a:xfrm flipV="1">
            <a:off x="5380647" y="2708920"/>
            <a:ext cx="2334626" cy="1160282"/>
          </a:xfrm>
          <a:prstGeom prst="line">
            <a:avLst/>
          </a:prstGeom>
          <a:ln w="28575">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8" name="Connettore diritto 27">
            <a:extLst>
              <a:ext uri="{FF2B5EF4-FFF2-40B4-BE49-F238E27FC236}">
                <a16:creationId xmlns:a16="http://schemas.microsoft.com/office/drawing/2014/main" id="{B6B2B8FA-7EC7-4DBE-AF3B-CDB13D9C786E}"/>
              </a:ext>
            </a:extLst>
          </p:cNvPr>
          <p:cNvCxnSpPr/>
          <p:nvPr/>
        </p:nvCxnSpPr>
        <p:spPr bwMode="auto">
          <a:xfrm flipH="1" flipV="1">
            <a:off x="1304247" y="1901558"/>
            <a:ext cx="2295872" cy="2256026"/>
          </a:xfrm>
          <a:prstGeom prst="line">
            <a:avLst/>
          </a:prstGeom>
          <a:noFill/>
          <a:ln w="2857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cxnSp>
        <p:nvCxnSpPr>
          <p:cNvPr id="30" name="Connettore diritto 29">
            <a:extLst>
              <a:ext uri="{FF2B5EF4-FFF2-40B4-BE49-F238E27FC236}">
                <a16:creationId xmlns:a16="http://schemas.microsoft.com/office/drawing/2014/main" id="{9F3D2456-E2B9-4A26-B150-6C7A605C5C32}"/>
              </a:ext>
            </a:extLst>
          </p:cNvPr>
          <p:cNvCxnSpPr/>
          <p:nvPr/>
        </p:nvCxnSpPr>
        <p:spPr bwMode="auto">
          <a:xfrm flipH="1" flipV="1">
            <a:off x="5256302" y="1871287"/>
            <a:ext cx="2295872" cy="2256026"/>
          </a:xfrm>
          <a:prstGeom prst="line">
            <a:avLst/>
          </a:prstGeom>
          <a:noFill/>
          <a:ln w="2857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mc:AlternateContent xmlns:mc="http://schemas.openxmlformats.org/markup-compatibility/2006" xmlns:a14="http://schemas.microsoft.com/office/drawing/2010/main">
        <mc:Choice Requires="a14">
          <p:sp>
            <p:nvSpPr>
              <p:cNvPr id="32" name="Rettangolo 31">
                <a:extLst>
                  <a:ext uri="{FF2B5EF4-FFF2-40B4-BE49-F238E27FC236}">
                    <a16:creationId xmlns:a16="http://schemas.microsoft.com/office/drawing/2014/main" id="{6BC394A7-1B9C-4043-A3DA-BB40BF1E72A4}"/>
                  </a:ext>
                </a:extLst>
              </p:cNvPr>
              <p:cNvSpPr/>
              <p:nvPr/>
            </p:nvSpPr>
            <p:spPr bwMode="auto">
              <a:xfrm>
                <a:off x="3347640" y="3510005"/>
                <a:ext cx="324034" cy="576064"/>
              </a:xfrm>
              <a:prstGeom prst="rect">
                <a:avLst/>
              </a:prstGeom>
              <a:noFill/>
              <a:ln>
                <a:noFill/>
              </a:ln>
              <a:effectLst/>
              <a:extLst>
                <a:ext uri="{909E8E84-426E-40DD-AFC4-6F175D3DCCD1}">
                  <a14:hiddenFill>
                    <a:solidFill>
                      <a:schemeClr val="accent1"/>
                    </a:solidFill>
                  </a14:hiddenFill>
                </a:ext>
                <a:ext uri="{91240B29-F687-4F45-9708-019B960494DF}">
                  <a14:hiddenLine w="9525" cap="flat" cmpd="sng" algn="ctr">
                    <a:solidFill>
                      <a:schemeClr val="tx1"/>
                    </a:solidFill>
                    <a:prstDash val="solid"/>
                    <a:round/>
                    <a:headEnd type="none" w="med" len="med"/>
                    <a:tailEnd type="none" w="med" len="med"/>
                  </a14:hiddenLine>
                </a:ext>
                <a:ext uri="{AF507438-7753-43E0-B8FC-AC1667EBCBE1}">
                  <a14:hiddenEffects>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14:m>
                  <m:oMathPara xmlns:m="http://schemas.openxmlformats.org/officeDocument/2006/math">
                    <m:oMathParaPr>
                      <m:jc m:val="centerGroup"/>
                    </m:oMathParaPr>
                    <m:oMath xmlns:m="http://schemas.openxmlformats.org/officeDocument/2006/math">
                      <m:sSup>
                        <m:sSupPr>
                          <m:ctrlP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ctrlPr>
                        </m:sSupPr>
                        <m:e>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𝐿</m:t>
                          </m:r>
                        </m:e>
                        <m:sup>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𝑑</m:t>
                          </m:r>
                        </m:sup>
                      </m:sSup>
                    </m:oMath>
                  </m:oMathPara>
                </a14:m>
                <a:endParaRPr kumimoji="0" lang="it-IT"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p:txBody>
          </p:sp>
        </mc:Choice>
        <mc:Fallback xmlns="">
          <p:sp>
            <p:nvSpPr>
              <p:cNvPr id="32" name="Rettangolo 31">
                <a:extLst>
                  <a:ext uri="{FF2B5EF4-FFF2-40B4-BE49-F238E27FC236}">
                    <a16:creationId xmlns:a16="http://schemas.microsoft.com/office/drawing/2014/main" id="{6BC394A7-1B9C-4043-A3DA-BB40BF1E72A4}"/>
                  </a:ext>
                </a:extLst>
              </p:cNvPr>
              <p:cNvSpPr>
                <a:spLocks noRot="1" noChangeAspect="1" noMove="1" noResize="1" noEditPoints="1" noAdjustHandles="1" noChangeArrowheads="1" noChangeShapeType="1" noTextEdit="1"/>
              </p:cNvSpPr>
              <p:nvPr/>
            </p:nvSpPr>
            <p:spPr bwMode="auto">
              <a:xfrm>
                <a:off x="3347640" y="3510005"/>
                <a:ext cx="324034" cy="576064"/>
              </a:xfrm>
              <a:prstGeom prst="rect">
                <a:avLst/>
              </a:prstGeom>
              <a:blipFill>
                <a:blip r:embed="rId5"/>
                <a:stretch>
                  <a:fillRect l="-3774" r="-43396"/>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r>
                  <a:rPr lang="it-IT">
                    <a:noFill/>
                  </a:rPr>
                  <a:t> </a:t>
                </a:r>
              </a:p>
            </p:txBody>
          </p:sp>
        </mc:Fallback>
      </mc:AlternateContent>
      <mc:AlternateContent xmlns:mc="http://schemas.openxmlformats.org/markup-compatibility/2006">
        <mc:Choice xmlns:a14="http://schemas.microsoft.com/office/drawing/2010/main" Requires="a14">
          <p:sp>
            <p:nvSpPr>
              <p:cNvPr id="33" name="Rettangolo 32">
                <a:extLst>
                  <a:ext uri="{FF2B5EF4-FFF2-40B4-BE49-F238E27FC236}">
                    <a16:creationId xmlns:a16="http://schemas.microsoft.com/office/drawing/2014/main" id="{D3BED3E0-1212-4728-8989-AAA5AE130FC5}"/>
                  </a:ext>
                </a:extLst>
              </p:cNvPr>
              <p:cNvSpPr/>
              <p:nvPr/>
            </p:nvSpPr>
            <p:spPr bwMode="auto">
              <a:xfrm>
                <a:off x="3313997" y="1863440"/>
                <a:ext cx="324034" cy="576064"/>
              </a:xfrm>
              <a:prstGeom prst="rect">
                <a:avLst/>
              </a:prstGeom>
              <a:noFill/>
              <a:ln>
                <a:noFill/>
              </a:ln>
              <a:effectLst/>
              <a:extLst>
                <a:ext uri="{909E8E84-426E-40DD-AFC4-6F175D3DCCD1}">
                  <a14:hiddenFill>
                    <a:solidFill>
                      <a:schemeClr val="accent1"/>
                    </a:solidFill>
                  </a14:hiddenFill>
                </a:ext>
                <a:ext uri="{91240B29-F687-4F45-9708-019B960494DF}">
                  <a14:hiddenLine w="9525" cap="flat" cmpd="sng" algn="ctr">
                    <a:solidFill>
                      <a:schemeClr val="tx1"/>
                    </a:solidFill>
                    <a:prstDash val="solid"/>
                    <a:round/>
                    <a:headEnd type="none" w="med" len="med"/>
                    <a:tailEnd type="none" w="med" len="med"/>
                  </a14:hiddenLine>
                </a:ext>
                <a:ext uri="{AF507438-7753-43E0-B8FC-AC1667EBCBE1}">
                  <a14:hiddenEffects>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14:m>
                  <m:oMathPara xmlns:m="http://schemas.openxmlformats.org/officeDocument/2006/math">
                    <m:oMathParaPr>
                      <m:jc m:val="centerGroup"/>
                    </m:oMathParaPr>
                    <m:oMath xmlns:m="http://schemas.openxmlformats.org/officeDocument/2006/math">
                      <m:sSup>
                        <m:sSupPr>
                          <m:ctrlP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ctrlPr>
                        </m:sSupPr>
                        <m:e>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𝐿</m:t>
                          </m:r>
                        </m:e>
                        <m:sup>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𝑠</m:t>
                          </m:r>
                        </m:sup>
                      </m:sSup>
                    </m:oMath>
                  </m:oMathPara>
                </a14:m>
                <a:endParaRPr kumimoji="0" lang="it-IT"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p:txBody>
          </p:sp>
        </mc:Choice>
        <mc:Fallback>
          <p:sp>
            <p:nvSpPr>
              <p:cNvPr id="33" name="Rettangolo 32">
                <a:extLst>
                  <a:ext uri="{FF2B5EF4-FFF2-40B4-BE49-F238E27FC236}">
                    <a16:creationId xmlns:a16="http://schemas.microsoft.com/office/drawing/2014/main" id="{D3BED3E0-1212-4728-8989-AAA5AE130FC5}"/>
                  </a:ext>
                </a:extLst>
              </p:cNvPr>
              <p:cNvSpPr>
                <a:spLocks noRot="1" noChangeAspect="1" noMove="1" noResize="1" noEditPoints="1" noAdjustHandles="1" noChangeArrowheads="1" noChangeShapeType="1" noTextEdit="1"/>
              </p:cNvSpPr>
              <p:nvPr/>
            </p:nvSpPr>
            <p:spPr bwMode="auto">
              <a:xfrm>
                <a:off x="3313997" y="1863440"/>
                <a:ext cx="324034" cy="576064"/>
              </a:xfrm>
              <a:prstGeom prst="rect">
                <a:avLst/>
              </a:prstGeom>
              <a:blipFill>
                <a:blip r:embed="rId6"/>
                <a:stretch>
                  <a:fillRect l="-5660" r="-26415"/>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r>
                  <a:rPr lang="it-IT">
                    <a:noFill/>
                  </a:rPr>
                  <a:t> </a:t>
                </a:r>
              </a:p>
            </p:txBody>
          </p:sp>
        </mc:Fallback>
      </mc:AlternateContent>
      <mc:AlternateContent xmlns:mc="http://schemas.openxmlformats.org/markup-compatibility/2006">
        <mc:Choice xmlns:a14="http://schemas.microsoft.com/office/drawing/2010/main" Requires="a14">
          <p:sp>
            <p:nvSpPr>
              <p:cNvPr id="34" name="Rettangolo 33">
                <a:extLst>
                  <a:ext uri="{FF2B5EF4-FFF2-40B4-BE49-F238E27FC236}">
                    <a16:creationId xmlns:a16="http://schemas.microsoft.com/office/drawing/2014/main" id="{7E836392-CE8E-4466-A968-D54BC1A0F5C6}"/>
                  </a:ext>
                </a:extLst>
              </p:cNvPr>
              <p:cNvSpPr/>
              <p:nvPr/>
            </p:nvSpPr>
            <p:spPr bwMode="auto">
              <a:xfrm>
                <a:off x="7548358" y="2265989"/>
                <a:ext cx="324034" cy="576064"/>
              </a:xfrm>
              <a:prstGeom prst="rect">
                <a:avLst/>
              </a:prstGeom>
              <a:noFill/>
              <a:ln>
                <a:noFill/>
              </a:ln>
              <a:effectLst/>
              <a:extLst>
                <a:ext uri="{909E8E84-426E-40DD-AFC4-6F175D3DCCD1}">
                  <a14:hiddenFill>
                    <a:solidFill>
                      <a:schemeClr val="accent1"/>
                    </a:solidFill>
                  </a14:hiddenFill>
                </a:ext>
                <a:ext uri="{91240B29-F687-4F45-9708-019B960494DF}">
                  <a14:hiddenLine w="9525" cap="flat" cmpd="sng" algn="ctr">
                    <a:solidFill>
                      <a:schemeClr val="tx1"/>
                    </a:solidFill>
                    <a:prstDash val="solid"/>
                    <a:round/>
                    <a:headEnd type="none" w="med" len="med"/>
                    <a:tailEnd type="none" w="med" len="med"/>
                  </a14:hiddenLine>
                </a:ext>
                <a:ext uri="{AF507438-7753-43E0-B8FC-AC1667EBCBE1}">
                  <a14:hiddenEffects>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14:m>
                  <m:oMathPara xmlns:m="http://schemas.openxmlformats.org/officeDocument/2006/math">
                    <m:oMathParaPr>
                      <m:jc m:val="centerGroup"/>
                    </m:oMathParaPr>
                    <m:oMath xmlns:m="http://schemas.openxmlformats.org/officeDocument/2006/math">
                      <m:sSup>
                        <m:sSupPr>
                          <m:ctrlP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ctrlPr>
                        </m:sSupPr>
                        <m:e>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𝐾</m:t>
                          </m:r>
                        </m:e>
                        <m:sup>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𝑠</m:t>
                          </m:r>
                        </m:sup>
                      </m:sSup>
                    </m:oMath>
                  </m:oMathPara>
                </a14:m>
                <a:endParaRPr kumimoji="0" lang="it-IT"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p:txBody>
          </p:sp>
        </mc:Choice>
        <mc:Fallback>
          <p:sp>
            <p:nvSpPr>
              <p:cNvPr id="34" name="Rettangolo 33">
                <a:extLst>
                  <a:ext uri="{FF2B5EF4-FFF2-40B4-BE49-F238E27FC236}">
                    <a16:creationId xmlns:a16="http://schemas.microsoft.com/office/drawing/2014/main" id="{7E836392-CE8E-4466-A968-D54BC1A0F5C6}"/>
                  </a:ext>
                </a:extLst>
              </p:cNvPr>
              <p:cNvSpPr>
                <a:spLocks noRot="1" noChangeAspect="1" noMove="1" noResize="1" noEditPoints="1" noAdjustHandles="1" noChangeArrowheads="1" noChangeShapeType="1" noTextEdit="1"/>
              </p:cNvSpPr>
              <p:nvPr/>
            </p:nvSpPr>
            <p:spPr bwMode="auto">
              <a:xfrm>
                <a:off x="7548358" y="2265989"/>
                <a:ext cx="324034" cy="576064"/>
              </a:xfrm>
              <a:prstGeom prst="rect">
                <a:avLst/>
              </a:prstGeom>
              <a:blipFill>
                <a:blip r:embed="rId7"/>
                <a:stretch>
                  <a:fillRect l="-3774" r="-54717"/>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35" name="Rettangolo 34">
                <a:extLst>
                  <a:ext uri="{FF2B5EF4-FFF2-40B4-BE49-F238E27FC236}">
                    <a16:creationId xmlns:a16="http://schemas.microsoft.com/office/drawing/2014/main" id="{97AF06E6-5D05-4980-949A-0AE30545215A}"/>
                  </a:ext>
                </a:extLst>
              </p:cNvPr>
              <p:cNvSpPr/>
              <p:nvPr/>
            </p:nvSpPr>
            <p:spPr bwMode="auto">
              <a:xfrm>
                <a:off x="7513915" y="3706149"/>
                <a:ext cx="324034" cy="576064"/>
              </a:xfrm>
              <a:prstGeom prst="rect">
                <a:avLst/>
              </a:prstGeom>
              <a:noFill/>
              <a:ln>
                <a:noFill/>
              </a:ln>
              <a:effectLst/>
              <a:extLst>
                <a:ext uri="{909E8E84-426E-40DD-AFC4-6F175D3DCCD1}">
                  <a14:hiddenFill>
                    <a:solidFill>
                      <a:schemeClr val="accent1"/>
                    </a:solidFill>
                  </a14:hiddenFill>
                </a:ext>
                <a:ext uri="{91240B29-F687-4F45-9708-019B960494DF}">
                  <a14:hiddenLine w="9525" cap="flat" cmpd="sng" algn="ctr">
                    <a:solidFill>
                      <a:schemeClr val="tx1"/>
                    </a:solidFill>
                    <a:prstDash val="solid"/>
                    <a:round/>
                    <a:headEnd type="none" w="med" len="med"/>
                    <a:tailEnd type="none" w="med" len="med"/>
                  </a14:hiddenLine>
                </a:ext>
                <a:ext uri="{AF507438-7753-43E0-B8FC-AC1667EBCBE1}">
                  <a14:hiddenEffects>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14:m>
                  <m:oMathPara xmlns:m="http://schemas.openxmlformats.org/officeDocument/2006/math">
                    <m:oMathParaPr>
                      <m:jc m:val="centerGroup"/>
                    </m:oMathParaPr>
                    <m:oMath xmlns:m="http://schemas.openxmlformats.org/officeDocument/2006/math">
                      <m:sSup>
                        <m:sSupPr>
                          <m:ctrlP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ctrlPr>
                        </m:sSupPr>
                        <m:e>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𝐾</m:t>
                          </m:r>
                        </m:e>
                        <m:sup>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𝑑</m:t>
                          </m:r>
                        </m:sup>
                      </m:sSup>
                    </m:oMath>
                  </m:oMathPara>
                </a14:m>
                <a:endParaRPr kumimoji="0" lang="it-IT"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p:txBody>
          </p:sp>
        </mc:Choice>
        <mc:Fallback xmlns="">
          <p:sp>
            <p:nvSpPr>
              <p:cNvPr id="35" name="Rettangolo 34">
                <a:extLst>
                  <a:ext uri="{FF2B5EF4-FFF2-40B4-BE49-F238E27FC236}">
                    <a16:creationId xmlns:a16="http://schemas.microsoft.com/office/drawing/2014/main" id="{97AF06E6-5D05-4980-949A-0AE30545215A}"/>
                  </a:ext>
                </a:extLst>
              </p:cNvPr>
              <p:cNvSpPr>
                <a:spLocks noRot="1" noChangeAspect="1" noMove="1" noResize="1" noEditPoints="1" noAdjustHandles="1" noChangeArrowheads="1" noChangeShapeType="1" noTextEdit="1"/>
              </p:cNvSpPr>
              <p:nvPr/>
            </p:nvSpPr>
            <p:spPr bwMode="auto">
              <a:xfrm>
                <a:off x="7513915" y="3706149"/>
                <a:ext cx="324034" cy="576064"/>
              </a:xfrm>
              <a:prstGeom prst="rect">
                <a:avLst/>
              </a:prstGeom>
              <a:blipFill>
                <a:blip r:embed="rId8"/>
                <a:stretch>
                  <a:fillRect l="-5660" r="-69811"/>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r>
                  <a:rPr lang="it-IT">
                    <a:noFill/>
                  </a:rPr>
                  <a:t> </a:t>
                </a:r>
              </a:p>
            </p:txBody>
          </p:sp>
        </mc:Fallback>
      </mc:AlternateContent>
      <mc:AlternateContent xmlns:mc="http://schemas.openxmlformats.org/markup-compatibility/2006">
        <mc:Choice xmlns:a14="http://schemas.microsoft.com/office/drawing/2010/main" Requires="a14">
          <p:sp>
            <p:nvSpPr>
              <p:cNvPr id="36" name="Rettangolo 35">
                <a:extLst>
                  <a:ext uri="{FF2B5EF4-FFF2-40B4-BE49-F238E27FC236}">
                    <a16:creationId xmlns:a16="http://schemas.microsoft.com/office/drawing/2014/main" id="{C7CC8B93-5556-40C2-B88D-73477B5B19A6}"/>
                  </a:ext>
                </a:extLst>
              </p:cNvPr>
              <p:cNvSpPr/>
              <p:nvPr/>
            </p:nvSpPr>
            <p:spPr bwMode="auto">
              <a:xfrm>
                <a:off x="230236" y="2827255"/>
                <a:ext cx="324034" cy="576064"/>
              </a:xfrm>
              <a:prstGeom prst="rect">
                <a:avLst/>
              </a:prstGeom>
              <a:noFill/>
              <a:ln>
                <a:noFill/>
              </a:ln>
              <a:effectLst/>
              <a:extLst>
                <a:ext uri="{909E8E84-426E-40DD-AFC4-6F175D3DCCD1}">
                  <a14:hiddenFill>
                    <a:solidFill>
                      <a:schemeClr val="accent1"/>
                    </a:solidFill>
                  </a14:hiddenFill>
                </a:ext>
                <a:ext uri="{91240B29-F687-4F45-9708-019B960494DF}">
                  <a14:hiddenLine w="9525" cap="flat" cmpd="sng" algn="ctr">
                    <a:solidFill>
                      <a:schemeClr val="tx1"/>
                    </a:solidFill>
                    <a:prstDash val="solid"/>
                    <a:round/>
                    <a:headEnd type="none" w="med" len="med"/>
                    <a:tailEnd type="none" w="med" len="med"/>
                  </a14:hiddenLine>
                </a:ext>
                <a:ext uri="{AF507438-7753-43E0-B8FC-AC1667EBCBE1}">
                  <a14:hiddenEffects>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14:m>
                  <m:oMathPara xmlns:m="http://schemas.openxmlformats.org/officeDocument/2006/math">
                    <m:oMathParaPr>
                      <m:jc m:val="centerGroup"/>
                    </m:oMathParaPr>
                    <m:oMath xmlns:m="http://schemas.openxmlformats.org/officeDocument/2006/math">
                      <m:sSubSup>
                        <m:sSubSupPr>
                          <m:ctrlP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ctrlPr>
                        </m:sSubSupPr>
                        <m:e>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𝑤</m:t>
                          </m:r>
                        </m:e>
                        <m:sub>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𝑟</m:t>
                          </m:r>
                        </m:sub>
                        <m:sup>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𝐴</m:t>
                          </m:r>
                        </m:sup>
                      </m:sSubSup>
                    </m:oMath>
                  </m:oMathPara>
                </a14:m>
                <a:endParaRPr kumimoji="0" lang="it-IT"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p:txBody>
          </p:sp>
        </mc:Choice>
        <mc:Fallback>
          <p:sp>
            <p:nvSpPr>
              <p:cNvPr id="36" name="Rettangolo 35">
                <a:extLst>
                  <a:ext uri="{FF2B5EF4-FFF2-40B4-BE49-F238E27FC236}">
                    <a16:creationId xmlns:a16="http://schemas.microsoft.com/office/drawing/2014/main" id="{C7CC8B93-5556-40C2-B88D-73477B5B19A6}"/>
                  </a:ext>
                </a:extLst>
              </p:cNvPr>
              <p:cNvSpPr>
                <a:spLocks noRot="1" noChangeAspect="1" noMove="1" noResize="1" noEditPoints="1" noAdjustHandles="1" noChangeArrowheads="1" noChangeShapeType="1" noTextEdit="1"/>
              </p:cNvSpPr>
              <p:nvPr/>
            </p:nvSpPr>
            <p:spPr bwMode="auto">
              <a:xfrm>
                <a:off x="230236" y="2827255"/>
                <a:ext cx="324034" cy="576064"/>
              </a:xfrm>
              <a:prstGeom prst="rect">
                <a:avLst/>
              </a:prstGeom>
              <a:blipFill>
                <a:blip r:embed="rId9"/>
                <a:stretch>
                  <a:fillRect r="-75472"/>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37" name="Rettangolo 36">
                <a:extLst>
                  <a:ext uri="{FF2B5EF4-FFF2-40B4-BE49-F238E27FC236}">
                    <a16:creationId xmlns:a16="http://schemas.microsoft.com/office/drawing/2014/main" id="{0E7B12E6-88BD-443E-93FF-58D4531D130D}"/>
                  </a:ext>
                </a:extLst>
              </p:cNvPr>
              <p:cNvSpPr/>
              <p:nvPr/>
            </p:nvSpPr>
            <p:spPr bwMode="auto">
              <a:xfrm>
                <a:off x="4373981" y="2933941"/>
                <a:ext cx="324034" cy="576064"/>
              </a:xfrm>
              <a:prstGeom prst="rect">
                <a:avLst/>
              </a:prstGeom>
              <a:noFill/>
              <a:ln>
                <a:noFill/>
              </a:ln>
              <a:effectLst/>
              <a:extLst>
                <a:ext uri="{909E8E84-426E-40DD-AFC4-6F175D3DCCD1}">
                  <a14:hiddenFill>
                    <a:solidFill>
                      <a:schemeClr val="accent1"/>
                    </a:solidFill>
                  </a14:hiddenFill>
                </a:ext>
                <a:ext uri="{91240B29-F687-4F45-9708-019B960494DF}">
                  <a14:hiddenLine w="9525" cap="flat" cmpd="sng" algn="ctr">
                    <a:solidFill>
                      <a:schemeClr val="tx1"/>
                    </a:solidFill>
                    <a:prstDash val="solid"/>
                    <a:round/>
                    <a:headEnd type="none" w="med" len="med"/>
                    <a:tailEnd type="none" w="med" len="med"/>
                  </a14:hiddenLine>
                </a:ext>
                <a:ext uri="{AF507438-7753-43E0-B8FC-AC1667EBCBE1}">
                  <a14:hiddenEffects>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14:m>
                  <m:oMathPara xmlns:m="http://schemas.openxmlformats.org/officeDocument/2006/math">
                    <m:oMathParaPr>
                      <m:jc m:val="centerGroup"/>
                    </m:oMathParaPr>
                    <m:oMath xmlns:m="http://schemas.openxmlformats.org/officeDocument/2006/math">
                      <m:sSup>
                        <m:sSupPr>
                          <m:ctrlP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ctrlPr>
                        </m:sSupPr>
                        <m:e>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𝑟</m:t>
                          </m:r>
                        </m:e>
                        <m:sup>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𝐴</m:t>
                          </m:r>
                        </m:sup>
                      </m:sSup>
                    </m:oMath>
                  </m:oMathPara>
                </a14:m>
                <a:endParaRPr kumimoji="0" lang="it-IT"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p:txBody>
          </p:sp>
        </mc:Choice>
        <mc:Fallback xmlns="">
          <p:sp>
            <p:nvSpPr>
              <p:cNvPr id="37" name="Rettangolo 36">
                <a:extLst>
                  <a:ext uri="{FF2B5EF4-FFF2-40B4-BE49-F238E27FC236}">
                    <a16:creationId xmlns:a16="http://schemas.microsoft.com/office/drawing/2014/main" id="{0E7B12E6-88BD-443E-93FF-58D4531D130D}"/>
                  </a:ext>
                </a:extLst>
              </p:cNvPr>
              <p:cNvSpPr>
                <a:spLocks noRot="1" noChangeAspect="1" noMove="1" noResize="1" noEditPoints="1" noAdjustHandles="1" noChangeArrowheads="1" noChangeShapeType="1" noTextEdit="1"/>
              </p:cNvSpPr>
              <p:nvPr/>
            </p:nvSpPr>
            <p:spPr bwMode="auto">
              <a:xfrm>
                <a:off x="4373981" y="2933941"/>
                <a:ext cx="324034" cy="576064"/>
              </a:xfrm>
              <a:prstGeom prst="rect">
                <a:avLst/>
              </a:prstGeom>
              <a:blipFill>
                <a:blip r:embed="rId10"/>
                <a:stretch>
                  <a:fillRect r="-49057"/>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r>
                  <a:rPr lang="it-IT">
                    <a:noFill/>
                  </a:rPr>
                  <a:t> </a:t>
                </a:r>
              </a:p>
            </p:txBody>
          </p:sp>
        </mc:Fallback>
      </mc:AlternateContent>
      <p:cxnSp>
        <p:nvCxnSpPr>
          <p:cNvPr id="38" name="Connettore diritto 37">
            <a:extLst>
              <a:ext uri="{FF2B5EF4-FFF2-40B4-BE49-F238E27FC236}">
                <a16:creationId xmlns:a16="http://schemas.microsoft.com/office/drawing/2014/main" id="{368238E6-02D2-4284-ACC8-1EA98215C760}"/>
              </a:ext>
            </a:extLst>
          </p:cNvPr>
          <p:cNvCxnSpPr/>
          <p:nvPr/>
        </p:nvCxnSpPr>
        <p:spPr bwMode="auto">
          <a:xfrm>
            <a:off x="755576" y="2996952"/>
            <a:ext cx="1656184" cy="0"/>
          </a:xfrm>
          <a:prstGeom prst="line">
            <a:avLst/>
          </a:prstGeom>
          <a:noFill/>
          <a:ln w="9525" cap="flat" cmpd="sng" algn="ctr">
            <a:solidFill>
              <a:schemeClr val="tx1"/>
            </a:solidFill>
            <a:prstDash val="dashDot"/>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cxnSp>
        <p:nvCxnSpPr>
          <p:cNvPr id="40" name="Connettore diritto 39">
            <a:extLst>
              <a:ext uri="{FF2B5EF4-FFF2-40B4-BE49-F238E27FC236}">
                <a16:creationId xmlns:a16="http://schemas.microsoft.com/office/drawing/2014/main" id="{CE7E1BDE-41B7-48FA-B82F-D701A0887C51}"/>
              </a:ext>
            </a:extLst>
          </p:cNvPr>
          <p:cNvCxnSpPr/>
          <p:nvPr/>
        </p:nvCxnSpPr>
        <p:spPr bwMode="auto">
          <a:xfrm>
            <a:off x="4932040" y="3212976"/>
            <a:ext cx="1656184" cy="0"/>
          </a:xfrm>
          <a:prstGeom prst="line">
            <a:avLst/>
          </a:prstGeom>
          <a:noFill/>
          <a:ln w="9525" cap="flat" cmpd="sng" algn="ctr">
            <a:solidFill>
              <a:schemeClr val="tx1"/>
            </a:solidFill>
            <a:prstDash val="dashDot"/>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cxnSp>
        <p:nvCxnSpPr>
          <p:cNvPr id="41" name="Connettore diritto 40">
            <a:extLst>
              <a:ext uri="{FF2B5EF4-FFF2-40B4-BE49-F238E27FC236}">
                <a16:creationId xmlns:a16="http://schemas.microsoft.com/office/drawing/2014/main" id="{C2C82504-BFD3-4A84-8EE3-4D9229395858}"/>
              </a:ext>
            </a:extLst>
          </p:cNvPr>
          <p:cNvCxnSpPr>
            <a:cxnSpLocks/>
          </p:cNvCxnSpPr>
          <p:nvPr/>
        </p:nvCxnSpPr>
        <p:spPr bwMode="auto">
          <a:xfrm flipV="1">
            <a:off x="6251367" y="3221973"/>
            <a:ext cx="2104347" cy="1071123"/>
          </a:xfrm>
          <a:prstGeom prst="line">
            <a:avLst/>
          </a:prstGeom>
          <a:ln w="28575">
            <a:headEnd type="none" w="med" len="med"/>
            <a:tailEnd type="none" w="med" len="med"/>
          </a:ln>
        </p:spPr>
        <p:style>
          <a:lnRef idx="1">
            <a:schemeClr val="dk1"/>
          </a:lnRef>
          <a:fillRef idx="0">
            <a:schemeClr val="dk1"/>
          </a:fillRef>
          <a:effectRef idx="0">
            <a:schemeClr val="dk1"/>
          </a:effectRef>
          <a:fontRef idx="minor">
            <a:schemeClr val="tx1"/>
          </a:fontRef>
        </p:style>
      </p:cxnSp>
      <mc:AlternateContent xmlns:mc="http://schemas.openxmlformats.org/markup-compatibility/2006">
        <mc:Choice xmlns:a14="http://schemas.microsoft.com/office/drawing/2010/main" Requires="a14">
          <p:sp>
            <p:nvSpPr>
              <p:cNvPr id="42" name="Rettangolo 41">
                <a:extLst>
                  <a:ext uri="{FF2B5EF4-FFF2-40B4-BE49-F238E27FC236}">
                    <a16:creationId xmlns:a16="http://schemas.microsoft.com/office/drawing/2014/main" id="{286E3A40-5A69-4526-BD67-238DB9990364}"/>
                  </a:ext>
                </a:extLst>
              </p:cNvPr>
              <p:cNvSpPr/>
              <p:nvPr/>
            </p:nvSpPr>
            <p:spPr bwMode="auto">
              <a:xfrm>
                <a:off x="8084131" y="2741539"/>
                <a:ext cx="324034" cy="576064"/>
              </a:xfrm>
              <a:prstGeom prst="rect">
                <a:avLst/>
              </a:prstGeom>
              <a:noFill/>
              <a:ln>
                <a:noFill/>
              </a:ln>
              <a:effectLst/>
              <a:extLst>
                <a:ext uri="{909E8E84-426E-40DD-AFC4-6F175D3DCCD1}">
                  <a14:hiddenFill>
                    <a:solidFill>
                      <a:schemeClr val="accent1"/>
                    </a:solidFill>
                  </a14:hiddenFill>
                </a:ext>
                <a:ext uri="{91240B29-F687-4F45-9708-019B960494DF}">
                  <a14:hiddenLine w="9525" cap="flat" cmpd="sng" algn="ctr">
                    <a:solidFill>
                      <a:schemeClr val="tx1"/>
                    </a:solidFill>
                    <a:prstDash val="solid"/>
                    <a:round/>
                    <a:headEnd type="none" w="med" len="med"/>
                    <a:tailEnd type="none" w="med" len="med"/>
                  </a14:hiddenLine>
                </a:ext>
                <a:ext uri="{AF507438-7753-43E0-B8FC-AC1667EBCBE1}">
                  <a14:hiddenEffects>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14:m>
                  <m:oMathPara xmlns:m="http://schemas.openxmlformats.org/officeDocument/2006/math">
                    <m:oMathParaPr>
                      <m:jc m:val="centerGroup"/>
                    </m:oMathParaPr>
                    <m:oMath xmlns:m="http://schemas.openxmlformats.org/officeDocument/2006/math">
                      <m:sSubSup>
                        <m:sSubSupPr>
                          <m:ctrlP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ctrlPr>
                        </m:sSubSupPr>
                        <m:e>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𝐾</m:t>
                          </m:r>
                        </m:e>
                        <m:sub>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𝑏</m:t>
                          </m:r>
                        </m:sub>
                        <m:sup>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𝑠</m:t>
                          </m:r>
                        </m:sup>
                      </m:sSubSup>
                    </m:oMath>
                  </m:oMathPara>
                </a14:m>
                <a:endParaRPr kumimoji="0" lang="it-IT"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p:txBody>
          </p:sp>
        </mc:Choice>
        <mc:Fallback>
          <p:sp>
            <p:nvSpPr>
              <p:cNvPr id="42" name="Rettangolo 41">
                <a:extLst>
                  <a:ext uri="{FF2B5EF4-FFF2-40B4-BE49-F238E27FC236}">
                    <a16:creationId xmlns:a16="http://schemas.microsoft.com/office/drawing/2014/main" id="{286E3A40-5A69-4526-BD67-238DB9990364}"/>
                  </a:ext>
                </a:extLst>
              </p:cNvPr>
              <p:cNvSpPr>
                <a:spLocks noRot="1" noChangeAspect="1" noMove="1" noResize="1" noEditPoints="1" noAdjustHandles="1" noChangeArrowheads="1" noChangeShapeType="1" noTextEdit="1"/>
              </p:cNvSpPr>
              <p:nvPr/>
            </p:nvSpPr>
            <p:spPr bwMode="auto">
              <a:xfrm>
                <a:off x="8084131" y="2741539"/>
                <a:ext cx="324034" cy="576064"/>
              </a:xfrm>
              <a:prstGeom prst="rect">
                <a:avLst/>
              </a:prstGeom>
              <a:blipFill>
                <a:blip r:embed="rId11"/>
                <a:stretch>
                  <a:fillRect l="-3774" r="-54717"/>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r>
                  <a:rPr lang="it-IT">
                    <a:noFill/>
                  </a:rPr>
                  <a:t> </a:t>
                </a:r>
              </a:p>
            </p:txBody>
          </p:sp>
        </mc:Fallback>
      </mc:AlternateContent>
      <p:cxnSp>
        <p:nvCxnSpPr>
          <p:cNvPr id="43" name="Connettore diritto 42">
            <a:extLst>
              <a:ext uri="{FF2B5EF4-FFF2-40B4-BE49-F238E27FC236}">
                <a16:creationId xmlns:a16="http://schemas.microsoft.com/office/drawing/2014/main" id="{DEE8691C-7FD6-459B-92A0-5CC7B8DB8306}"/>
              </a:ext>
            </a:extLst>
          </p:cNvPr>
          <p:cNvCxnSpPr/>
          <p:nvPr/>
        </p:nvCxnSpPr>
        <p:spPr bwMode="auto">
          <a:xfrm flipH="1" flipV="1">
            <a:off x="1803881" y="1605023"/>
            <a:ext cx="2295872" cy="2256026"/>
          </a:xfrm>
          <a:prstGeom prst="line">
            <a:avLst/>
          </a:prstGeom>
          <a:noFill/>
          <a:ln w="2857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mc:AlternateContent xmlns:mc="http://schemas.openxmlformats.org/markup-compatibility/2006" xmlns:a14="http://schemas.microsoft.com/office/drawing/2010/main">
        <mc:Choice Requires="a14">
          <p:sp>
            <p:nvSpPr>
              <p:cNvPr id="44" name="Rettangolo 43">
                <a:extLst>
                  <a:ext uri="{FF2B5EF4-FFF2-40B4-BE49-F238E27FC236}">
                    <a16:creationId xmlns:a16="http://schemas.microsoft.com/office/drawing/2014/main" id="{7A7DD79C-3CA0-4F7A-AF2D-6E40776FBE8F}"/>
                  </a:ext>
                </a:extLst>
              </p:cNvPr>
              <p:cNvSpPr/>
              <p:nvPr/>
            </p:nvSpPr>
            <p:spPr bwMode="auto">
              <a:xfrm>
                <a:off x="3744563" y="3109463"/>
                <a:ext cx="324034" cy="576064"/>
              </a:xfrm>
              <a:prstGeom prst="rect">
                <a:avLst/>
              </a:prstGeom>
              <a:noFill/>
              <a:ln>
                <a:noFill/>
              </a:ln>
              <a:effectLst/>
              <a:extLst>
                <a:ext uri="{909E8E84-426E-40DD-AFC4-6F175D3DCCD1}">
                  <a14:hiddenFill>
                    <a:solidFill>
                      <a:schemeClr val="accent1"/>
                    </a:solidFill>
                  </a14:hiddenFill>
                </a:ext>
                <a:ext uri="{91240B29-F687-4F45-9708-019B960494DF}">
                  <a14:hiddenLine w="9525" cap="flat" cmpd="sng" algn="ctr">
                    <a:solidFill>
                      <a:schemeClr val="tx1"/>
                    </a:solidFill>
                    <a:prstDash val="solid"/>
                    <a:round/>
                    <a:headEnd type="none" w="med" len="med"/>
                    <a:tailEnd type="none" w="med" len="med"/>
                  </a14:hiddenLine>
                </a:ext>
                <a:ext uri="{AF507438-7753-43E0-B8FC-AC1667EBCBE1}">
                  <a14:hiddenEffects>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14:m>
                  <m:oMathPara xmlns:m="http://schemas.openxmlformats.org/officeDocument/2006/math">
                    <m:oMathParaPr>
                      <m:jc m:val="centerGroup"/>
                    </m:oMathParaPr>
                    <m:oMath xmlns:m="http://schemas.openxmlformats.org/officeDocument/2006/math">
                      <m:sSubSup>
                        <m:sSubSupPr>
                          <m:ctrlP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ctrlPr>
                        </m:sSubSupPr>
                        <m:e>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𝐿</m:t>
                          </m:r>
                        </m:e>
                        <m:sub>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𝑏</m:t>
                          </m:r>
                        </m:sub>
                        <m:sup>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𝑑</m:t>
                          </m:r>
                        </m:sup>
                      </m:sSubSup>
                    </m:oMath>
                  </m:oMathPara>
                </a14:m>
                <a:endParaRPr kumimoji="0" lang="it-IT"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p:txBody>
          </p:sp>
        </mc:Choice>
        <mc:Fallback xmlns="">
          <p:sp>
            <p:nvSpPr>
              <p:cNvPr id="44" name="Rettangolo 43">
                <a:extLst>
                  <a:ext uri="{FF2B5EF4-FFF2-40B4-BE49-F238E27FC236}">
                    <a16:creationId xmlns:a16="http://schemas.microsoft.com/office/drawing/2014/main" id="{7A7DD79C-3CA0-4F7A-AF2D-6E40776FBE8F}"/>
                  </a:ext>
                </a:extLst>
              </p:cNvPr>
              <p:cNvSpPr>
                <a:spLocks noRot="1" noChangeAspect="1" noMove="1" noResize="1" noEditPoints="1" noAdjustHandles="1" noChangeArrowheads="1" noChangeShapeType="1" noTextEdit="1"/>
              </p:cNvSpPr>
              <p:nvPr/>
            </p:nvSpPr>
            <p:spPr bwMode="auto">
              <a:xfrm>
                <a:off x="3744563" y="3109463"/>
                <a:ext cx="324034" cy="576064"/>
              </a:xfrm>
              <a:prstGeom prst="rect">
                <a:avLst/>
              </a:prstGeom>
              <a:blipFill>
                <a:blip r:embed="rId12"/>
                <a:stretch>
                  <a:fillRect r="-18868"/>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r>
                  <a:rPr lang="it-IT">
                    <a:noFill/>
                  </a:rPr>
                  <a:t> </a:t>
                </a:r>
              </a:p>
            </p:txBody>
          </p:sp>
        </mc:Fallback>
      </mc:AlternateContent>
      <p:cxnSp>
        <p:nvCxnSpPr>
          <p:cNvPr id="45" name="Connettore diritto 44">
            <a:extLst>
              <a:ext uri="{FF2B5EF4-FFF2-40B4-BE49-F238E27FC236}">
                <a16:creationId xmlns:a16="http://schemas.microsoft.com/office/drawing/2014/main" id="{6D0CE3B0-9345-43E9-AEC3-79E1AE77F722}"/>
              </a:ext>
            </a:extLst>
          </p:cNvPr>
          <p:cNvCxnSpPr/>
          <p:nvPr/>
        </p:nvCxnSpPr>
        <p:spPr bwMode="auto">
          <a:xfrm>
            <a:off x="4860032" y="3763997"/>
            <a:ext cx="2304256" cy="0"/>
          </a:xfrm>
          <a:prstGeom prst="line">
            <a:avLst/>
          </a:prstGeom>
          <a:noFill/>
          <a:ln w="9525" cap="flat" cmpd="sng" algn="ctr">
            <a:solidFill>
              <a:schemeClr val="tx1"/>
            </a:solidFill>
            <a:prstDash val="dashDot"/>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mc:AlternateContent xmlns:mc="http://schemas.openxmlformats.org/markup-compatibility/2006" xmlns:a14="http://schemas.microsoft.com/office/drawing/2010/main">
        <mc:Choice Requires="a14">
          <p:sp>
            <p:nvSpPr>
              <p:cNvPr id="48" name="Rettangolo 47">
                <a:extLst>
                  <a:ext uri="{FF2B5EF4-FFF2-40B4-BE49-F238E27FC236}">
                    <a16:creationId xmlns:a16="http://schemas.microsoft.com/office/drawing/2014/main" id="{CA9BE856-7843-4A38-92A6-2F677029C143}"/>
                  </a:ext>
                </a:extLst>
              </p:cNvPr>
              <p:cNvSpPr/>
              <p:nvPr/>
            </p:nvSpPr>
            <p:spPr bwMode="auto">
              <a:xfrm>
                <a:off x="4405907" y="3527174"/>
                <a:ext cx="324034" cy="576064"/>
              </a:xfrm>
              <a:prstGeom prst="rect">
                <a:avLst/>
              </a:prstGeom>
              <a:noFill/>
              <a:ln>
                <a:noFill/>
              </a:ln>
              <a:effectLst/>
              <a:extLst>
                <a:ext uri="{909E8E84-426E-40DD-AFC4-6F175D3DCCD1}">
                  <a14:hiddenFill>
                    <a:solidFill>
                      <a:schemeClr val="accent1"/>
                    </a:solidFill>
                  </a14:hiddenFill>
                </a:ext>
                <a:ext uri="{91240B29-F687-4F45-9708-019B960494DF}">
                  <a14:hiddenLine w="9525" cap="flat" cmpd="sng" algn="ctr">
                    <a:solidFill>
                      <a:schemeClr val="tx1"/>
                    </a:solidFill>
                    <a:prstDash val="solid"/>
                    <a:round/>
                    <a:headEnd type="none" w="med" len="med"/>
                    <a:tailEnd type="none" w="med" len="med"/>
                  </a14:hiddenLine>
                </a:ext>
                <a:ext uri="{AF507438-7753-43E0-B8FC-AC1667EBCBE1}">
                  <a14:hiddenEffects>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14:m>
                  <m:oMathPara xmlns:m="http://schemas.openxmlformats.org/officeDocument/2006/math">
                    <m:oMathParaPr>
                      <m:jc m:val="centerGroup"/>
                    </m:oMathParaPr>
                    <m:oMath xmlns:m="http://schemas.openxmlformats.org/officeDocument/2006/math">
                      <m:sSup>
                        <m:sSupPr>
                          <m:ctrlP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ctrlPr>
                        </m:sSupPr>
                        <m:e>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𝑟</m:t>
                          </m:r>
                        </m:e>
                        <m:sup>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𝐵</m:t>
                          </m:r>
                        </m:sup>
                      </m:sSup>
                    </m:oMath>
                  </m:oMathPara>
                </a14:m>
                <a:endParaRPr kumimoji="0" lang="it-IT"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p:txBody>
          </p:sp>
        </mc:Choice>
        <mc:Fallback xmlns="">
          <p:sp>
            <p:nvSpPr>
              <p:cNvPr id="48" name="Rettangolo 47">
                <a:extLst>
                  <a:ext uri="{FF2B5EF4-FFF2-40B4-BE49-F238E27FC236}">
                    <a16:creationId xmlns:a16="http://schemas.microsoft.com/office/drawing/2014/main" id="{CA9BE856-7843-4A38-92A6-2F677029C143}"/>
                  </a:ext>
                </a:extLst>
              </p:cNvPr>
              <p:cNvSpPr>
                <a:spLocks noRot="1" noChangeAspect="1" noMove="1" noResize="1" noEditPoints="1" noAdjustHandles="1" noChangeArrowheads="1" noChangeShapeType="1" noTextEdit="1"/>
              </p:cNvSpPr>
              <p:nvPr/>
            </p:nvSpPr>
            <p:spPr bwMode="auto">
              <a:xfrm>
                <a:off x="4405907" y="3527174"/>
                <a:ext cx="324034" cy="576064"/>
              </a:xfrm>
              <a:prstGeom prst="rect">
                <a:avLst/>
              </a:prstGeom>
              <a:blipFill>
                <a:blip r:embed="rId13"/>
                <a:stretch>
                  <a:fillRect r="-47170"/>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r>
                  <a:rPr lang="it-IT">
                    <a:noFill/>
                  </a:rPr>
                  <a:t> </a:t>
                </a:r>
              </a:p>
            </p:txBody>
          </p:sp>
        </mc:Fallback>
      </mc:AlternateContent>
      <mc:AlternateContent xmlns:mc="http://schemas.openxmlformats.org/markup-compatibility/2006">
        <mc:Choice xmlns:a14="http://schemas.microsoft.com/office/drawing/2010/main" Requires="a14">
          <p:sp>
            <p:nvSpPr>
              <p:cNvPr id="49" name="Rettangolo 48">
                <a:extLst>
                  <a:ext uri="{FF2B5EF4-FFF2-40B4-BE49-F238E27FC236}">
                    <a16:creationId xmlns:a16="http://schemas.microsoft.com/office/drawing/2014/main" id="{D3CEFD65-5DAC-428A-85A2-D797D2A03422}"/>
                  </a:ext>
                </a:extLst>
              </p:cNvPr>
              <p:cNvSpPr/>
              <p:nvPr/>
            </p:nvSpPr>
            <p:spPr bwMode="auto">
              <a:xfrm>
                <a:off x="212485" y="2445004"/>
                <a:ext cx="324034" cy="576064"/>
              </a:xfrm>
              <a:prstGeom prst="rect">
                <a:avLst/>
              </a:prstGeom>
              <a:noFill/>
              <a:ln>
                <a:noFill/>
              </a:ln>
              <a:effectLst/>
              <a:extLst>
                <a:ext uri="{909E8E84-426E-40DD-AFC4-6F175D3DCCD1}">
                  <a14:hiddenFill>
                    <a:solidFill>
                      <a:schemeClr val="accent1"/>
                    </a:solidFill>
                  </a14:hiddenFill>
                </a:ext>
                <a:ext uri="{91240B29-F687-4F45-9708-019B960494DF}">
                  <a14:hiddenLine w="9525" cap="flat" cmpd="sng" algn="ctr">
                    <a:solidFill>
                      <a:schemeClr val="tx1"/>
                    </a:solidFill>
                    <a:prstDash val="solid"/>
                    <a:round/>
                    <a:headEnd type="none" w="med" len="med"/>
                    <a:tailEnd type="none" w="med" len="med"/>
                  </a14:hiddenLine>
                </a:ext>
                <a:ext uri="{AF507438-7753-43E0-B8FC-AC1667EBCBE1}">
                  <a14:hiddenEffects>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14:m>
                  <m:oMathPara xmlns:m="http://schemas.openxmlformats.org/officeDocument/2006/math">
                    <m:oMathParaPr>
                      <m:jc m:val="centerGroup"/>
                    </m:oMathParaPr>
                    <m:oMath xmlns:m="http://schemas.openxmlformats.org/officeDocument/2006/math">
                      <m:sSubSup>
                        <m:sSubSupPr>
                          <m:ctrlP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ctrlPr>
                        </m:sSubSupPr>
                        <m:e>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𝑤</m:t>
                          </m:r>
                        </m:e>
                        <m:sub>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𝑟</m:t>
                          </m:r>
                        </m:sub>
                        <m:sup>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𝐵</m:t>
                          </m:r>
                        </m:sup>
                      </m:sSubSup>
                    </m:oMath>
                  </m:oMathPara>
                </a14:m>
                <a:endParaRPr kumimoji="0" lang="it-IT"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p:txBody>
          </p:sp>
        </mc:Choice>
        <mc:Fallback>
          <p:sp>
            <p:nvSpPr>
              <p:cNvPr id="49" name="Rettangolo 48">
                <a:extLst>
                  <a:ext uri="{FF2B5EF4-FFF2-40B4-BE49-F238E27FC236}">
                    <a16:creationId xmlns:a16="http://schemas.microsoft.com/office/drawing/2014/main" id="{D3CEFD65-5DAC-428A-85A2-D797D2A03422}"/>
                  </a:ext>
                </a:extLst>
              </p:cNvPr>
              <p:cNvSpPr>
                <a:spLocks noRot="1" noChangeAspect="1" noMove="1" noResize="1" noEditPoints="1" noAdjustHandles="1" noChangeArrowheads="1" noChangeShapeType="1" noTextEdit="1"/>
              </p:cNvSpPr>
              <p:nvPr/>
            </p:nvSpPr>
            <p:spPr bwMode="auto">
              <a:xfrm>
                <a:off x="212485" y="2445004"/>
                <a:ext cx="324034" cy="576064"/>
              </a:xfrm>
              <a:prstGeom prst="rect">
                <a:avLst/>
              </a:prstGeom>
              <a:blipFill>
                <a:blip r:embed="rId14"/>
                <a:stretch>
                  <a:fillRect r="-73585"/>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r>
                  <a:rPr lang="it-IT">
                    <a:noFill/>
                  </a:rPr>
                  <a:t> </a:t>
                </a:r>
              </a:p>
            </p:txBody>
          </p:sp>
        </mc:Fallback>
      </mc:AlternateContent>
      <p:cxnSp>
        <p:nvCxnSpPr>
          <p:cNvPr id="50" name="Connettore diritto 49">
            <a:extLst>
              <a:ext uri="{FF2B5EF4-FFF2-40B4-BE49-F238E27FC236}">
                <a16:creationId xmlns:a16="http://schemas.microsoft.com/office/drawing/2014/main" id="{6D2EA454-24D1-48BE-950A-9A82CFA74C8D}"/>
              </a:ext>
            </a:extLst>
          </p:cNvPr>
          <p:cNvCxnSpPr/>
          <p:nvPr/>
        </p:nvCxnSpPr>
        <p:spPr bwMode="auto">
          <a:xfrm flipV="1">
            <a:off x="755576" y="2708920"/>
            <a:ext cx="2196241" cy="24116"/>
          </a:xfrm>
          <a:prstGeom prst="line">
            <a:avLst/>
          </a:prstGeom>
          <a:noFill/>
          <a:ln w="9525" cap="flat" cmpd="sng" algn="ctr">
            <a:solidFill>
              <a:schemeClr val="tx1"/>
            </a:solidFill>
            <a:prstDash val="dashDot"/>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spTree>
    <p:extLst>
      <p:ext uri="{BB962C8B-B14F-4D97-AF65-F5344CB8AC3E}">
        <p14:creationId xmlns:p14="http://schemas.microsoft.com/office/powerpoint/2010/main" val="31554574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500"/>
                                        <p:tgtEl>
                                          <p:spTgt spid="2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3"/>
                                        </p:tgtEl>
                                        <p:attrNameLst>
                                          <p:attrName>style.visibility</p:attrName>
                                        </p:attrNameLst>
                                      </p:cBhvr>
                                      <p:to>
                                        <p:strVal val="visible"/>
                                      </p:to>
                                    </p:set>
                                    <p:animEffect transition="in" filter="fade">
                                      <p:cBhvr>
                                        <p:cTn id="10" dur="500"/>
                                        <p:tgtEl>
                                          <p:spTgt spid="33"/>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28"/>
                                        </p:tgtEl>
                                        <p:attrNameLst>
                                          <p:attrName>style.visibility</p:attrName>
                                        </p:attrNameLst>
                                      </p:cBhvr>
                                      <p:to>
                                        <p:strVal val="visible"/>
                                      </p:to>
                                    </p:set>
                                    <p:animEffect transition="in" filter="fade">
                                      <p:cBhvr>
                                        <p:cTn id="15" dur="500"/>
                                        <p:tgtEl>
                                          <p:spTgt spid="28"/>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2"/>
                                        </p:tgtEl>
                                        <p:attrNameLst>
                                          <p:attrName>style.visibility</p:attrName>
                                        </p:attrNameLst>
                                      </p:cBhvr>
                                      <p:to>
                                        <p:strVal val="visible"/>
                                      </p:to>
                                    </p:set>
                                    <p:animEffect transition="in" filter="fade">
                                      <p:cBhvr>
                                        <p:cTn id="18" dur="500"/>
                                        <p:tgtEl>
                                          <p:spTgt spid="32"/>
                                        </p:tgtEl>
                                      </p:cBhvr>
                                    </p:animEffec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7"/>
                                        </p:tgtEl>
                                        <p:attrNameLst>
                                          <p:attrName>style.visibility</p:attrName>
                                        </p:attrNameLst>
                                      </p:cBhvr>
                                      <p:to>
                                        <p:strVal val="visible"/>
                                      </p:to>
                                    </p:set>
                                  </p:childTnLst>
                                </p:cTn>
                              </p:par>
                              <p:par>
                                <p:cTn id="23" presetID="10" presetClass="entr" presetSubtype="0" fill="hold" grpId="0" nodeType="withEffect">
                                  <p:stCondLst>
                                    <p:cond delay="0"/>
                                  </p:stCondLst>
                                  <p:childTnLst>
                                    <p:set>
                                      <p:cBhvr>
                                        <p:cTn id="24" dur="1" fill="hold">
                                          <p:stCondLst>
                                            <p:cond delay="0"/>
                                          </p:stCondLst>
                                        </p:cTn>
                                        <p:tgtEl>
                                          <p:spTgt spid="34"/>
                                        </p:tgtEl>
                                        <p:attrNameLst>
                                          <p:attrName>style.visibility</p:attrName>
                                        </p:attrNameLst>
                                      </p:cBhvr>
                                      <p:to>
                                        <p:strVal val="visible"/>
                                      </p:to>
                                    </p:set>
                                    <p:animEffect transition="in" filter="fade">
                                      <p:cBhvr>
                                        <p:cTn id="25" dur="500"/>
                                        <p:tgtEl>
                                          <p:spTgt spid="34"/>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30"/>
                                        </p:tgtEl>
                                        <p:attrNameLst>
                                          <p:attrName>style.visibility</p:attrName>
                                        </p:attrNameLst>
                                      </p:cBhvr>
                                      <p:to>
                                        <p:strVal val="visible"/>
                                      </p:to>
                                    </p:set>
                                    <p:animEffect transition="in" filter="fade">
                                      <p:cBhvr>
                                        <p:cTn id="30" dur="500"/>
                                        <p:tgtEl>
                                          <p:spTgt spid="30"/>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35"/>
                                        </p:tgtEl>
                                        <p:attrNameLst>
                                          <p:attrName>style.visibility</p:attrName>
                                        </p:attrNameLst>
                                      </p:cBhvr>
                                      <p:to>
                                        <p:strVal val="visible"/>
                                      </p:to>
                                    </p:set>
                                    <p:animEffect transition="in" filter="fade">
                                      <p:cBhvr>
                                        <p:cTn id="33" dur="500"/>
                                        <p:tgtEl>
                                          <p:spTgt spid="35"/>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38"/>
                                        </p:tgtEl>
                                        <p:attrNameLst>
                                          <p:attrName>style.visibility</p:attrName>
                                        </p:attrNameLst>
                                      </p:cBhvr>
                                      <p:to>
                                        <p:strVal val="visible"/>
                                      </p:to>
                                    </p:set>
                                    <p:animEffect transition="in" filter="fade">
                                      <p:cBhvr>
                                        <p:cTn id="38" dur="500"/>
                                        <p:tgtEl>
                                          <p:spTgt spid="38"/>
                                        </p:tgtEl>
                                      </p:cBhvr>
                                    </p:animEffect>
                                  </p:childTnLst>
                                </p:cTn>
                              </p:par>
                              <p:par>
                                <p:cTn id="39" presetID="10" presetClass="entr" presetSubtype="0" fill="hold" nodeType="withEffect">
                                  <p:stCondLst>
                                    <p:cond delay="0"/>
                                  </p:stCondLst>
                                  <p:childTnLst>
                                    <p:set>
                                      <p:cBhvr>
                                        <p:cTn id="40" dur="1" fill="hold">
                                          <p:stCondLst>
                                            <p:cond delay="0"/>
                                          </p:stCondLst>
                                        </p:cTn>
                                        <p:tgtEl>
                                          <p:spTgt spid="40"/>
                                        </p:tgtEl>
                                        <p:attrNameLst>
                                          <p:attrName>style.visibility</p:attrName>
                                        </p:attrNameLst>
                                      </p:cBhvr>
                                      <p:to>
                                        <p:strVal val="visible"/>
                                      </p:to>
                                    </p:set>
                                    <p:animEffect transition="in" filter="fade">
                                      <p:cBhvr>
                                        <p:cTn id="41" dur="500"/>
                                        <p:tgtEl>
                                          <p:spTgt spid="40"/>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37"/>
                                        </p:tgtEl>
                                        <p:attrNameLst>
                                          <p:attrName>style.visibility</p:attrName>
                                        </p:attrNameLst>
                                      </p:cBhvr>
                                      <p:to>
                                        <p:strVal val="visible"/>
                                      </p:to>
                                    </p:set>
                                    <p:animEffect transition="in" filter="fade">
                                      <p:cBhvr>
                                        <p:cTn id="44" dur="500"/>
                                        <p:tgtEl>
                                          <p:spTgt spid="37"/>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36"/>
                                        </p:tgtEl>
                                        <p:attrNameLst>
                                          <p:attrName>style.visibility</p:attrName>
                                        </p:attrNameLst>
                                      </p:cBhvr>
                                      <p:to>
                                        <p:strVal val="visible"/>
                                      </p:to>
                                    </p:set>
                                    <p:animEffect transition="in" filter="fade">
                                      <p:cBhvr>
                                        <p:cTn id="47" dur="500"/>
                                        <p:tgtEl>
                                          <p:spTgt spid="36"/>
                                        </p:tgtEl>
                                      </p:cBhvr>
                                    </p:animEffec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nodeType="clickEffect">
                                  <p:stCondLst>
                                    <p:cond delay="0"/>
                                  </p:stCondLst>
                                  <p:childTnLst>
                                    <p:set>
                                      <p:cBhvr>
                                        <p:cTn id="51" dur="1" fill="hold">
                                          <p:stCondLst>
                                            <p:cond delay="0"/>
                                          </p:stCondLst>
                                        </p:cTn>
                                        <p:tgtEl>
                                          <p:spTgt spid="41"/>
                                        </p:tgtEl>
                                        <p:attrNameLst>
                                          <p:attrName>style.visibility</p:attrName>
                                        </p:attrNameLst>
                                      </p:cBhvr>
                                      <p:to>
                                        <p:strVal val="visible"/>
                                      </p:to>
                                    </p:set>
                                  </p:childTnLst>
                                </p:cTn>
                              </p:par>
                              <p:par>
                                <p:cTn id="52" presetID="10" presetClass="entr" presetSubtype="0" fill="hold" grpId="0" nodeType="withEffect">
                                  <p:stCondLst>
                                    <p:cond delay="0"/>
                                  </p:stCondLst>
                                  <p:childTnLst>
                                    <p:set>
                                      <p:cBhvr>
                                        <p:cTn id="53" dur="1" fill="hold">
                                          <p:stCondLst>
                                            <p:cond delay="0"/>
                                          </p:stCondLst>
                                        </p:cTn>
                                        <p:tgtEl>
                                          <p:spTgt spid="42"/>
                                        </p:tgtEl>
                                        <p:attrNameLst>
                                          <p:attrName>style.visibility</p:attrName>
                                        </p:attrNameLst>
                                      </p:cBhvr>
                                      <p:to>
                                        <p:strVal val="visible"/>
                                      </p:to>
                                    </p:set>
                                    <p:animEffect transition="in" filter="fade">
                                      <p:cBhvr>
                                        <p:cTn id="54" dur="500"/>
                                        <p:tgtEl>
                                          <p:spTgt spid="42"/>
                                        </p:tgtEl>
                                      </p:cBhvr>
                                    </p:animEffect>
                                  </p:childTnLst>
                                </p:cTn>
                              </p:par>
                            </p:childTnLst>
                          </p:cTn>
                        </p:par>
                      </p:childTnLst>
                    </p:cTn>
                  </p:par>
                  <p:par>
                    <p:cTn id="55" fill="hold">
                      <p:stCondLst>
                        <p:cond delay="indefinite"/>
                      </p:stCondLst>
                      <p:childTnLst>
                        <p:par>
                          <p:cTn id="56" fill="hold">
                            <p:stCondLst>
                              <p:cond delay="0"/>
                            </p:stCondLst>
                            <p:childTnLst>
                              <p:par>
                                <p:cTn id="57" presetID="10" presetClass="entr" presetSubtype="0" fill="hold" nodeType="clickEffect">
                                  <p:stCondLst>
                                    <p:cond delay="0"/>
                                  </p:stCondLst>
                                  <p:childTnLst>
                                    <p:set>
                                      <p:cBhvr>
                                        <p:cTn id="58" dur="1" fill="hold">
                                          <p:stCondLst>
                                            <p:cond delay="0"/>
                                          </p:stCondLst>
                                        </p:cTn>
                                        <p:tgtEl>
                                          <p:spTgt spid="43"/>
                                        </p:tgtEl>
                                        <p:attrNameLst>
                                          <p:attrName>style.visibility</p:attrName>
                                        </p:attrNameLst>
                                      </p:cBhvr>
                                      <p:to>
                                        <p:strVal val="visible"/>
                                      </p:to>
                                    </p:set>
                                    <p:animEffect transition="in" filter="fade">
                                      <p:cBhvr>
                                        <p:cTn id="59" dur="500"/>
                                        <p:tgtEl>
                                          <p:spTgt spid="43"/>
                                        </p:tgtEl>
                                      </p:cBhvr>
                                    </p:animEffect>
                                  </p:childTnLst>
                                </p:cTn>
                              </p:par>
                              <p:par>
                                <p:cTn id="60" presetID="10" presetClass="entr" presetSubtype="0" fill="hold" grpId="0" nodeType="withEffect">
                                  <p:stCondLst>
                                    <p:cond delay="0"/>
                                  </p:stCondLst>
                                  <p:childTnLst>
                                    <p:set>
                                      <p:cBhvr>
                                        <p:cTn id="61" dur="1" fill="hold">
                                          <p:stCondLst>
                                            <p:cond delay="0"/>
                                          </p:stCondLst>
                                        </p:cTn>
                                        <p:tgtEl>
                                          <p:spTgt spid="44"/>
                                        </p:tgtEl>
                                        <p:attrNameLst>
                                          <p:attrName>style.visibility</p:attrName>
                                        </p:attrNameLst>
                                      </p:cBhvr>
                                      <p:to>
                                        <p:strVal val="visible"/>
                                      </p:to>
                                    </p:set>
                                    <p:animEffect transition="in" filter="fade">
                                      <p:cBhvr>
                                        <p:cTn id="62" dur="500"/>
                                        <p:tgtEl>
                                          <p:spTgt spid="44"/>
                                        </p:tgtEl>
                                      </p:cBhvr>
                                    </p:animEffect>
                                  </p:childTnLst>
                                </p:cTn>
                              </p:par>
                              <p:par>
                                <p:cTn id="63" presetID="10" presetClass="entr" presetSubtype="0" fill="hold" nodeType="withEffect">
                                  <p:stCondLst>
                                    <p:cond delay="0"/>
                                  </p:stCondLst>
                                  <p:childTnLst>
                                    <p:set>
                                      <p:cBhvr>
                                        <p:cTn id="64" dur="1" fill="hold">
                                          <p:stCondLst>
                                            <p:cond delay="0"/>
                                          </p:stCondLst>
                                        </p:cTn>
                                        <p:tgtEl>
                                          <p:spTgt spid="45"/>
                                        </p:tgtEl>
                                        <p:attrNameLst>
                                          <p:attrName>style.visibility</p:attrName>
                                        </p:attrNameLst>
                                      </p:cBhvr>
                                      <p:to>
                                        <p:strVal val="visible"/>
                                      </p:to>
                                    </p:set>
                                    <p:animEffect transition="in" filter="fade">
                                      <p:cBhvr>
                                        <p:cTn id="65" dur="500"/>
                                        <p:tgtEl>
                                          <p:spTgt spid="45"/>
                                        </p:tgtEl>
                                      </p:cBhvr>
                                    </p:animEffect>
                                  </p:childTnLst>
                                </p:cTn>
                              </p:par>
                              <p:par>
                                <p:cTn id="66" presetID="10" presetClass="entr" presetSubtype="0" fill="hold" grpId="0" nodeType="withEffect">
                                  <p:stCondLst>
                                    <p:cond delay="0"/>
                                  </p:stCondLst>
                                  <p:childTnLst>
                                    <p:set>
                                      <p:cBhvr>
                                        <p:cTn id="67" dur="1" fill="hold">
                                          <p:stCondLst>
                                            <p:cond delay="0"/>
                                          </p:stCondLst>
                                        </p:cTn>
                                        <p:tgtEl>
                                          <p:spTgt spid="48"/>
                                        </p:tgtEl>
                                        <p:attrNameLst>
                                          <p:attrName>style.visibility</p:attrName>
                                        </p:attrNameLst>
                                      </p:cBhvr>
                                      <p:to>
                                        <p:strVal val="visible"/>
                                      </p:to>
                                    </p:set>
                                    <p:animEffect transition="in" filter="fade">
                                      <p:cBhvr>
                                        <p:cTn id="68" dur="500"/>
                                        <p:tgtEl>
                                          <p:spTgt spid="48"/>
                                        </p:tgtEl>
                                      </p:cBhvr>
                                    </p:animEffect>
                                  </p:childTnLst>
                                </p:cTn>
                              </p:par>
                              <p:par>
                                <p:cTn id="69" presetID="10" presetClass="entr" presetSubtype="0" fill="hold" grpId="0" nodeType="withEffect">
                                  <p:stCondLst>
                                    <p:cond delay="0"/>
                                  </p:stCondLst>
                                  <p:childTnLst>
                                    <p:set>
                                      <p:cBhvr>
                                        <p:cTn id="70" dur="1" fill="hold">
                                          <p:stCondLst>
                                            <p:cond delay="0"/>
                                          </p:stCondLst>
                                        </p:cTn>
                                        <p:tgtEl>
                                          <p:spTgt spid="49"/>
                                        </p:tgtEl>
                                        <p:attrNameLst>
                                          <p:attrName>style.visibility</p:attrName>
                                        </p:attrNameLst>
                                      </p:cBhvr>
                                      <p:to>
                                        <p:strVal val="visible"/>
                                      </p:to>
                                    </p:set>
                                    <p:animEffect transition="in" filter="fade">
                                      <p:cBhvr>
                                        <p:cTn id="71" dur="500"/>
                                        <p:tgtEl>
                                          <p:spTgt spid="49"/>
                                        </p:tgtEl>
                                      </p:cBhvr>
                                    </p:animEffect>
                                  </p:childTnLst>
                                </p:cTn>
                              </p:par>
                            </p:childTnLst>
                          </p:cTn>
                        </p:par>
                      </p:childTnLst>
                    </p:cTn>
                  </p:par>
                  <p:par>
                    <p:cTn id="72" fill="hold">
                      <p:stCondLst>
                        <p:cond delay="indefinite"/>
                      </p:stCondLst>
                      <p:childTnLst>
                        <p:par>
                          <p:cTn id="73" fill="hold">
                            <p:stCondLst>
                              <p:cond delay="0"/>
                            </p:stCondLst>
                            <p:childTnLst>
                              <p:par>
                                <p:cTn id="74" presetID="10" presetClass="entr" presetSubtype="0" fill="hold" nodeType="clickEffect">
                                  <p:stCondLst>
                                    <p:cond delay="0"/>
                                  </p:stCondLst>
                                  <p:childTnLst>
                                    <p:set>
                                      <p:cBhvr>
                                        <p:cTn id="75" dur="1" fill="hold">
                                          <p:stCondLst>
                                            <p:cond delay="0"/>
                                          </p:stCondLst>
                                        </p:cTn>
                                        <p:tgtEl>
                                          <p:spTgt spid="50"/>
                                        </p:tgtEl>
                                        <p:attrNameLst>
                                          <p:attrName>style.visibility</p:attrName>
                                        </p:attrNameLst>
                                      </p:cBhvr>
                                      <p:to>
                                        <p:strVal val="visible"/>
                                      </p:to>
                                    </p:set>
                                    <p:animEffect transition="in" filter="fade">
                                      <p:cBhvr>
                                        <p:cTn id="76"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P spid="33" grpId="0"/>
      <p:bldP spid="34" grpId="0"/>
      <p:bldP spid="35" grpId="0"/>
      <p:bldP spid="36" grpId="0"/>
      <p:bldP spid="37" grpId="0"/>
      <p:bldP spid="42" grpId="0"/>
      <p:bldP spid="44" grpId="0"/>
      <p:bldP spid="48" grpId="0"/>
      <p:bldP spid="4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Marcador de contenido 2">
            <a:extLst>
              <a:ext uri="{FF2B5EF4-FFF2-40B4-BE49-F238E27FC236}">
                <a16:creationId xmlns:a16="http://schemas.microsoft.com/office/drawing/2014/main" id="{486729FE-C7D3-41CC-94BD-292671CC4BDB}"/>
              </a:ext>
            </a:extLst>
          </p:cNvPr>
          <p:cNvSpPr txBox="1">
            <a:spLocks/>
          </p:cNvSpPr>
          <p:nvPr/>
        </p:nvSpPr>
        <p:spPr bwMode="auto">
          <a:xfrm>
            <a:off x="400638" y="443641"/>
            <a:ext cx="8544219" cy="51949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822433"/>
              </a:buClr>
              <a:buChar char="•"/>
              <a:defRPr sz="2400" kern="1200">
                <a:solidFill>
                  <a:srgbClr val="000000"/>
                </a:solidFill>
                <a:latin typeface="+mn-lt"/>
                <a:ea typeface="+mn-ea"/>
                <a:cs typeface="+mn-cs"/>
              </a:defRPr>
            </a:lvl1pPr>
            <a:lvl2pPr marL="742950" indent="-285750" algn="l" rtl="0" eaLnBrk="0" fontAlgn="base" hangingPunct="0">
              <a:spcBef>
                <a:spcPct val="20000"/>
              </a:spcBef>
              <a:spcAft>
                <a:spcPct val="0"/>
              </a:spcAft>
              <a:buChar char="–"/>
              <a:defRPr sz="2000" kern="1200">
                <a:solidFill>
                  <a:srgbClr val="000000"/>
                </a:solidFill>
                <a:latin typeface="+mn-lt"/>
                <a:ea typeface="+mn-ea"/>
                <a:cs typeface="+mn-cs"/>
              </a:defRPr>
            </a:lvl2pPr>
            <a:lvl3pPr marL="1143000" indent="-228600" algn="l" rtl="0" eaLnBrk="0" fontAlgn="base" hangingPunct="0">
              <a:spcBef>
                <a:spcPct val="20000"/>
              </a:spcBef>
              <a:spcAft>
                <a:spcPct val="0"/>
              </a:spcAft>
              <a:buChar char="•"/>
              <a:defRPr sz="1600" kern="1200">
                <a:solidFill>
                  <a:srgbClr val="000000"/>
                </a:solidFill>
                <a:latin typeface="+mn-lt"/>
                <a:ea typeface="+mn-ea"/>
                <a:cs typeface="+mn-cs"/>
              </a:defRPr>
            </a:lvl3pPr>
            <a:lvl4pPr marL="1562100" indent="-228600" algn="l" rtl="0" eaLnBrk="0" fontAlgn="base" hangingPunct="0">
              <a:spcBef>
                <a:spcPct val="20000"/>
              </a:spcBef>
              <a:spcAft>
                <a:spcPct val="0"/>
              </a:spcAft>
              <a:buChar char="–"/>
              <a:defRPr sz="1400" kern="1200">
                <a:solidFill>
                  <a:srgbClr val="000000"/>
                </a:solidFill>
                <a:latin typeface="+mn-lt"/>
                <a:ea typeface="+mn-ea"/>
                <a:cs typeface="+mn-cs"/>
              </a:defRPr>
            </a:lvl4pPr>
            <a:lvl5pPr marL="1981200" indent="-228600" algn="l" rtl="0" eaLnBrk="0" fontAlgn="base" hangingPunct="0">
              <a:spcBef>
                <a:spcPct val="20000"/>
              </a:spcBef>
              <a:spcAft>
                <a:spcPct val="0"/>
              </a:spcAft>
              <a:buChar char="»"/>
              <a:defRPr sz="12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it-IT" sz="1800" dirty="0">
                <a:latin typeface="Times New Roman" panose="02020603050405020304" pitchFamily="18" charset="0"/>
                <a:cs typeface="Times New Roman" panose="02020603050405020304" pitchFamily="18" charset="0"/>
              </a:rPr>
              <a:t>Aumento della spesa pubblica con curve di offerta elastiche rispetto ai prezzi (salario reale e saggio di profitto): </a:t>
            </a:r>
          </a:p>
          <a:p>
            <a:pPr algn="just"/>
            <a:endParaRPr lang="it-IT" sz="1800" dirty="0">
              <a:latin typeface="Times New Roman" panose="02020603050405020304" pitchFamily="18" charset="0"/>
              <a:cs typeface="Times New Roman" panose="02020603050405020304" pitchFamily="18" charset="0"/>
            </a:endParaRPr>
          </a:p>
          <a:p>
            <a:pPr algn="just"/>
            <a:endParaRPr lang="it-IT" sz="1800" dirty="0">
              <a:latin typeface="Times New Roman" panose="02020603050405020304" pitchFamily="18" charset="0"/>
              <a:cs typeface="Times New Roman" panose="02020603050405020304" pitchFamily="18" charset="0"/>
            </a:endParaRPr>
          </a:p>
          <a:p>
            <a:pPr algn="just"/>
            <a:endParaRPr lang="it-IT" sz="1800" dirty="0">
              <a:latin typeface="Times New Roman" panose="02020603050405020304" pitchFamily="18" charset="0"/>
              <a:cs typeface="Times New Roman" panose="02020603050405020304" pitchFamily="18" charset="0"/>
            </a:endParaRPr>
          </a:p>
          <a:p>
            <a:pPr algn="just"/>
            <a:endParaRPr lang="it-IT" sz="1800" dirty="0">
              <a:latin typeface="Times New Roman" panose="02020603050405020304" pitchFamily="18" charset="0"/>
              <a:cs typeface="Times New Roman" panose="02020603050405020304" pitchFamily="18" charset="0"/>
            </a:endParaRPr>
          </a:p>
          <a:p>
            <a:pPr algn="just"/>
            <a:endParaRPr lang="it-IT" sz="1800" dirty="0">
              <a:latin typeface="Times New Roman" panose="02020603050405020304" pitchFamily="18" charset="0"/>
              <a:cs typeface="Times New Roman" panose="02020603050405020304" pitchFamily="18" charset="0"/>
            </a:endParaRPr>
          </a:p>
          <a:p>
            <a:pPr algn="just"/>
            <a:endParaRPr lang="it-IT" sz="1800" dirty="0">
              <a:latin typeface="Times New Roman" panose="02020603050405020304" pitchFamily="18" charset="0"/>
              <a:cs typeface="Times New Roman" panose="02020603050405020304" pitchFamily="18" charset="0"/>
            </a:endParaRPr>
          </a:p>
          <a:p>
            <a:pPr algn="just"/>
            <a:endParaRPr lang="it-IT" sz="1800" dirty="0">
              <a:latin typeface="Times New Roman" panose="02020603050405020304" pitchFamily="18" charset="0"/>
              <a:cs typeface="Times New Roman" panose="02020603050405020304" pitchFamily="18" charset="0"/>
            </a:endParaRPr>
          </a:p>
          <a:p>
            <a:pPr algn="just"/>
            <a:endParaRPr lang="it-IT" sz="1800" dirty="0">
              <a:latin typeface="Times New Roman" panose="02020603050405020304" pitchFamily="18" charset="0"/>
              <a:cs typeface="Times New Roman" panose="02020603050405020304" pitchFamily="18" charset="0"/>
            </a:endParaRPr>
          </a:p>
          <a:p>
            <a:pPr algn="just"/>
            <a:endParaRPr lang="it-IT" sz="1800" dirty="0">
              <a:latin typeface="Times New Roman" panose="02020603050405020304" pitchFamily="18" charset="0"/>
              <a:cs typeface="Times New Roman" panose="02020603050405020304" pitchFamily="18" charset="0"/>
            </a:endParaRPr>
          </a:p>
          <a:p>
            <a:pPr algn="just"/>
            <a:endParaRPr lang="it-IT" sz="1800" dirty="0">
              <a:latin typeface="Times New Roman" panose="02020603050405020304" pitchFamily="18" charset="0"/>
              <a:cs typeface="Times New Roman" panose="02020603050405020304" pitchFamily="18" charset="0"/>
            </a:endParaRPr>
          </a:p>
          <a:p>
            <a:pPr algn="just"/>
            <a:r>
              <a:rPr lang="it-IT" sz="1800" dirty="0">
                <a:latin typeface="Times New Roman" panose="02020603050405020304" pitchFamily="18" charset="0"/>
                <a:cs typeface="Times New Roman" panose="02020603050405020304" pitchFamily="18" charset="0"/>
              </a:rPr>
              <a:t>Un aumento della spesa pubblica causa una diminuzione dell’offerta di capitale, ciò comporta contemporaneamente una diminuzione della domanda di lavoro. Ne segue che il saggio di profitto aumenta, il salario reale diminuisce e diminuiscono sia l’occupazione che il capital impiegato nell’economia. Pertanto anche il PIL decresce. </a:t>
            </a:r>
          </a:p>
          <a:p>
            <a:pPr algn="just"/>
            <a:endParaRPr lang="it-IT" sz="2000" dirty="0">
              <a:latin typeface="Times New Roman" panose="02020603050405020304" pitchFamily="18" charset="0"/>
              <a:cs typeface="Times New Roman" panose="02020603050405020304" pitchFamily="18" charset="0"/>
            </a:endParaRPr>
          </a:p>
        </p:txBody>
      </p:sp>
      <p:sp>
        <p:nvSpPr>
          <p:cNvPr id="10245" name="Rectangle 2">
            <a:extLst>
              <a:ext uri="{FF2B5EF4-FFF2-40B4-BE49-F238E27FC236}">
                <a16:creationId xmlns:a16="http://schemas.microsoft.com/office/drawing/2014/main" id="{9E9D7871-5470-4D91-8213-4A46E5028592}"/>
              </a:ext>
            </a:extLst>
          </p:cNvPr>
          <p:cNvSpPr>
            <a:spLocks noGrp="1" noChangeArrowheads="1"/>
          </p:cNvSpPr>
          <p:nvPr>
            <p:ph type="title"/>
          </p:nvPr>
        </p:nvSpPr>
        <p:spPr>
          <a:xfrm>
            <a:off x="245232" y="6443"/>
            <a:ext cx="8712968" cy="490676"/>
          </a:xfrm>
        </p:spPr>
        <p:txBody>
          <a:bodyPr/>
          <a:lstStyle/>
          <a:p>
            <a:pPr eaLnBrk="1" hangingPunct="1"/>
            <a:r>
              <a:rPr lang="en-GB" altLang="it-IT" dirty="0">
                <a:latin typeface="Garamond" panose="02020404030301010803" pitchFamily="18" charset="0"/>
              </a:rPr>
              <a:t>Shock </a:t>
            </a:r>
            <a:r>
              <a:rPr lang="en-GB" altLang="it-IT" dirty="0" err="1">
                <a:latin typeface="Garamond" panose="02020404030301010803" pitchFamily="18" charset="0"/>
              </a:rPr>
              <a:t>spesa</a:t>
            </a:r>
            <a:r>
              <a:rPr lang="en-GB" altLang="it-IT" dirty="0">
                <a:latin typeface="Garamond" panose="02020404030301010803" pitchFamily="18" charset="0"/>
              </a:rPr>
              <a:t> </a:t>
            </a:r>
            <a:r>
              <a:rPr lang="en-GB" altLang="it-IT" dirty="0" err="1">
                <a:latin typeface="Garamond" panose="02020404030301010803" pitchFamily="18" charset="0"/>
              </a:rPr>
              <a:t>pubblica</a:t>
            </a:r>
            <a:endParaRPr lang="en-GB" altLang="it-IT" dirty="0">
              <a:latin typeface="Garamond" panose="02020404030301010803" pitchFamily="18" charset="0"/>
            </a:endParaRPr>
          </a:p>
        </p:txBody>
      </p:sp>
      <p:cxnSp>
        <p:nvCxnSpPr>
          <p:cNvPr id="7" name="Connettore 2 6">
            <a:extLst>
              <a:ext uri="{FF2B5EF4-FFF2-40B4-BE49-F238E27FC236}">
                <a16:creationId xmlns:a16="http://schemas.microsoft.com/office/drawing/2014/main" id="{57193540-F45A-42C6-BA72-A5C878CDFB5E}"/>
              </a:ext>
            </a:extLst>
          </p:cNvPr>
          <p:cNvCxnSpPr>
            <a:cxnSpLocks/>
          </p:cNvCxnSpPr>
          <p:nvPr/>
        </p:nvCxnSpPr>
        <p:spPr bwMode="auto">
          <a:xfrm flipV="1">
            <a:off x="755576" y="1124744"/>
            <a:ext cx="0" cy="2880320"/>
          </a:xfrm>
          <a:prstGeom prst="straightConnector1">
            <a:avLst/>
          </a:prstGeom>
          <a:ln w="19050">
            <a:solidFill>
              <a:schemeClr val="tx1">
                <a:lumMod val="75000"/>
              </a:schemeClr>
            </a:solidFill>
            <a:tailEnd type="triangle"/>
          </a:ln>
        </p:spPr>
        <p:style>
          <a:lnRef idx="1">
            <a:schemeClr val="dk1"/>
          </a:lnRef>
          <a:fillRef idx="0">
            <a:schemeClr val="dk1"/>
          </a:fillRef>
          <a:effectRef idx="0">
            <a:schemeClr val="dk1"/>
          </a:effectRef>
          <a:fontRef idx="minor">
            <a:schemeClr val="tx1"/>
          </a:fontRef>
        </p:style>
      </p:cxnSp>
      <p:cxnSp>
        <p:nvCxnSpPr>
          <p:cNvPr id="11" name="Connettore 2 10">
            <a:extLst>
              <a:ext uri="{FF2B5EF4-FFF2-40B4-BE49-F238E27FC236}">
                <a16:creationId xmlns:a16="http://schemas.microsoft.com/office/drawing/2014/main" id="{AF29D505-1B23-408D-AD13-83C0CF16CB21}"/>
              </a:ext>
            </a:extLst>
          </p:cNvPr>
          <p:cNvCxnSpPr>
            <a:cxnSpLocks/>
          </p:cNvCxnSpPr>
          <p:nvPr/>
        </p:nvCxnSpPr>
        <p:spPr bwMode="auto">
          <a:xfrm>
            <a:off x="755576" y="4005064"/>
            <a:ext cx="3600400" cy="0"/>
          </a:xfrm>
          <a:prstGeom prst="straightConnector1">
            <a:avLst/>
          </a:prstGeom>
          <a:ln w="19050">
            <a:solidFill>
              <a:schemeClr val="tx1">
                <a:lumMod val="75000"/>
              </a:schemeClr>
            </a:solidFill>
            <a:tailEnd type="triangle"/>
          </a:ln>
        </p:spPr>
        <p:style>
          <a:lnRef idx="1">
            <a:schemeClr val="dk1"/>
          </a:lnRef>
          <a:fillRef idx="0">
            <a:schemeClr val="dk1"/>
          </a:fillRef>
          <a:effectRef idx="0">
            <a:schemeClr val="dk1"/>
          </a:effectRef>
          <a:fontRef idx="minor">
            <a:schemeClr val="tx1"/>
          </a:fontRef>
        </p:style>
      </p:cxnSp>
      <p:cxnSp>
        <p:nvCxnSpPr>
          <p:cNvPr id="16" name="Connettore 2 15">
            <a:extLst>
              <a:ext uri="{FF2B5EF4-FFF2-40B4-BE49-F238E27FC236}">
                <a16:creationId xmlns:a16="http://schemas.microsoft.com/office/drawing/2014/main" id="{181FC285-22AE-4965-B1BB-9179188FA65F}"/>
              </a:ext>
            </a:extLst>
          </p:cNvPr>
          <p:cNvCxnSpPr>
            <a:cxnSpLocks/>
          </p:cNvCxnSpPr>
          <p:nvPr/>
        </p:nvCxnSpPr>
        <p:spPr bwMode="auto">
          <a:xfrm flipV="1">
            <a:off x="4860032" y="1124744"/>
            <a:ext cx="0" cy="2880320"/>
          </a:xfrm>
          <a:prstGeom prst="straightConnector1">
            <a:avLst/>
          </a:prstGeom>
          <a:ln w="19050">
            <a:solidFill>
              <a:schemeClr val="tx1">
                <a:lumMod val="75000"/>
              </a:schemeClr>
            </a:solidFill>
            <a:tailEnd type="triangle"/>
          </a:ln>
        </p:spPr>
        <p:style>
          <a:lnRef idx="1">
            <a:schemeClr val="dk1"/>
          </a:lnRef>
          <a:fillRef idx="0">
            <a:schemeClr val="dk1"/>
          </a:fillRef>
          <a:effectRef idx="0">
            <a:schemeClr val="dk1"/>
          </a:effectRef>
          <a:fontRef idx="minor">
            <a:schemeClr val="tx1"/>
          </a:fontRef>
        </p:style>
      </p:cxnSp>
      <p:cxnSp>
        <p:nvCxnSpPr>
          <p:cNvPr id="17" name="Connettore 2 16">
            <a:extLst>
              <a:ext uri="{FF2B5EF4-FFF2-40B4-BE49-F238E27FC236}">
                <a16:creationId xmlns:a16="http://schemas.microsoft.com/office/drawing/2014/main" id="{E4A9BC45-3D7A-4609-B08E-54056973B4CE}"/>
              </a:ext>
            </a:extLst>
          </p:cNvPr>
          <p:cNvCxnSpPr>
            <a:cxnSpLocks/>
          </p:cNvCxnSpPr>
          <p:nvPr/>
        </p:nvCxnSpPr>
        <p:spPr bwMode="auto">
          <a:xfrm>
            <a:off x="4860032" y="4005064"/>
            <a:ext cx="3600400" cy="0"/>
          </a:xfrm>
          <a:prstGeom prst="straightConnector1">
            <a:avLst/>
          </a:prstGeom>
          <a:ln w="19050">
            <a:solidFill>
              <a:schemeClr val="tx1">
                <a:lumMod val="75000"/>
              </a:schemeClr>
            </a:solidFill>
            <a:tailEnd type="triangle"/>
          </a:ln>
        </p:spPr>
        <p:style>
          <a:lnRef idx="1">
            <a:schemeClr val="dk1"/>
          </a:lnRef>
          <a:fillRef idx="0">
            <a:schemeClr val="dk1"/>
          </a:fillRef>
          <a:effectRef idx="0">
            <a:schemeClr val="dk1"/>
          </a:effectRef>
          <a:fontRef idx="minor">
            <a:schemeClr val="tx1"/>
          </a:fontRef>
        </p:style>
      </p:cxnSp>
      <p:sp>
        <p:nvSpPr>
          <p:cNvPr id="18" name="Rettangolo 17">
            <a:extLst>
              <a:ext uri="{FF2B5EF4-FFF2-40B4-BE49-F238E27FC236}">
                <a16:creationId xmlns:a16="http://schemas.microsoft.com/office/drawing/2014/main" id="{3F1BA280-EFFD-41DF-A221-C7A9E0EF407B}"/>
              </a:ext>
            </a:extLst>
          </p:cNvPr>
          <p:cNvSpPr/>
          <p:nvPr/>
        </p:nvSpPr>
        <p:spPr bwMode="auto">
          <a:xfrm>
            <a:off x="4002776" y="3972903"/>
            <a:ext cx="324034" cy="5760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it-IT"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L</a:t>
            </a:r>
          </a:p>
        </p:txBody>
      </p:sp>
      <p:sp>
        <p:nvSpPr>
          <p:cNvPr id="20" name="Rettangolo 19">
            <a:extLst>
              <a:ext uri="{FF2B5EF4-FFF2-40B4-BE49-F238E27FC236}">
                <a16:creationId xmlns:a16="http://schemas.microsoft.com/office/drawing/2014/main" id="{CDEB7E25-ADD1-4A66-BDBB-2A6BA54632A5}"/>
              </a:ext>
            </a:extLst>
          </p:cNvPr>
          <p:cNvSpPr/>
          <p:nvPr/>
        </p:nvSpPr>
        <p:spPr bwMode="auto">
          <a:xfrm>
            <a:off x="8074277" y="3933056"/>
            <a:ext cx="324034" cy="5760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it-IT" sz="2400" dirty="0">
                <a:solidFill>
                  <a:srgbClr val="000000"/>
                </a:solidFill>
                <a:latin typeface="Times New Roman" panose="02020603050405020304" pitchFamily="18" charset="0"/>
                <a:cs typeface="Times New Roman" panose="02020603050405020304" pitchFamily="18" charset="0"/>
              </a:rPr>
              <a:t>K</a:t>
            </a:r>
            <a:endParaRPr kumimoji="0" lang="it-IT"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p:txBody>
      </p:sp>
      <mc:AlternateContent xmlns:mc="http://schemas.openxmlformats.org/markup-compatibility/2006">
        <mc:Choice xmlns:a14="http://schemas.microsoft.com/office/drawing/2010/main" Requires="a14">
          <p:sp>
            <p:nvSpPr>
              <p:cNvPr id="21" name="Rettangolo 20">
                <a:extLst>
                  <a:ext uri="{FF2B5EF4-FFF2-40B4-BE49-F238E27FC236}">
                    <a16:creationId xmlns:a16="http://schemas.microsoft.com/office/drawing/2014/main" id="{A05FDFDE-1ECB-4CD3-B011-C312272F5B21}"/>
                  </a:ext>
                </a:extLst>
              </p:cNvPr>
              <p:cNvSpPr/>
              <p:nvPr/>
            </p:nvSpPr>
            <p:spPr bwMode="auto">
              <a:xfrm>
                <a:off x="323528" y="980728"/>
                <a:ext cx="324034" cy="576064"/>
              </a:xfrm>
              <a:prstGeom prst="rect">
                <a:avLst/>
              </a:prstGeom>
              <a:noFill/>
              <a:ln>
                <a:noFill/>
              </a:ln>
              <a:effectLst/>
              <a:extLst>
                <a:ext uri="{909E8E84-426E-40DD-AFC4-6F175D3DCCD1}">
                  <a14:hiddenFill>
                    <a:solidFill>
                      <a:schemeClr val="accent1"/>
                    </a:solidFill>
                  </a14:hiddenFill>
                </a:ext>
                <a:ext uri="{91240B29-F687-4F45-9708-019B960494DF}">
                  <a14:hiddenLine w="9525" cap="flat" cmpd="sng" algn="ctr">
                    <a:solidFill>
                      <a:schemeClr val="tx1"/>
                    </a:solidFill>
                    <a:prstDash val="solid"/>
                    <a:round/>
                    <a:headEnd type="none" w="med" len="med"/>
                    <a:tailEnd type="none" w="med" len="med"/>
                  </a14:hiddenLine>
                </a:ext>
                <a:ext uri="{AF507438-7753-43E0-B8FC-AC1667EBCBE1}">
                  <a14:hiddenEffects>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14:m>
                  <m:oMathPara xmlns:m="http://schemas.openxmlformats.org/officeDocument/2006/math">
                    <m:oMathParaPr>
                      <m:jc m:val="centerGroup"/>
                    </m:oMathParaPr>
                    <m:oMath xmlns:m="http://schemas.openxmlformats.org/officeDocument/2006/math">
                      <m:sSub>
                        <m:sSubPr>
                          <m:ctrlP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ctrlPr>
                        </m:sSubPr>
                        <m:e>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𝑤</m:t>
                          </m:r>
                        </m:e>
                        <m:sub>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𝑟</m:t>
                          </m:r>
                        </m:sub>
                      </m:sSub>
                    </m:oMath>
                  </m:oMathPara>
                </a14:m>
                <a:endParaRPr kumimoji="0" lang="it-IT"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p:txBody>
          </p:sp>
        </mc:Choice>
        <mc:Fallback>
          <p:sp>
            <p:nvSpPr>
              <p:cNvPr id="21" name="Rettangolo 20">
                <a:extLst>
                  <a:ext uri="{FF2B5EF4-FFF2-40B4-BE49-F238E27FC236}">
                    <a16:creationId xmlns:a16="http://schemas.microsoft.com/office/drawing/2014/main" id="{A05FDFDE-1ECB-4CD3-B011-C312272F5B21}"/>
                  </a:ext>
                </a:extLst>
              </p:cNvPr>
              <p:cNvSpPr>
                <a:spLocks noRot="1" noChangeAspect="1" noMove="1" noResize="1" noEditPoints="1" noAdjustHandles="1" noChangeArrowheads="1" noChangeShapeType="1" noTextEdit="1"/>
              </p:cNvSpPr>
              <p:nvPr/>
            </p:nvSpPr>
            <p:spPr bwMode="auto">
              <a:xfrm>
                <a:off x="323528" y="980728"/>
                <a:ext cx="324034" cy="576064"/>
              </a:xfrm>
              <a:prstGeom prst="rect">
                <a:avLst/>
              </a:prstGeom>
              <a:blipFill>
                <a:blip r:embed="rId3"/>
                <a:stretch>
                  <a:fillRect r="-49057"/>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r>
                  <a:rPr lang="it-IT">
                    <a:noFill/>
                  </a:rPr>
                  <a:t> </a:t>
                </a:r>
              </a:p>
            </p:txBody>
          </p:sp>
        </mc:Fallback>
      </mc:AlternateContent>
      <mc:AlternateContent xmlns:mc="http://schemas.openxmlformats.org/markup-compatibility/2006">
        <mc:Choice xmlns:a14="http://schemas.microsoft.com/office/drawing/2010/main" Requires="a14">
          <p:sp>
            <p:nvSpPr>
              <p:cNvPr id="22" name="Rettangolo 21">
                <a:extLst>
                  <a:ext uri="{FF2B5EF4-FFF2-40B4-BE49-F238E27FC236}">
                    <a16:creationId xmlns:a16="http://schemas.microsoft.com/office/drawing/2014/main" id="{AB943765-1BF9-41A8-9C8A-63638CCFCF3D}"/>
                  </a:ext>
                </a:extLst>
              </p:cNvPr>
              <p:cNvSpPr/>
              <p:nvPr/>
            </p:nvSpPr>
            <p:spPr bwMode="auto">
              <a:xfrm>
                <a:off x="4431404" y="1124743"/>
                <a:ext cx="324034" cy="576064"/>
              </a:xfrm>
              <a:prstGeom prst="rect">
                <a:avLst/>
              </a:prstGeom>
              <a:noFill/>
              <a:ln>
                <a:noFill/>
              </a:ln>
              <a:effectLst/>
              <a:extLst>
                <a:ext uri="{909E8E84-426E-40DD-AFC4-6F175D3DCCD1}">
                  <a14:hiddenFill>
                    <a:solidFill>
                      <a:schemeClr val="accent1"/>
                    </a:solidFill>
                  </a14:hiddenFill>
                </a:ext>
                <a:ext uri="{91240B29-F687-4F45-9708-019B960494DF}">
                  <a14:hiddenLine w="9525" cap="flat" cmpd="sng" algn="ctr">
                    <a:solidFill>
                      <a:schemeClr val="tx1"/>
                    </a:solidFill>
                    <a:prstDash val="solid"/>
                    <a:round/>
                    <a:headEnd type="none" w="med" len="med"/>
                    <a:tailEnd type="none" w="med" len="med"/>
                  </a14:hiddenLine>
                </a:ext>
                <a:ext uri="{AF507438-7753-43E0-B8FC-AC1667EBCBE1}">
                  <a14:hiddenEffects>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14:m>
                  <m:oMathPara xmlns:m="http://schemas.openxmlformats.org/officeDocument/2006/math">
                    <m:oMathParaPr>
                      <m:jc m:val="centerGroup"/>
                    </m:oMathParaPr>
                    <m:oMath xmlns:m="http://schemas.openxmlformats.org/officeDocument/2006/math">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𝑟</m:t>
                      </m:r>
                    </m:oMath>
                  </m:oMathPara>
                </a14:m>
                <a:endParaRPr kumimoji="0" lang="it-IT"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p:txBody>
          </p:sp>
        </mc:Choice>
        <mc:Fallback>
          <p:sp>
            <p:nvSpPr>
              <p:cNvPr id="22" name="Rettangolo 21">
                <a:extLst>
                  <a:ext uri="{FF2B5EF4-FFF2-40B4-BE49-F238E27FC236}">
                    <a16:creationId xmlns:a16="http://schemas.microsoft.com/office/drawing/2014/main" id="{AB943765-1BF9-41A8-9C8A-63638CCFCF3D}"/>
                  </a:ext>
                </a:extLst>
              </p:cNvPr>
              <p:cNvSpPr>
                <a:spLocks noRot="1" noChangeAspect="1" noMove="1" noResize="1" noEditPoints="1" noAdjustHandles="1" noChangeArrowheads="1" noChangeShapeType="1" noTextEdit="1"/>
              </p:cNvSpPr>
              <p:nvPr/>
            </p:nvSpPr>
            <p:spPr bwMode="auto">
              <a:xfrm>
                <a:off x="4431404" y="1124743"/>
                <a:ext cx="324034" cy="576064"/>
              </a:xfrm>
              <a:prstGeom prst="rect">
                <a:avLst/>
              </a:prstGeom>
              <a:blipFill>
                <a:blip r:embed="rId4"/>
                <a:stretch>
                  <a:fillRect/>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r>
                  <a:rPr lang="it-IT">
                    <a:noFill/>
                  </a:rPr>
                  <a:t> </a:t>
                </a:r>
              </a:p>
            </p:txBody>
          </p:sp>
        </mc:Fallback>
      </mc:AlternateContent>
      <p:cxnSp>
        <p:nvCxnSpPr>
          <p:cNvPr id="23" name="Connettore diritto 22">
            <a:extLst>
              <a:ext uri="{FF2B5EF4-FFF2-40B4-BE49-F238E27FC236}">
                <a16:creationId xmlns:a16="http://schemas.microsoft.com/office/drawing/2014/main" id="{82897C27-AD95-4BAA-B703-2761A23549D3}"/>
              </a:ext>
            </a:extLst>
          </p:cNvPr>
          <p:cNvCxnSpPr/>
          <p:nvPr/>
        </p:nvCxnSpPr>
        <p:spPr bwMode="auto">
          <a:xfrm flipV="1">
            <a:off x="1077969" y="2285375"/>
            <a:ext cx="2808312" cy="1472322"/>
          </a:xfrm>
          <a:prstGeom prst="line">
            <a:avLst/>
          </a:prstGeom>
          <a:noFill/>
          <a:ln w="2857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cxnSp>
        <p:nvCxnSpPr>
          <p:cNvPr id="27" name="Connettore diritto 26">
            <a:extLst>
              <a:ext uri="{FF2B5EF4-FFF2-40B4-BE49-F238E27FC236}">
                <a16:creationId xmlns:a16="http://schemas.microsoft.com/office/drawing/2014/main" id="{17A0BC3C-D743-412A-B5F6-EECA097E0A9D}"/>
              </a:ext>
            </a:extLst>
          </p:cNvPr>
          <p:cNvCxnSpPr>
            <a:cxnSpLocks/>
          </p:cNvCxnSpPr>
          <p:nvPr/>
        </p:nvCxnSpPr>
        <p:spPr bwMode="auto">
          <a:xfrm flipV="1">
            <a:off x="5669897" y="2078890"/>
            <a:ext cx="1961770" cy="1392148"/>
          </a:xfrm>
          <a:prstGeom prst="line">
            <a:avLst/>
          </a:prstGeom>
          <a:ln w="28575">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8" name="Connettore diritto 27">
            <a:extLst>
              <a:ext uri="{FF2B5EF4-FFF2-40B4-BE49-F238E27FC236}">
                <a16:creationId xmlns:a16="http://schemas.microsoft.com/office/drawing/2014/main" id="{B6B2B8FA-7EC7-4DBE-AF3B-CDB13D9C786E}"/>
              </a:ext>
            </a:extLst>
          </p:cNvPr>
          <p:cNvCxnSpPr/>
          <p:nvPr/>
        </p:nvCxnSpPr>
        <p:spPr bwMode="auto">
          <a:xfrm flipH="1" flipV="1">
            <a:off x="1304247" y="1469510"/>
            <a:ext cx="2295872" cy="2256026"/>
          </a:xfrm>
          <a:prstGeom prst="line">
            <a:avLst/>
          </a:prstGeom>
          <a:noFill/>
          <a:ln w="2857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cxnSp>
        <p:nvCxnSpPr>
          <p:cNvPr id="30" name="Connettore diritto 29">
            <a:extLst>
              <a:ext uri="{FF2B5EF4-FFF2-40B4-BE49-F238E27FC236}">
                <a16:creationId xmlns:a16="http://schemas.microsoft.com/office/drawing/2014/main" id="{9F3D2456-E2B9-4A26-B150-6C7A605C5C32}"/>
              </a:ext>
            </a:extLst>
          </p:cNvPr>
          <p:cNvCxnSpPr/>
          <p:nvPr/>
        </p:nvCxnSpPr>
        <p:spPr bwMode="auto">
          <a:xfrm flipH="1" flipV="1">
            <a:off x="5256302" y="1439239"/>
            <a:ext cx="2295872" cy="2256026"/>
          </a:xfrm>
          <a:prstGeom prst="line">
            <a:avLst/>
          </a:prstGeom>
          <a:noFill/>
          <a:ln w="2857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mc:AlternateContent xmlns:mc="http://schemas.openxmlformats.org/markup-compatibility/2006">
        <mc:Choice xmlns:a14="http://schemas.microsoft.com/office/drawing/2010/main" Requires="a14">
          <p:sp>
            <p:nvSpPr>
              <p:cNvPr id="32" name="Rettangolo 31">
                <a:extLst>
                  <a:ext uri="{FF2B5EF4-FFF2-40B4-BE49-F238E27FC236}">
                    <a16:creationId xmlns:a16="http://schemas.microsoft.com/office/drawing/2014/main" id="{6BC394A7-1B9C-4043-A3DA-BB40BF1E72A4}"/>
                  </a:ext>
                </a:extLst>
              </p:cNvPr>
              <p:cNvSpPr/>
              <p:nvPr/>
            </p:nvSpPr>
            <p:spPr bwMode="auto">
              <a:xfrm>
                <a:off x="3347640" y="3077957"/>
                <a:ext cx="324034" cy="576064"/>
              </a:xfrm>
              <a:prstGeom prst="rect">
                <a:avLst/>
              </a:prstGeom>
              <a:noFill/>
              <a:ln>
                <a:noFill/>
              </a:ln>
              <a:effectLst/>
              <a:extLst>
                <a:ext uri="{909E8E84-426E-40DD-AFC4-6F175D3DCCD1}">
                  <a14:hiddenFill>
                    <a:solidFill>
                      <a:schemeClr val="accent1"/>
                    </a:solidFill>
                  </a14:hiddenFill>
                </a:ext>
                <a:ext uri="{91240B29-F687-4F45-9708-019B960494DF}">
                  <a14:hiddenLine w="9525" cap="flat" cmpd="sng" algn="ctr">
                    <a:solidFill>
                      <a:schemeClr val="tx1"/>
                    </a:solidFill>
                    <a:prstDash val="solid"/>
                    <a:round/>
                    <a:headEnd type="none" w="med" len="med"/>
                    <a:tailEnd type="none" w="med" len="med"/>
                  </a14:hiddenLine>
                </a:ext>
                <a:ext uri="{AF507438-7753-43E0-B8FC-AC1667EBCBE1}">
                  <a14:hiddenEffects>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14:m>
                  <m:oMathPara xmlns:m="http://schemas.openxmlformats.org/officeDocument/2006/math">
                    <m:oMathParaPr>
                      <m:jc m:val="centerGroup"/>
                    </m:oMathParaPr>
                    <m:oMath xmlns:m="http://schemas.openxmlformats.org/officeDocument/2006/math">
                      <m:sSup>
                        <m:sSupPr>
                          <m:ctrlP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ctrlPr>
                        </m:sSupPr>
                        <m:e>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𝐿</m:t>
                          </m:r>
                        </m:e>
                        <m:sup>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𝑑</m:t>
                          </m:r>
                        </m:sup>
                      </m:sSup>
                    </m:oMath>
                  </m:oMathPara>
                </a14:m>
                <a:endParaRPr kumimoji="0" lang="it-IT"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p:txBody>
          </p:sp>
        </mc:Choice>
        <mc:Fallback>
          <p:sp>
            <p:nvSpPr>
              <p:cNvPr id="32" name="Rettangolo 31">
                <a:extLst>
                  <a:ext uri="{FF2B5EF4-FFF2-40B4-BE49-F238E27FC236}">
                    <a16:creationId xmlns:a16="http://schemas.microsoft.com/office/drawing/2014/main" id="{6BC394A7-1B9C-4043-A3DA-BB40BF1E72A4}"/>
                  </a:ext>
                </a:extLst>
              </p:cNvPr>
              <p:cNvSpPr>
                <a:spLocks noRot="1" noChangeAspect="1" noMove="1" noResize="1" noEditPoints="1" noAdjustHandles="1" noChangeArrowheads="1" noChangeShapeType="1" noTextEdit="1"/>
              </p:cNvSpPr>
              <p:nvPr/>
            </p:nvSpPr>
            <p:spPr bwMode="auto">
              <a:xfrm>
                <a:off x="3347640" y="3077957"/>
                <a:ext cx="324034" cy="576064"/>
              </a:xfrm>
              <a:prstGeom prst="rect">
                <a:avLst/>
              </a:prstGeom>
              <a:blipFill>
                <a:blip r:embed="rId5"/>
                <a:stretch>
                  <a:fillRect l="-3774" r="-43396"/>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r>
                  <a:rPr lang="it-IT">
                    <a:noFill/>
                  </a:rPr>
                  <a:t> </a:t>
                </a:r>
              </a:p>
            </p:txBody>
          </p:sp>
        </mc:Fallback>
      </mc:AlternateContent>
      <mc:AlternateContent xmlns:mc="http://schemas.openxmlformats.org/markup-compatibility/2006">
        <mc:Choice xmlns:a14="http://schemas.microsoft.com/office/drawing/2010/main" Requires="a14">
          <p:sp>
            <p:nvSpPr>
              <p:cNvPr id="33" name="Rettangolo 32">
                <a:extLst>
                  <a:ext uri="{FF2B5EF4-FFF2-40B4-BE49-F238E27FC236}">
                    <a16:creationId xmlns:a16="http://schemas.microsoft.com/office/drawing/2014/main" id="{D3BED3E0-1212-4728-8989-AAA5AE130FC5}"/>
                  </a:ext>
                </a:extLst>
              </p:cNvPr>
              <p:cNvSpPr/>
              <p:nvPr/>
            </p:nvSpPr>
            <p:spPr bwMode="auto">
              <a:xfrm>
                <a:off x="3388106" y="1912428"/>
                <a:ext cx="324034" cy="576064"/>
              </a:xfrm>
              <a:prstGeom prst="rect">
                <a:avLst/>
              </a:prstGeom>
              <a:noFill/>
              <a:ln>
                <a:noFill/>
              </a:ln>
              <a:effectLst/>
              <a:extLst>
                <a:ext uri="{909E8E84-426E-40DD-AFC4-6F175D3DCCD1}">
                  <a14:hiddenFill>
                    <a:solidFill>
                      <a:schemeClr val="accent1"/>
                    </a:solidFill>
                  </a14:hiddenFill>
                </a:ext>
                <a:ext uri="{91240B29-F687-4F45-9708-019B960494DF}">
                  <a14:hiddenLine w="9525" cap="flat" cmpd="sng" algn="ctr">
                    <a:solidFill>
                      <a:schemeClr val="tx1"/>
                    </a:solidFill>
                    <a:prstDash val="solid"/>
                    <a:round/>
                    <a:headEnd type="none" w="med" len="med"/>
                    <a:tailEnd type="none" w="med" len="med"/>
                  </a14:hiddenLine>
                </a:ext>
                <a:ext uri="{AF507438-7753-43E0-B8FC-AC1667EBCBE1}">
                  <a14:hiddenEffects>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14:m>
                  <m:oMathPara xmlns:m="http://schemas.openxmlformats.org/officeDocument/2006/math">
                    <m:oMathParaPr>
                      <m:jc m:val="centerGroup"/>
                    </m:oMathParaPr>
                    <m:oMath xmlns:m="http://schemas.openxmlformats.org/officeDocument/2006/math">
                      <m:sSup>
                        <m:sSupPr>
                          <m:ctrlP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ctrlPr>
                        </m:sSupPr>
                        <m:e>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𝐿</m:t>
                          </m:r>
                        </m:e>
                        <m:sup>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𝑠</m:t>
                          </m:r>
                        </m:sup>
                      </m:sSup>
                    </m:oMath>
                  </m:oMathPara>
                </a14:m>
                <a:endParaRPr kumimoji="0" lang="it-IT"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p:txBody>
          </p:sp>
        </mc:Choice>
        <mc:Fallback>
          <p:sp>
            <p:nvSpPr>
              <p:cNvPr id="33" name="Rettangolo 32">
                <a:extLst>
                  <a:ext uri="{FF2B5EF4-FFF2-40B4-BE49-F238E27FC236}">
                    <a16:creationId xmlns:a16="http://schemas.microsoft.com/office/drawing/2014/main" id="{D3BED3E0-1212-4728-8989-AAA5AE130FC5}"/>
                  </a:ext>
                </a:extLst>
              </p:cNvPr>
              <p:cNvSpPr>
                <a:spLocks noRot="1" noChangeAspect="1" noMove="1" noResize="1" noEditPoints="1" noAdjustHandles="1" noChangeArrowheads="1" noChangeShapeType="1" noTextEdit="1"/>
              </p:cNvSpPr>
              <p:nvPr/>
            </p:nvSpPr>
            <p:spPr bwMode="auto">
              <a:xfrm>
                <a:off x="3388106" y="1912428"/>
                <a:ext cx="324034" cy="576064"/>
              </a:xfrm>
              <a:prstGeom prst="rect">
                <a:avLst/>
              </a:prstGeom>
              <a:blipFill>
                <a:blip r:embed="rId6"/>
                <a:stretch>
                  <a:fillRect l="-5660" r="-26415"/>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r>
                  <a:rPr lang="it-IT">
                    <a:noFill/>
                  </a:rPr>
                  <a:t> </a:t>
                </a:r>
              </a:p>
            </p:txBody>
          </p:sp>
        </mc:Fallback>
      </mc:AlternateContent>
      <mc:AlternateContent xmlns:mc="http://schemas.openxmlformats.org/markup-compatibility/2006">
        <mc:Choice xmlns:a14="http://schemas.microsoft.com/office/drawing/2010/main" Requires="a14">
          <p:sp>
            <p:nvSpPr>
              <p:cNvPr id="34" name="Rettangolo 33">
                <a:extLst>
                  <a:ext uri="{FF2B5EF4-FFF2-40B4-BE49-F238E27FC236}">
                    <a16:creationId xmlns:a16="http://schemas.microsoft.com/office/drawing/2014/main" id="{7E836392-CE8E-4466-A968-D54BC1A0F5C6}"/>
                  </a:ext>
                </a:extLst>
              </p:cNvPr>
              <p:cNvSpPr/>
              <p:nvPr/>
            </p:nvSpPr>
            <p:spPr bwMode="auto">
              <a:xfrm>
                <a:off x="7331281" y="1713409"/>
                <a:ext cx="324034" cy="576064"/>
              </a:xfrm>
              <a:prstGeom prst="rect">
                <a:avLst/>
              </a:prstGeom>
              <a:noFill/>
              <a:ln>
                <a:noFill/>
              </a:ln>
              <a:effectLst/>
              <a:extLst>
                <a:ext uri="{909E8E84-426E-40DD-AFC4-6F175D3DCCD1}">
                  <a14:hiddenFill>
                    <a:solidFill>
                      <a:schemeClr val="accent1"/>
                    </a:solidFill>
                  </a14:hiddenFill>
                </a:ext>
                <a:ext uri="{91240B29-F687-4F45-9708-019B960494DF}">
                  <a14:hiddenLine w="9525" cap="flat" cmpd="sng" algn="ctr">
                    <a:solidFill>
                      <a:schemeClr val="tx1"/>
                    </a:solidFill>
                    <a:prstDash val="solid"/>
                    <a:round/>
                    <a:headEnd type="none" w="med" len="med"/>
                    <a:tailEnd type="none" w="med" len="med"/>
                  </a14:hiddenLine>
                </a:ext>
                <a:ext uri="{AF507438-7753-43E0-B8FC-AC1667EBCBE1}">
                  <a14:hiddenEffects>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14:m>
                  <m:oMathPara xmlns:m="http://schemas.openxmlformats.org/officeDocument/2006/math">
                    <m:oMathParaPr>
                      <m:jc m:val="centerGroup"/>
                    </m:oMathParaPr>
                    <m:oMath xmlns:m="http://schemas.openxmlformats.org/officeDocument/2006/math">
                      <m:sSup>
                        <m:sSupPr>
                          <m:ctrlP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ctrlPr>
                        </m:sSupPr>
                        <m:e>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𝐾</m:t>
                          </m:r>
                        </m:e>
                        <m:sup>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𝑠</m:t>
                          </m:r>
                        </m:sup>
                      </m:sSup>
                    </m:oMath>
                  </m:oMathPara>
                </a14:m>
                <a:endParaRPr kumimoji="0" lang="it-IT"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p:txBody>
          </p:sp>
        </mc:Choice>
        <mc:Fallback>
          <p:sp>
            <p:nvSpPr>
              <p:cNvPr id="34" name="Rettangolo 33">
                <a:extLst>
                  <a:ext uri="{FF2B5EF4-FFF2-40B4-BE49-F238E27FC236}">
                    <a16:creationId xmlns:a16="http://schemas.microsoft.com/office/drawing/2014/main" id="{7E836392-CE8E-4466-A968-D54BC1A0F5C6}"/>
                  </a:ext>
                </a:extLst>
              </p:cNvPr>
              <p:cNvSpPr>
                <a:spLocks noRot="1" noChangeAspect="1" noMove="1" noResize="1" noEditPoints="1" noAdjustHandles="1" noChangeArrowheads="1" noChangeShapeType="1" noTextEdit="1"/>
              </p:cNvSpPr>
              <p:nvPr/>
            </p:nvSpPr>
            <p:spPr bwMode="auto">
              <a:xfrm>
                <a:off x="7331281" y="1713409"/>
                <a:ext cx="324034" cy="576064"/>
              </a:xfrm>
              <a:prstGeom prst="rect">
                <a:avLst/>
              </a:prstGeom>
              <a:blipFill>
                <a:blip r:embed="rId7"/>
                <a:stretch>
                  <a:fillRect l="-5660" r="-52830"/>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r>
                  <a:rPr lang="it-IT">
                    <a:noFill/>
                  </a:rPr>
                  <a:t> </a:t>
                </a:r>
              </a:p>
            </p:txBody>
          </p:sp>
        </mc:Fallback>
      </mc:AlternateContent>
      <mc:AlternateContent xmlns:mc="http://schemas.openxmlformats.org/markup-compatibility/2006">
        <mc:Choice xmlns:a14="http://schemas.microsoft.com/office/drawing/2010/main" Requires="a14">
          <p:sp>
            <p:nvSpPr>
              <p:cNvPr id="35" name="Rettangolo 34">
                <a:extLst>
                  <a:ext uri="{FF2B5EF4-FFF2-40B4-BE49-F238E27FC236}">
                    <a16:creationId xmlns:a16="http://schemas.microsoft.com/office/drawing/2014/main" id="{97AF06E6-5D05-4980-949A-0AE30545215A}"/>
                  </a:ext>
                </a:extLst>
              </p:cNvPr>
              <p:cNvSpPr/>
              <p:nvPr/>
            </p:nvSpPr>
            <p:spPr bwMode="auto">
              <a:xfrm>
                <a:off x="7513915" y="3274101"/>
                <a:ext cx="324034" cy="576064"/>
              </a:xfrm>
              <a:prstGeom prst="rect">
                <a:avLst/>
              </a:prstGeom>
              <a:noFill/>
              <a:ln>
                <a:noFill/>
              </a:ln>
              <a:effectLst/>
              <a:extLst>
                <a:ext uri="{909E8E84-426E-40DD-AFC4-6F175D3DCCD1}">
                  <a14:hiddenFill>
                    <a:solidFill>
                      <a:schemeClr val="accent1"/>
                    </a:solidFill>
                  </a14:hiddenFill>
                </a:ext>
                <a:ext uri="{91240B29-F687-4F45-9708-019B960494DF}">
                  <a14:hiddenLine w="9525" cap="flat" cmpd="sng" algn="ctr">
                    <a:solidFill>
                      <a:schemeClr val="tx1"/>
                    </a:solidFill>
                    <a:prstDash val="solid"/>
                    <a:round/>
                    <a:headEnd type="none" w="med" len="med"/>
                    <a:tailEnd type="none" w="med" len="med"/>
                  </a14:hiddenLine>
                </a:ext>
                <a:ext uri="{AF507438-7753-43E0-B8FC-AC1667EBCBE1}">
                  <a14:hiddenEffects>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14:m>
                  <m:oMathPara xmlns:m="http://schemas.openxmlformats.org/officeDocument/2006/math">
                    <m:oMathParaPr>
                      <m:jc m:val="centerGroup"/>
                    </m:oMathParaPr>
                    <m:oMath xmlns:m="http://schemas.openxmlformats.org/officeDocument/2006/math">
                      <m:sSup>
                        <m:sSupPr>
                          <m:ctrlP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ctrlPr>
                        </m:sSupPr>
                        <m:e>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𝐾</m:t>
                          </m:r>
                        </m:e>
                        <m:sup>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𝑑</m:t>
                          </m:r>
                        </m:sup>
                      </m:sSup>
                    </m:oMath>
                  </m:oMathPara>
                </a14:m>
                <a:endParaRPr kumimoji="0" lang="it-IT"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p:txBody>
          </p:sp>
        </mc:Choice>
        <mc:Fallback>
          <p:sp>
            <p:nvSpPr>
              <p:cNvPr id="35" name="Rettangolo 34">
                <a:extLst>
                  <a:ext uri="{FF2B5EF4-FFF2-40B4-BE49-F238E27FC236}">
                    <a16:creationId xmlns:a16="http://schemas.microsoft.com/office/drawing/2014/main" id="{97AF06E6-5D05-4980-949A-0AE30545215A}"/>
                  </a:ext>
                </a:extLst>
              </p:cNvPr>
              <p:cNvSpPr>
                <a:spLocks noRot="1" noChangeAspect="1" noMove="1" noResize="1" noEditPoints="1" noAdjustHandles="1" noChangeArrowheads="1" noChangeShapeType="1" noTextEdit="1"/>
              </p:cNvSpPr>
              <p:nvPr/>
            </p:nvSpPr>
            <p:spPr bwMode="auto">
              <a:xfrm>
                <a:off x="7513915" y="3274101"/>
                <a:ext cx="324034" cy="576064"/>
              </a:xfrm>
              <a:prstGeom prst="rect">
                <a:avLst/>
              </a:prstGeom>
              <a:blipFill>
                <a:blip r:embed="rId8"/>
                <a:stretch>
                  <a:fillRect l="-5660" r="-69811"/>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r>
                  <a:rPr lang="it-IT">
                    <a:noFill/>
                  </a:rPr>
                  <a:t> </a:t>
                </a:r>
              </a:p>
            </p:txBody>
          </p:sp>
        </mc:Fallback>
      </mc:AlternateContent>
      <mc:AlternateContent xmlns:mc="http://schemas.openxmlformats.org/markup-compatibility/2006">
        <mc:Choice xmlns:a14="http://schemas.microsoft.com/office/drawing/2010/main" Requires="a14">
          <p:sp>
            <p:nvSpPr>
              <p:cNvPr id="36" name="Rettangolo 35">
                <a:extLst>
                  <a:ext uri="{FF2B5EF4-FFF2-40B4-BE49-F238E27FC236}">
                    <a16:creationId xmlns:a16="http://schemas.microsoft.com/office/drawing/2014/main" id="{C7CC8B93-5556-40C2-B88D-73477B5B19A6}"/>
                  </a:ext>
                </a:extLst>
              </p:cNvPr>
              <p:cNvSpPr/>
              <p:nvPr/>
            </p:nvSpPr>
            <p:spPr bwMode="auto">
              <a:xfrm>
                <a:off x="263829" y="2492896"/>
                <a:ext cx="324034" cy="576064"/>
              </a:xfrm>
              <a:prstGeom prst="rect">
                <a:avLst/>
              </a:prstGeom>
              <a:noFill/>
              <a:ln>
                <a:noFill/>
              </a:ln>
              <a:effectLst/>
              <a:extLst>
                <a:ext uri="{909E8E84-426E-40DD-AFC4-6F175D3DCCD1}">
                  <a14:hiddenFill>
                    <a:solidFill>
                      <a:schemeClr val="accent1"/>
                    </a:solidFill>
                  </a14:hiddenFill>
                </a:ext>
                <a:ext uri="{91240B29-F687-4F45-9708-019B960494DF}">
                  <a14:hiddenLine w="9525" cap="flat" cmpd="sng" algn="ctr">
                    <a:solidFill>
                      <a:schemeClr val="tx1"/>
                    </a:solidFill>
                    <a:prstDash val="solid"/>
                    <a:round/>
                    <a:headEnd type="none" w="med" len="med"/>
                    <a:tailEnd type="none" w="med" len="med"/>
                  </a14:hiddenLine>
                </a:ext>
                <a:ext uri="{AF507438-7753-43E0-B8FC-AC1667EBCBE1}">
                  <a14:hiddenEffects>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14:m>
                  <m:oMathPara xmlns:m="http://schemas.openxmlformats.org/officeDocument/2006/math">
                    <m:oMathParaPr>
                      <m:jc m:val="centerGroup"/>
                    </m:oMathParaPr>
                    <m:oMath xmlns:m="http://schemas.openxmlformats.org/officeDocument/2006/math">
                      <m:sSubSup>
                        <m:sSubSupPr>
                          <m:ctrlP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ctrlPr>
                        </m:sSubSupPr>
                        <m:e>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𝑤</m:t>
                          </m:r>
                        </m:e>
                        <m:sub>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𝑟</m:t>
                          </m:r>
                        </m:sub>
                        <m:sup>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𝐴</m:t>
                          </m:r>
                        </m:sup>
                      </m:sSubSup>
                    </m:oMath>
                  </m:oMathPara>
                </a14:m>
                <a:endParaRPr kumimoji="0" lang="it-IT"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p:txBody>
          </p:sp>
        </mc:Choice>
        <mc:Fallback>
          <p:sp>
            <p:nvSpPr>
              <p:cNvPr id="36" name="Rettangolo 35">
                <a:extLst>
                  <a:ext uri="{FF2B5EF4-FFF2-40B4-BE49-F238E27FC236}">
                    <a16:creationId xmlns:a16="http://schemas.microsoft.com/office/drawing/2014/main" id="{C7CC8B93-5556-40C2-B88D-73477B5B19A6}"/>
                  </a:ext>
                </a:extLst>
              </p:cNvPr>
              <p:cNvSpPr>
                <a:spLocks noRot="1" noChangeAspect="1" noMove="1" noResize="1" noEditPoints="1" noAdjustHandles="1" noChangeArrowheads="1" noChangeShapeType="1" noTextEdit="1"/>
              </p:cNvSpPr>
              <p:nvPr/>
            </p:nvSpPr>
            <p:spPr bwMode="auto">
              <a:xfrm>
                <a:off x="263829" y="2492896"/>
                <a:ext cx="324034" cy="576064"/>
              </a:xfrm>
              <a:prstGeom prst="rect">
                <a:avLst/>
              </a:prstGeom>
              <a:blipFill>
                <a:blip r:embed="rId9"/>
                <a:stretch>
                  <a:fillRect r="-77358"/>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r>
                  <a:rPr lang="it-IT">
                    <a:noFill/>
                  </a:rPr>
                  <a:t> </a:t>
                </a:r>
              </a:p>
            </p:txBody>
          </p:sp>
        </mc:Fallback>
      </mc:AlternateContent>
      <mc:AlternateContent xmlns:mc="http://schemas.openxmlformats.org/markup-compatibility/2006">
        <mc:Choice xmlns:a14="http://schemas.microsoft.com/office/drawing/2010/main" Requires="a14">
          <p:sp>
            <p:nvSpPr>
              <p:cNvPr id="37" name="Rettangolo 36">
                <a:extLst>
                  <a:ext uri="{FF2B5EF4-FFF2-40B4-BE49-F238E27FC236}">
                    <a16:creationId xmlns:a16="http://schemas.microsoft.com/office/drawing/2014/main" id="{0E7B12E6-88BD-443E-93FF-58D4531D130D}"/>
                  </a:ext>
                </a:extLst>
              </p:cNvPr>
              <p:cNvSpPr/>
              <p:nvPr/>
            </p:nvSpPr>
            <p:spPr bwMode="auto">
              <a:xfrm>
                <a:off x="4373981" y="2501893"/>
                <a:ext cx="324034" cy="576064"/>
              </a:xfrm>
              <a:prstGeom prst="rect">
                <a:avLst/>
              </a:prstGeom>
              <a:noFill/>
              <a:ln>
                <a:noFill/>
              </a:ln>
              <a:effectLst/>
              <a:extLst>
                <a:ext uri="{909E8E84-426E-40DD-AFC4-6F175D3DCCD1}">
                  <a14:hiddenFill>
                    <a:solidFill>
                      <a:schemeClr val="accent1"/>
                    </a:solidFill>
                  </a14:hiddenFill>
                </a:ext>
                <a:ext uri="{91240B29-F687-4F45-9708-019B960494DF}">
                  <a14:hiddenLine w="9525" cap="flat" cmpd="sng" algn="ctr">
                    <a:solidFill>
                      <a:schemeClr val="tx1"/>
                    </a:solidFill>
                    <a:prstDash val="solid"/>
                    <a:round/>
                    <a:headEnd type="none" w="med" len="med"/>
                    <a:tailEnd type="none" w="med" len="med"/>
                  </a14:hiddenLine>
                </a:ext>
                <a:ext uri="{AF507438-7753-43E0-B8FC-AC1667EBCBE1}">
                  <a14:hiddenEffects>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14:m>
                  <m:oMathPara xmlns:m="http://schemas.openxmlformats.org/officeDocument/2006/math">
                    <m:oMathParaPr>
                      <m:jc m:val="centerGroup"/>
                    </m:oMathParaPr>
                    <m:oMath xmlns:m="http://schemas.openxmlformats.org/officeDocument/2006/math">
                      <m:sSup>
                        <m:sSupPr>
                          <m:ctrlP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ctrlPr>
                        </m:sSupPr>
                        <m:e>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𝑟</m:t>
                          </m:r>
                        </m:e>
                        <m:sup>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𝐴</m:t>
                          </m:r>
                        </m:sup>
                      </m:sSup>
                    </m:oMath>
                  </m:oMathPara>
                </a14:m>
                <a:endParaRPr kumimoji="0" lang="it-IT"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p:txBody>
          </p:sp>
        </mc:Choice>
        <mc:Fallback>
          <p:sp>
            <p:nvSpPr>
              <p:cNvPr id="37" name="Rettangolo 36">
                <a:extLst>
                  <a:ext uri="{FF2B5EF4-FFF2-40B4-BE49-F238E27FC236}">
                    <a16:creationId xmlns:a16="http://schemas.microsoft.com/office/drawing/2014/main" id="{0E7B12E6-88BD-443E-93FF-58D4531D130D}"/>
                  </a:ext>
                </a:extLst>
              </p:cNvPr>
              <p:cNvSpPr>
                <a:spLocks noRot="1" noChangeAspect="1" noMove="1" noResize="1" noEditPoints="1" noAdjustHandles="1" noChangeArrowheads="1" noChangeShapeType="1" noTextEdit="1"/>
              </p:cNvSpPr>
              <p:nvPr/>
            </p:nvSpPr>
            <p:spPr bwMode="auto">
              <a:xfrm>
                <a:off x="4373981" y="2501893"/>
                <a:ext cx="324034" cy="576064"/>
              </a:xfrm>
              <a:prstGeom prst="rect">
                <a:avLst/>
              </a:prstGeom>
              <a:blipFill>
                <a:blip r:embed="rId10"/>
                <a:stretch>
                  <a:fillRect r="-49057"/>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r>
                  <a:rPr lang="it-IT">
                    <a:noFill/>
                  </a:rPr>
                  <a:t> </a:t>
                </a:r>
              </a:p>
            </p:txBody>
          </p:sp>
        </mc:Fallback>
      </mc:AlternateContent>
      <p:cxnSp>
        <p:nvCxnSpPr>
          <p:cNvPr id="38" name="Connettore diritto 37">
            <a:extLst>
              <a:ext uri="{FF2B5EF4-FFF2-40B4-BE49-F238E27FC236}">
                <a16:creationId xmlns:a16="http://schemas.microsoft.com/office/drawing/2014/main" id="{368238E6-02D2-4284-ACC8-1EA98215C760}"/>
              </a:ext>
            </a:extLst>
          </p:cNvPr>
          <p:cNvCxnSpPr/>
          <p:nvPr/>
        </p:nvCxnSpPr>
        <p:spPr bwMode="auto">
          <a:xfrm>
            <a:off x="755576" y="2857520"/>
            <a:ext cx="1944216" cy="0"/>
          </a:xfrm>
          <a:prstGeom prst="line">
            <a:avLst/>
          </a:prstGeom>
          <a:noFill/>
          <a:ln w="9525" cap="flat" cmpd="sng" algn="ctr">
            <a:solidFill>
              <a:schemeClr val="tx1"/>
            </a:solidFill>
            <a:prstDash val="dashDot"/>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cxnSp>
        <p:nvCxnSpPr>
          <p:cNvPr id="40" name="Connettore diritto 39">
            <a:extLst>
              <a:ext uri="{FF2B5EF4-FFF2-40B4-BE49-F238E27FC236}">
                <a16:creationId xmlns:a16="http://schemas.microsoft.com/office/drawing/2014/main" id="{CE7E1BDE-41B7-48FA-B82F-D701A0887C51}"/>
              </a:ext>
            </a:extLst>
          </p:cNvPr>
          <p:cNvCxnSpPr/>
          <p:nvPr/>
        </p:nvCxnSpPr>
        <p:spPr bwMode="auto">
          <a:xfrm>
            <a:off x="4932040" y="2780928"/>
            <a:ext cx="1656184" cy="0"/>
          </a:xfrm>
          <a:prstGeom prst="line">
            <a:avLst/>
          </a:prstGeom>
          <a:noFill/>
          <a:ln w="9525" cap="flat" cmpd="sng" algn="ctr">
            <a:solidFill>
              <a:schemeClr val="tx1"/>
            </a:solidFill>
            <a:prstDash val="dashDot"/>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cxnSp>
        <p:nvCxnSpPr>
          <p:cNvPr id="41" name="Connettore diritto 40">
            <a:extLst>
              <a:ext uri="{FF2B5EF4-FFF2-40B4-BE49-F238E27FC236}">
                <a16:creationId xmlns:a16="http://schemas.microsoft.com/office/drawing/2014/main" id="{C2C82504-BFD3-4A84-8EE3-4D9229395858}"/>
              </a:ext>
            </a:extLst>
          </p:cNvPr>
          <p:cNvCxnSpPr>
            <a:cxnSpLocks/>
          </p:cNvCxnSpPr>
          <p:nvPr/>
        </p:nvCxnSpPr>
        <p:spPr bwMode="auto">
          <a:xfrm flipV="1">
            <a:off x="5068797" y="1474686"/>
            <a:ext cx="1974855" cy="1276885"/>
          </a:xfrm>
          <a:prstGeom prst="line">
            <a:avLst/>
          </a:prstGeom>
          <a:ln w="28575">
            <a:headEnd type="none" w="med" len="med"/>
            <a:tailEnd type="none" w="med" len="med"/>
          </a:ln>
        </p:spPr>
        <p:style>
          <a:lnRef idx="1">
            <a:schemeClr val="dk1"/>
          </a:lnRef>
          <a:fillRef idx="0">
            <a:schemeClr val="dk1"/>
          </a:fillRef>
          <a:effectRef idx="0">
            <a:schemeClr val="dk1"/>
          </a:effectRef>
          <a:fontRef idx="minor">
            <a:schemeClr val="tx1"/>
          </a:fontRef>
        </p:style>
      </p:cxnSp>
      <mc:AlternateContent xmlns:mc="http://schemas.openxmlformats.org/markup-compatibility/2006">
        <mc:Choice xmlns:a14="http://schemas.microsoft.com/office/drawing/2010/main" Requires="a14">
          <p:sp>
            <p:nvSpPr>
              <p:cNvPr id="42" name="Rettangolo 41">
                <a:extLst>
                  <a:ext uri="{FF2B5EF4-FFF2-40B4-BE49-F238E27FC236}">
                    <a16:creationId xmlns:a16="http://schemas.microsoft.com/office/drawing/2014/main" id="{286E3A40-5A69-4526-BD67-238DB9990364}"/>
                  </a:ext>
                </a:extLst>
              </p:cNvPr>
              <p:cNvSpPr/>
              <p:nvPr/>
            </p:nvSpPr>
            <p:spPr bwMode="auto">
              <a:xfrm>
                <a:off x="6429627" y="1171976"/>
                <a:ext cx="324034" cy="576064"/>
              </a:xfrm>
              <a:prstGeom prst="rect">
                <a:avLst/>
              </a:prstGeom>
              <a:noFill/>
              <a:ln>
                <a:noFill/>
              </a:ln>
              <a:effectLst/>
              <a:extLst>
                <a:ext uri="{909E8E84-426E-40DD-AFC4-6F175D3DCCD1}">
                  <a14:hiddenFill>
                    <a:solidFill>
                      <a:schemeClr val="accent1"/>
                    </a:solidFill>
                  </a14:hiddenFill>
                </a:ext>
                <a:ext uri="{91240B29-F687-4F45-9708-019B960494DF}">
                  <a14:hiddenLine w="9525" cap="flat" cmpd="sng" algn="ctr">
                    <a:solidFill>
                      <a:schemeClr val="tx1"/>
                    </a:solidFill>
                    <a:prstDash val="solid"/>
                    <a:round/>
                    <a:headEnd type="none" w="med" len="med"/>
                    <a:tailEnd type="none" w="med" len="med"/>
                  </a14:hiddenLine>
                </a:ext>
                <a:ext uri="{AF507438-7753-43E0-B8FC-AC1667EBCBE1}">
                  <a14:hiddenEffects>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14:m>
                  <m:oMathPara xmlns:m="http://schemas.openxmlformats.org/officeDocument/2006/math">
                    <m:oMathParaPr>
                      <m:jc m:val="centerGroup"/>
                    </m:oMathParaPr>
                    <m:oMath xmlns:m="http://schemas.openxmlformats.org/officeDocument/2006/math">
                      <m:sSubSup>
                        <m:sSubSupPr>
                          <m:ctrlP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ctrlPr>
                        </m:sSubSupPr>
                        <m:e>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𝐾</m:t>
                          </m:r>
                        </m:e>
                        <m:sub>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𝑏</m:t>
                          </m:r>
                        </m:sub>
                        <m:sup>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𝑠</m:t>
                          </m:r>
                        </m:sup>
                      </m:sSubSup>
                    </m:oMath>
                  </m:oMathPara>
                </a14:m>
                <a:endParaRPr kumimoji="0" lang="it-IT"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p:txBody>
          </p:sp>
        </mc:Choice>
        <mc:Fallback>
          <p:sp>
            <p:nvSpPr>
              <p:cNvPr id="42" name="Rettangolo 41">
                <a:extLst>
                  <a:ext uri="{FF2B5EF4-FFF2-40B4-BE49-F238E27FC236}">
                    <a16:creationId xmlns:a16="http://schemas.microsoft.com/office/drawing/2014/main" id="{286E3A40-5A69-4526-BD67-238DB9990364}"/>
                  </a:ext>
                </a:extLst>
              </p:cNvPr>
              <p:cNvSpPr>
                <a:spLocks noRot="1" noChangeAspect="1" noMove="1" noResize="1" noEditPoints="1" noAdjustHandles="1" noChangeArrowheads="1" noChangeShapeType="1" noTextEdit="1"/>
              </p:cNvSpPr>
              <p:nvPr/>
            </p:nvSpPr>
            <p:spPr bwMode="auto">
              <a:xfrm>
                <a:off x="6429627" y="1171976"/>
                <a:ext cx="324034" cy="576064"/>
              </a:xfrm>
              <a:prstGeom prst="rect">
                <a:avLst/>
              </a:prstGeom>
              <a:blipFill>
                <a:blip r:embed="rId11"/>
                <a:stretch>
                  <a:fillRect l="-5660" r="-52830"/>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r>
                  <a:rPr lang="it-IT">
                    <a:noFill/>
                  </a:rPr>
                  <a:t> </a:t>
                </a:r>
              </a:p>
            </p:txBody>
          </p:sp>
        </mc:Fallback>
      </mc:AlternateContent>
      <p:cxnSp>
        <p:nvCxnSpPr>
          <p:cNvPr id="43" name="Connettore diritto 42">
            <a:extLst>
              <a:ext uri="{FF2B5EF4-FFF2-40B4-BE49-F238E27FC236}">
                <a16:creationId xmlns:a16="http://schemas.microsoft.com/office/drawing/2014/main" id="{DEE8691C-7FD6-459B-92A0-5CC7B8DB8306}"/>
              </a:ext>
            </a:extLst>
          </p:cNvPr>
          <p:cNvCxnSpPr/>
          <p:nvPr/>
        </p:nvCxnSpPr>
        <p:spPr bwMode="auto">
          <a:xfrm flipH="1" flipV="1">
            <a:off x="975569" y="1652915"/>
            <a:ext cx="2295872" cy="2256026"/>
          </a:xfrm>
          <a:prstGeom prst="line">
            <a:avLst/>
          </a:prstGeom>
          <a:noFill/>
          <a:ln w="2857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mc:AlternateContent xmlns:mc="http://schemas.openxmlformats.org/markup-compatibility/2006">
        <mc:Choice xmlns:a14="http://schemas.microsoft.com/office/drawing/2010/main" Requires="a14">
          <p:sp>
            <p:nvSpPr>
              <p:cNvPr id="44" name="Rettangolo 43">
                <a:extLst>
                  <a:ext uri="{FF2B5EF4-FFF2-40B4-BE49-F238E27FC236}">
                    <a16:creationId xmlns:a16="http://schemas.microsoft.com/office/drawing/2014/main" id="{7A7DD79C-3CA0-4F7A-AF2D-6E40776FBE8F}"/>
                  </a:ext>
                </a:extLst>
              </p:cNvPr>
              <p:cNvSpPr/>
              <p:nvPr/>
            </p:nvSpPr>
            <p:spPr bwMode="auto">
              <a:xfrm>
                <a:off x="2537775" y="3494767"/>
                <a:ext cx="324034" cy="576064"/>
              </a:xfrm>
              <a:prstGeom prst="rect">
                <a:avLst/>
              </a:prstGeom>
              <a:noFill/>
              <a:ln>
                <a:noFill/>
              </a:ln>
              <a:effectLst/>
              <a:extLst>
                <a:ext uri="{909E8E84-426E-40DD-AFC4-6F175D3DCCD1}">
                  <a14:hiddenFill>
                    <a:solidFill>
                      <a:schemeClr val="accent1"/>
                    </a:solidFill>
                  </a14:hiddenFill>
                </a:ext>
                <a:ext uri="{91240B29-F687-4F45-9708-019B960494DF}">
                  <a14:hiddenLine w="9525" cap="flat" cmpd="sng" algn="ctr">
                    <a:solidFill>
                      <a:schemeClr val="tx1"/>
                    </a:solidFill>
                    <a:prstDash val="solid"/>
                    <a:round/>
                    <a:headEnd type="none" w="med" len="med"/>
                    <a:tailEnd type="none" w="med" len="med"/>
                  </a14:hiddenLine>
                </a:ext>
                <a:ext uri="{AF507438-7753-43E0-B8FC-AC1667EBCBE1}">
                  <a14:hiddenEffects>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14:m>
                  <m:oMathPara xmlns:m="http://schemas.openxmlformats.org/officeDocument/2006/math">
                    <m:oMathParaPr>
                      <m:jc m:val="centerGroup"/>
                    </m:oMathParaPr>
                    <m:oMath xmlns:m="http://schemas.openxmlformats.org/officeDocument/2006/math">
                      <m:sSubSup>
                        <m:sSubSupPr>
                          <m:ctrlP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ctrlPr>
                        </m:sSubSupPr>
                        <m:e>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𝐿</m:t>
                          </m:r>
                        </m:e>
                        <m:sub>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𝑏</m:t>
                          </m:r>
                        </m:sub>
                        <m:sup>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𝑑</m:t>
                          </m:r>
                        </m:sup>
                      </m:sSubSup>
                    </m:oMath>
                  </m:oMathPara>
                </a14:m>
                <a:endParaRPr kumimoji="0" lang="it-IT"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p:txBody>
          </p:sp>
        </mc:Choice>
        <mc:Fallback>
          <p:sp>
            <p:nvSpPr>
              <p:cNvPr id="44" name="Rettangolo 43">
                <a:extLst>
                  <a:ext uri="{FF2B5EF4-FFF2-40B4-BE49-F238E27FC236}">
                    <a16:creationId xmlns:a16="http://schemas.microsoft.com/office/drawing/2014/main" id="{7A7DD79C-3CA0-4F7A-AF2D-6E40776FBE8F}"/>
                  </a:ext>
                </a:extLst>
              </p:cNvPr>
              <p:cNvSpPr>
                <a:spLocks noRot="1" noChangeAspect="1" noMove="1" noResize="1" noEditPoints="1" noAdjustHandles="1" noChangeArrowheads="1" noChangeShapeType="1" noTextEdit="1"/>
              </p:cNvSpPr>
              <p:nvPr/>
            </p:nvSpPr>
            <p:spPr bwMode="auto">
              <a:xfrm>
                <a:off x="2537775" y="3494767"/>
                <a:ext cx="324034" cy="576064"/>
              </a:xfrm>
              <a:prstGeom prst="rect">
                <a:avLst/>
              </a:prstGeom>
              <a:blipFill>
                <a:blip r:embed="rId12"/>
                <a:stretch>
                  <a:fillRect r="-18868"/>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r>
                  <a:rPr lang="it-IT">
                    <a:noFill/>
                  </a:rPr>
                  <a:t> </a:t>
                </a:r>
              </a:p>
            </p:txBody>
          </p:sp>
        </mc:Fallback>
      </mc:AlternateContent>
      <p:cxnSp>
        <p:nvCxnSpPr>
          <p:cNvPr id="45" name="Connettore diritto 44">
            <a:extLst>
              <a:ext uri="{FF2B5EF4-FFF2-40B4-BE49-F238E27FC236}">
                <a16:creationId xmlns:a16="http://schemas.microsoft.com/office/drawing/2014/main" id="{6D0CE3B0-9345-43E9-AEC3-79E1AE77F722}"/>
              </a:ext>
            </a:extLst>
          </p:cNvPr>
          <p:cNvCxnSpPr/>
          <p:nvPr/>
        </p:nvCxnSpPr>
        <p:spPr bwMode="auto">
          <a:xfrm>
            <a:off x="4860032" y="2204864"/>
            <a:ext cx="1152128" cy="0"/>
          </a:xfrm>
          <a:prstGeom prst="line">
            <a:avLst/>
          </a:prstGeom>
          <a:noFill/>
          <a:ln w="9525" cap="flat" cmpd="sng" algn="ctr">
            <a:solidFill>
              <a:schemeClr val="tx1"/>
            </a:solidFill>
            <a:prstDash val="dashDot"/>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mc:AlternateContent xmlns:mc="http://schemas.openxmlformats.org/markup-compatibility/2006">
        <mc:Choice xmlns:a14="http://schemas.microsoft.com/office/drawing/2010/main" Requires="a14">
          <p:sp>
            <p:nvSpPr>
              <p:cNvPr id="48" name="Rettangolo 47">
                <a:extLst>
                  <a:ext uri="{FF2B5EF4-FFF2-40B4-BE49-F238E27FC236}">
                    <a16:creationId xmlns:a16="http://schemas.microsoft.com/office/drawing/2014/main" id="{CA9BE856-7843-4A38-92A6-2F677029C143}"/>
                  </a:ext>
                </a:extLst>
              </p:cNvPr>
              <p:cNvSpPr/>
              <p:nvPr/>
            </p:nvSpPr>
            <p:spPr bwMode="auto">
              <a:xfrm>
                <a:off x="4395268" y="2007078"/>
                <a:ext cx="324034" cy="576064"/>
              </a:xfrm>
              <a:prstGeom prst="rect">
                <a:avLst/>
              </a:prstGeom>
              <a:noFill/>
              <a:ln>
                <a:noFill/>
              </a:ln>
              <a:effectLst/>
              <a:extLst>
                <a:ext uri="{909E8E84-426E-40DD-AFC4-6F175D3DCCD1}">
                  <a14:hiddenFill>
                    <a:solidFill>
                      <a:schemeClr val="accent1"/>
                    </a:solidFill>
                  </a14:hiddenFill>
                </a:ext>
                <a:ext uri="{91240B29-F687-4F45-9708-019B960494DF}">
                  <a14:hiddenLine w="9525" cap="flat" cmpd="sng" algn="ctr">
                    <a:solidFill>
                      <a:schemeClr val="tx1"/>
                    </a:solidFill>
                    <a:prstDash val="solid"/>
                    <a:round/>
                    <a:headEnd type="none" w="med" len="med"/>
                    <a:tailEnd type="none" w="med" len="med"/>
                  </a14:hiddenLine>
                </a:ext>
                <a:ext uri="{AF507438-7753-43E0-B8FC-AC1667EBCBE1}">
                  <a14:hiddenEffects>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14:m>
                  <m:oMathPara xmlns:m="http://schemas.openxmlformats.org/officeDocument/2006/math">
                    <m:oMathParaPr>
                      <m:jc m:val="centerGroup"/>
                    </m:oMathParaPr>
                    <m:oMath xmlns:m="http://schemas.openxmlformats.org/officeDocument/2006/math">
                      <m:sSup>
                        <m:sSupPr>
                          <m:ctrlP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ctrlPr>
                        </m:sSupPr>
                        <m:e>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𝑟</m:t>
                          </m:r>
                        </m:e>
                        <m:sup>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𝐵</m:t>
                          </m:r>
                        </m:sup>
                      </m:sSup>
                    </m:oMath>
                  </m:oMathPara>
                </a14:m>
                <a:endParaRPr kumimoji="0" lang="it-IT"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p:txBody>
          </p:sp>
        </mc:Choice>
        <mc:Fallback>
          <p:sp>
            <p:nvSpPr>
              <p:cNvPr id="48" name="Rettangolo 47">
                <a:extLst>
                  <a:ext uri="{FF2B5EF4-FFF2-40B4-BE49-F238E27FC236}">
                    <a16:creationId xmlns:a16="http://schemas.microsoft.com/office/drawing/2014/main" id="{CA9BE856-7843-4A38-92A6-2F677029C143}"/>
                  </a:ext>
                </a:extLst>
              </p:cNvPr>
              <p:cNvSpPr>
                <a:spLocks noRot="1" noChangeAspect="1" noMove="1" noResize="1" noEditPoints="1" noAdjustHandles="1" noChangeArrowheads="1" noChangeShapeType="1" noTextEdit="1"/>
              </p:cNvSpPr>
              <p:nvPr/>
            </p:nvSpPr>
            <p:spPr bwMode="auto">
              <a:xfrm>
                <a:off x="4395268" y="2007078"/>
                <a:ext cx="324034" cy="576064"/>
              </a:xfrm>
              <a:prstGeom prst="rect">
                <a:avLst/>
              </a:prstGeom>
              <a:blipFill>
                <a:blip r:embed="rId13"/>
                <a:stretch>
                  <a:fillRect r="-47170"/>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r>
                  <a:rPr lang="it-IT">
                    <a:noFill/>
                  </a:rPr>
                  <a:t> </a:t>
                </a:r>
              </a:p>
            </p:txBody>
          </p:sp>
        </mc:Fallback>
      </mc:AlternateContent>
      <mc:AlternateContent xmlns:mc="http://schemas.openxmlformats.org/markup-compatibility/2006">
        <mc:Choice xmlns:a14="http://schemas.microsoft.com/office/drawing/2010/main" Requires="a14">
          <p:sp>
            <p:nvSpPr>
              <p:cNvPr id="49" name="Rettangolo 48">
                <a:extLst>
                  <a:ext uri="{FF2B5EF4-FFF2-40B4-BE49-F238E27FC236}">
                    <a16:creationId xmlns:a16="http://schemas.microsoft.com/office/drawing/2014/main" id="{D3CEFD65-5DAC-428A-85A2-D797D2A03422}"/>
                  </a:ext>
                </a:extLst>
              </p:cNvPr>
              <p:cNvSpPr/>
              <p:nvPr/>
            </p:nvSpPr>
            <p:spPr bwMode="auto">
              <a:xfrm>
                <a:off x="211098" y="2827070"/>
                <a:ext cx="324034" cy="576064"/>
              </a:xfrm>
              <a:prstGeom prst="rect">
                <a:avLst/>
              </a:prstGeom>
              <a:noFill/>
              <a:ln>
                <a:noFill/>
              </a:ln>
              <a:effectLst/>
              <a:extLst>
                <a:ext uri="{909E8E84-426E-40DD-AFC4-6F175D3DCCD1}">
                  <a14:hiddenFill>
                    <a:solidFill>
                      <a:schemeClr val="accent1"/>
                    </a:solidFill>
                  </a14:hiddenFill>
                </a:ext>
                <a:ext uri="{91240B29-F687-4F45-9708-019B960494DF}">
                  <a14:hiddenLine w="9525" cap="flat" cmpd="sng" algn="ctr">
                    <a:solidFill>
                      <a:schemeClr val="tx1"/>
                    </a:solidFill>
                    <a:prstDash val="solid"/>
                    <a:round/>
                    <a:headEnd type="none" w="med" len="med"/>
                    <a:tailEnd type="none" w="med" len="med"/>
                  </a14:hiddenLine>
                </a:ext>
                <a:ext uri="{AF507438-7753-43E0-B8FC-AC1667EBCBE1}">
                  <a14:hiddenEffects>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14:m>
                  <m:oMathPara xmlns:m="http://schemas.openxmlformats.org/officeDocument/2006/math">
                    <m:oMathParaPr>
                      <m:jc m:val="centerGroup"/>
                    </m:oMathParaPr>
                    <m:oMath xmlns:m="http://schemas.openxmlformats.org/officeDocument/2006/math">
                      <m:sSubSup>
                        <m:sSubSupPr>
                          <m:ctrlP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ctrlPr>
                        </m:sSubSupPr>
                        <m:e>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𝑤</m:t>
                          </m:r>
                        </m:e>
                        <m:sub>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𝑟</m:t>
                          </m:r>
                        </m:sub>
                        <m:sup>
                          <m:r>
                            <a:rPr kumimoji="0" lang="it-IT" sz="24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𝐵</m:t>
                          </m:r>
                        </m:sup>
                      </m:sSubSup>
                    </m:oMath>
                  </m:oMathPara>
                </a14:m>
                <a:endParaRPr kumimoji="0" lang="it-IT"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p:txBody>
          </p:sp>
        </mc:Choice>
        <mc:Fallback>
          <p:sp>
            <p:nvSpPr>
              <p:cNvPr id="49" name="Rettangolo 48">
                <a:extLst>
                  <a:ext uri="{FF2B5EF4-FFF2-40B4-BE49-F238E27FC236}">
                    <a16:creationId xmlns:a16="http://schemas.microsoft.com/office/drawing/2014/main" id="{D3CEFD65-5DAC-428A-85A2-D797D2A03422}"/>
                  </a:ext>
                </a:extLst>
              </p:cNvPr>
              <p:cNvSpPr>
                <a:spLocks noRot="1" noChangeAspect="1" noMove="1" noResize="1" noEditPoints="1" noAdjustHandles="1" noChangeArrowheads="1" noChangeShapeType="1" noTextEdit="1"/>
              </p:cNvSpPr>
              <p:nvPr/>
            </p:nvSpPr>
            <p:spPr bwMode="auto">
              <a:xfrm>
                <a:off x="211098" y="2827070"/>
                <a:ext cx="324034" cy="576064"/>
              </a:xfrm>
              <a:prstGeom prst="rect">
                <a:avLst/>
              </a:prstGeom>
              <a:blipFill>
                <a:blip r:embed="rId14"/>
                <a:stretch>
                  <a:fillRect r="-73585"/>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r>
                  <a:rPr lang="it-IT">
                    <a:noFill/>
                  </a:rPr>
                  <a:t> </a:t>
                </a:r>
              </a:p>
            </p:txBody>
          </p:sp>
        </mc:Fallback>
      </mc:AlternateContent>
      <p:cxnSp>
        <p:nvCxnSpPr>
          <p:cNvPr id="50" name="Connettore diritto 49">
            <a:extLst>
              <a:ext uri="{FF2B5EF4-FFF2-40B4-BE49-F238E27FC236}">
                <a16:creationId xmlns:a16="http://schemas.microsoft.com/office/drawing/2014/main" id="{6D2EA454-24D1-48BE-950A-9A82CFA74C8D}"/>
              </a:ext>
            </a:extLst>
          </p:cNvPr>
          <p:cNvCxnSpPr/>
          <p:nvPr/>
        </p:nvCxnSpPr>
        <p:spPr bwMode="auto">
          <a:xfrm>
            <a:off x="775289" y="3041101"/>
            <a:ext cx="1656184" cy="0"/>
          </a:xfrm>
          <a:prstGeom prst="line">
            <a:avLst/>
          </a:prstGeom>
          <a:noFill/>
          <a:ln w="9525" cap="flat" cmpd="sng" algn="ctr">
            <a:solidFill>
              <a:schemeClr val="tx1"/>
            </a:solidFill>
            <a:prstDash val="dashDot"/>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spTree>
    <p:extLst>
      <p:ext uri="{BB962C8B-B14F-4D97-AF65-F5344CB8AC3E}">
        <p14:creationId xmlns:p14="http://schemas.microsoft.com/office/powerpoint/2010/main" val="1062856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500"/>
                                        <p:tgtEl>
                                          <p:spTgt spid="2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3"/>
                                        </p:tgtEl>
                                        <p:attrNameLst>
                                          <p:attrName>style.visibility</p:attrName>
                                        </p:attrNameLst>
                                      </p:cBhvr>
                                      <p:to>
                                        <p:strVal val="visible"/>
                                      </p:to>
                                    </p:set>
                                    <p:animEffect transition="in" filter="fade">
                                      <p:cBhvr>
                                        <p:cTn id="10" dur="500"/>
                                        <p:tgtEl>
                                          <p:spTgt spid="33"/>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28"/>
                                        </p:tgtEl>
                                        <p:attrNameLst>
                                          <p:attrName>style.visibility</p:attrName>
                                        </p:attrNameLst>
                                      </p:cBhvr>
                                      <p:to>
                                        <p:strVal val="visible"/>
                                      </p:to>
                                    </p:set>
                                    <p:animEffect transition="in" filter="fade">
                                      <p:cBhvr>
                                        <p:cTn id="15" dur="500"/>
                                        <p:tgtEl>
                                          <p:spTgt spid="28"/>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2"/>
                                        </p:tgtEl>
                                        <p:attrNameLst>
                                          <p:attrName>style.visibility</p:attrName>
                                        </p:attrNameLst>
                                      </p:cBhvr>
                                      <p:to>
                                        <p:strVal val="visible"/>
                                      </p:to>
                                    </p:set>
                                    <p:animEffect transition="in" filter="fade">
                                      <p:cBhvr>
                                        <p:cTn id="18" dur="500"/>
                                        <p:tgtEl>
                                          <p:spTgt spid="32"/>
                                        </p:tgtEl>
                                      </p:cBhvr>
                                    </p:animEffec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7"/>
                                        </p:tgtEl>
                                        <p:attrNameLst>
                                          <p:attrName>style.visibility</p:attrName>
                                        </p:attrNameLst>
                                      </p:cBhvr>
                                      <p:to>
                                        <p:strVal val="visible"/>
                                      </p:to>
                                    </p:set>
                                  </p:childTnLst>
                                </p:cTn>
                              </p:par>
                              <p:par>
                                <p:cTn id="23" presetID="10" presetClass="entr" presetSubtype="0" fill="hold" grpId="0" nodeType="withEffect">
                                  <p:stCondLst>
                                    <p:cond delay="0"/>
                                  </p:stCondLst>
                                  <p:childTnLst>
                                    <p:set>
                                      <p:cBhvr>
                                        <p:cTn id="24" dur="1" fill="hold">
                                          <p:stCondLst>
                                            <p:cond delay="0"/>
                                          </p:stCondLst>
                                        </p:cTn>
                                        <p:tgtEl>
                                          <p:spTgt spid="34"/>
                                        </p:tgtEl>
                                        <p:attrNameLst>
                                          <p:attrName>style.visibility</p:attrName>
                                        </p:attrNameLst>
                                      </p:cBhvr>
                                      <p:to>
                                        <p:strVal val="visible"/>
                                      </p:to>
                                    </p:set>
                                    <p:animEffect transition="in" filter="fade">
                                      <p:cBhvr>
                                        <p:cTn id="25" dur="500"/>
                                        <p:tgtEl>
                                          <p:spTgt spid="34"/>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30"/>
                                        </p:tgtEl>
                                        <p:attrNameLst>
                                          <p:attrName>style.visibility</p:attrName>
                                        </p:attrNameLst>
                                      </p:cBhvr>
                                      <p:to>
                                        <p:strVal val="visible"/>
                                      </p:to>
                                    </p:set>
                                    <p:animEffect transition="in" filter="fade">
                                      <p:cBhvr>
                                        <p:cTn id="30" dur="500"/>
                                        <p:tgtEl>
                                          <p:spTgt spid="30"/>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35"/>
                                        </p:tgtEl>
                                        <p:attrNameLst>
                                          <p:attrName>style.visibility</p:attrName>
                                        </p:attrNameLst>
                                      </p:cBhvr>
                                      <p:to>
                                        <p:strVal val="visible"/>
                                      </p:to>
                                    </p:set>
                                    <p:animEffect transition="in" filter="fade">
                                      <p:cBhvr>
                                        <p:cTn id="33" dur="500"/>
                                        <p:tgtEl>
                                          <p:spTgt spid="35"/>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38"/>
                                        </p:tgtEl>
                                        <p:attrNameLst>
                                          <p:attrName>style.visibility</p:attrName>
                                        </p:attrNameLst>
                                      </p:cBhvr>
                                      <p:to>
                                        <p:strVal val="visible"/>
                                      </p:to>
                                    </p:set>
                                    <p:animEffect transition="in" filter="fade">
                                      <p:cBhvr>
                                        <p:cTn id="38" dur="500"/>
                                        <p:tgtEl>
                                          <p:spTgt spid="38"/>
                                        </p:tgtEl>
                                      </p:cBhvr>
                                    </p:animEffect>
                                  </p:childTnLst>
                                </p:cTn>
                              </p:par>
                              <p:par>
                                <p:cTn id="39" presetID="10" presetClass="entr" presetSubtype="0" fill="hold" nodeType="withEffect">
                                  <p:stCondLst>
                                    <p:cond delay="0"/>
                                  </p:stCondLst>
                                  <p:childTnLst>
                                    <p:set>
                                      <p:cBhvr>
                                        <p:cTn id="40" dur="1" fill="hold">
                                          <p:stCondLst>
                                            <p:cond delay="0"/>
                                          </p:stCondLst>
                                        </p:cTn>
                                        <p:tgtEl>
                                          <p:spTgt spid="40"/>
                                        </p:tgtEl>
                                        <p:attrNameLst>
                                          <p:attrName>style.visibility</p:attrName>
                                        </p:attrNameLst>
                                      </p:cBhvr>
                                      <p:to>
                                        <p:strVal val="visible"/>
                                      </p:to>
                                    </p:set>
                                    <p:animEffect transition="in" filter="fade">
                                      <p:cBhvr>
                                        <p:cTn id="41" dur="500"/>
                                        <p:tgtEl>
                                          <p:spTgt spid="40"/>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37"/>
                                        </p:tgtEl>
                                        <p:attrNameLst>
                                          <p:attrName>style.visibility</p:attrName>
                                        </p:attrNameLst>
                                      </p:cBhvr>
                                      <p:to>
                                        <p:strVal val="visible"/>
                                      </p:to>
                                    </p:set>
                                    <p:animEffect transition="in" filter="fade">
                                      <p:cBhvr>
                                        <p:cTn id="44" dur="500"/>
                                        <p:tgtEl>
                                          <p:spTgt spid="37"/>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36"/>
                                        </p:tgtEl>
                                        <p:attrNameLst>
                                          <p:attrName>style.visibility</p:attrName>
                                        </p:attrNameLst>
                                      </p:cBhvr>
                                      <p:to>
                                        <p:strVal val="visible"/>
                                      </p:to>
                                    </p:set>
                                    <p:animEffect transition="in" filter="fade">
                                      <p:cBhvr>
                                        <p:cTn id="47" dur="500"/>
                                        <p:tgtEl>
                                          <p:spTgt spid="36"/>
                                        </p:tgtEl>
                                      </p:cBhvr>
                                    </p:animEffec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nodeType="clickEffect">
                                  <p:stCondLst>
                                    <p:cond delay="0"/>
                                  </p:stCondLst>
                                  <p:childTnLst>
                                    <p:set>
                                      <p:cBhvr>
                                        <p:cTn id="51" dur="1" fill="hold">
                                          <p:stCondLst>
                                            <p:cond delay="0"/>
                                          </p:stCondLst>
                                        </p:cTn>
                                        <p:tgtEl>
                                          <p:spTgt spid="41"/>
                                        </p:tgtEl>
                                        <p:attrNameLst>
                                          <p:attrName>style.visibility</p:attrName>
                                        </p:attrNameLst>
                                      </p:cBhvr>
                                      <p:to>
                                        <p:strVal val="visible"/>
                                      </p:to>
                                    </p:set>
                                  </p:childTnLst>
                                </p:cTn>
                              </p:par>
                              <p:par>
                                <p:cTn id="52" presetID="10" presetClass="entr" presetSubtype="0" fill="hold" grpId="0" nodeType="withEffect">
                                  <p:stCondLst>
                                    <p:cond delay="0"/>
                                  </p:stCondLst>
                                  <p:childTnLst>
                                    <p:set>
                                      <p:cBhvr>
                                        <p:cTn id="53" dur="1" fill="hold">
                                          <p:stCondLst>
                                            <p:cond delay="0"/>
                                          </p:stCondLst>
                                        </p:cTn>
                                        <p:tgtEl>
                                          <p:spTgt spid="42"/>
                                        </p:tgtEl>
                                        <p:attrNameLst>
                                          <p:attrName>style.visibility</p:attrName>
                                        </p:attrNameLst>
                                      </p:cBhvr>
                                      <p:to>
                                        <p:strVal val="visible"/>
                                      </p:to>
                                    </p:set>
                                    <p:animEffect transition="in" filter="fade">
                                      <p:cBhvr>
                                        <p:cTn id="54" dur="500"/>
                                        <p:tgtEl>
                                          <p:spTgt spid="42"/>
                                        </p:tgtEl>
                                      </p:cBhvr>
                                    </p:animEffect>
                                  </p:childTnLst>
                                </p:cTn>
                              </p:par>
                            </p:childTnLst>
                          </p:cTn>
                        </p:par>
                      </p:childTnLst>
                    </p:cTn>
                  </p:par>
                  <p:par>
                    <p:cTn id="55" fill="hold">
                      <p:stCondLst>
                        <p:cond delay="indefinite"/>
                      </p:stCondLst>
                      <p:childTnLst>
                        <p:par>
                          <p:cTn id="56" fill="hold">
                            <p:stCondLst>
                              <p:cond delay="0"/>
                            </p:stCondLst>
                            <p:childTnLst>
                              <p:par>
                                <p:cTn id="57" presetID="10" presetClass="entr" presetSubtype="0" fill="hold" nodeType="clickEffect">
                                  <p:stCondLst>
                                    <p:cond delay="0"/>
                                  </p:stCondLst>
                                  <p:childTnLst>
                                    <p:set>
                                      <p:cBhvr>
                                        <p:cTn id="58" dur="1" fill="hold">
                                          <p:stCondLst>
                                            <p:cond delay="0"/>
                                          </p:stCondLst>
                                        </p:cTn>
                                        <p:tgtEl>
                                          <p:spTgt spid="43"/>
                                        </p:tgtEl>
                                        <p:attrNameLst>
                                          <p:attrName>style.visibility</p:attrName>
                                        </p:attrNameLst>
                                      </p:cBhvr>
                                      <p:to>
                                        <p:strVal val="visible"/>
                                      </p:to>
                                    </p:set>
                                    <p:animEffect transition="in" filter="fade">
                                      <p:cBhvr>
                                        <p:cTn id="59" dur="500"/>
                                        <p:tgtEl>
                                          <p:spTgt spid="43"/>
                                        </p:tgtEl>
                                      </p:cBhvr>
                                    </p:animEffect>
                                  </p:childTnLst>
                                </p:cTn>
                              </p:par>
                              <p:par>
                                <p:cTn id="60" presetID="10" presetClass="entr" presetSubtype="0" fill="hold" grpId="0" nodeType="withEffect">
                                  <p:stCondLst>
                                    <p:cond delay="0"/>
                                  </p:stCondLst>
                                  <p:childTnLst>
                                    <p:set>
                                      <p:cBhvr>
                                        <p:cTn id="61" dur="1" fill="hold">
                                          <p:stCondLst>
                                            <p:cond delay="0"/>
                                          </p:stCondLst>
                                        </p:cTn>
                                        <p:tgtEl>
                                          <p:spTgt spid="44"/>
                                        </p:tgtEl>
                                        <p:attrNameLst>
                                          <p:attrName>style.visibility</p:attrName>
                                        </p:attrNameLst>
                                      </p:cBhvr>
                                      <p:to>
                                        <p:strVal val="visible"/>
                                      </p:to>
                                    </p:set>
                                    <p:animEffect transition="in" filter="fade">
                                      <p:cBhvr>
                                        <p:cTn id="62" dur="500"/>
                                        <p:tgtEl>
                                          <p:spTgt spid="44"/>
                                        </p:tgtEl>
                                      </p:cBhvr>
                                    </p:animEffect>
                                  </p:childTnLst>
                                </p:cTn>
                              </p:par>
                              <p:par>
                                <p:cTn id="63" presetID="10" presetClass="entr" presetSubtype="0" fill="hold" nodeType="withEffect">
                                  <p:stCondLst>
                                    <p:cond delay="0"/>
                                  </p:stCondLst>
                                  <p:childTnLst>
                                    <p:set>
                                      <p:cBhvr>
                                        <p:cTn id="64" dur="1" fill="hold">
                                          <p:stCondLst>
                                            <p:cond delay="0"/>
                                          </p:stCondLst>
                                        </p:cTn>
                                        <p:tgtEl>
                                          <p:spTgt spid="45"/>
                                        </p:tgtEl>
                                        <p:attrNameLst>
                                          <p:attrName>style.visibility</p:attrName>
                                        </p:attrNameLst>
                                      </p:cBhvr>
                                      <p:to>
                                        <p:strVal val="visible"/>
                                      </p:to>
                                    </p:set>
                                    <p:animEffect transition="in" filter="fade">
                                      <p:cBhvr>
                                        <p:cTn id="65" dur="500"/>
                                        <p:tgtEl>
                                          <p:spTgt spid="45"/>
                                        </p:tgtEl>
                                      </p:cBhvr>
                                    </p:animEffect>
                                  </p:childTnLst>
                                </p:cTn>
                              </p:par>
                              <p:par>
                                <p:cTn id="66" presetID="10" presetClass="entr" presetSubtype="0" fill="hold" grpId="0" nodeType="withEffect">
                                  <p:stCondLst>
                                    <p:cond delay="0"/>
                                  </p:stCondLst>
                                  <p:childTnLst>
                                    <p:set>
                                      <p:cBhvr>
                                        <p:cTn id="67" dur="1" fill="hold">
                                          <p:stCondLst>
                                            <p:cond delay="0"/>
                                          </p:stCondLst>
                                        </p:cTn>
                                        <p:tgtEl>
                                          <p:spTgt spid="48"/>
                                        </p:tgtEl>
                                        <p:attrNameLst>
                                          <p:attrName>style.visibility</p:attrName>
                                        </p:attrNameLst>
                                      </p:cBhvr>
                                      <p:to>
                                        <p:strVal val="visible"/>
                                      </p:to>
                                    </p:set>
                                    <p:animEffect transition="in" filter="fade">
                                      <p:cBhvr>
                                        <p:cTn id="68" dur="500"/>
                                        <p:tgtEl>
                                          <p:spTgt spid="48"/>
                                        </p:tgtEl>
                                      </p:cBhvr>
                                    </p:animEffect>
                                  </p:childTnLst>
                                </p:cTn>
                              </p:par>
                              <p:par>
                                <p:cTn id="69" presetID="10" presetClass="entr" presetSubtype="0" fill="hold" grpId="0" nodeType="withEffect">
                                  <p:stCondLst>
                                    <p:cond delay="0"/>
                                  </p:stCondLst>
                                  <p:childTnLst>
                                    <p:set>
                                      <p:cBhvr>
                                        <p:cTn id="70" dur="1" fill="hold">
                                          <p:stCondLst>
                                            <p:cond delay="0"/>
                                          </p:stCondLst>
                                        </p:cTn>
                                        <p:tgtEl>
                                          <p:spTgt spid="49"/>
                                        </p:tgtEl>
                                        <p:attrNameLst>
                                          <p:attrName>style.visibility</p:attrName>
                                        </p:attrNameLst>
                                      </p:cBhvr>
                                      <p:to>
                                        <p:strVal val="visible"/>
                                      </p:to>
                                    </p:set>
                                    <p:animEffect transition="in" filter="fade">
                                      <p:cBhvr>
                                        <p:cTn id="71" dur="500"/>
                                        <p:tgtEl>
                                          <p:spTgt spid="49"/>
                                        </p:tgtEl>
                                      </p:cBhvr>
                                    </p:animEffect>
                                  </p:childTnLst>
                                </p:cTn>
                              </p:par>
                            </p:childTnLst>
                          </p:cTn>
                        </p:par>
                      </p:childTnLst>
                    </p:cTn>
                  </p:par>
                  <p:par>
                    <p:cTn id="72" fill="hold">
                      <p:stCondLst>
                        <p:cond delay="indefinite"/>
                      </p:stCondLst>
                      <p:childTnLst>
                        <p:par>
                          <p:cTn id="73" fill="hold">
                            <p:stCondLst>
                              <p:cond delay="0"/>
                            </p:stCondLst>
                            <p:childTnLst>
                              <p:par>
                                <p:cTn id="74" presetID="10" presetClass="entr" presetSubtype="0" fill="hold" nodeType="clickEffect">
                                  <p:stCondLst>
                                    <p:cond delay="0"/>
                                  </p:stCondLst>
                                  <p:childTnLst>
                                    <p:set>
                                      <p:cBhvr>
                                        <p:cTn id="75" dur="1" fill="hold">
                                          <p:stCondLst>
                                            <p:cond delay="0"/>
                                          </p:stCondLst>
                                        </p:cTn>
                                        <p:tgtEl>
                                          <p:spTgt spid="50"/>
                                        </p:tgtEl>
                                        <p:attrNameLst>
                                          <p:attrName>style.visibility</p:attrName>
                                        </p:attrNameLst>
                                      </p:cBhvr>
                                      <p:to>
                                        <p:strVal val="visible"/>
                                      </p:to>
                                    </p:set>
                                    <p:animEffect transition="in" filter="fade">
                                      <p:cBhvr>
                                        <p:cTn id="76"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P spid="33" grpId="0"/>
      <p:bldP spid="34" grpId="0"/>
      <p:bldP spid="35" grpId="0"/>
      <p:bldP spid="36" grpId="0"/>
      <p:bldP spid="37" grpId="0"/>
      <p:bldP spid="42" grpId="0"/>
      <p:bldP spid="44" grpId="0"/>
      <p:bldP spid="48" grpId="0"/>
      <p:bldP spid="49"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la sapienza">
  <a:themeElements>
    <a:clrScheme name="">
      <a:dk1>
        <a:srgbClr val="822433"/>
      </a:dk1>
      <a:lt1>
        <a:srgbClr val="FFFFFF"/>
      </a:lt1>
      <a:dk2>
        <a:srgbClr val="822433"/>
      </a:dk2>
      <a:lt2>
        <a:srgbClr val="808080"/>
      </a:lt2>
      <a:accent1>
        <a:srgbClr val="BBE0E3"/>
      </a:accent1>
      <a:accent2>
        <a:srgbClr val="FFFF00"/>
      </a:accent2>
      <a:accent3>
        <a:srgbClr val="FFFFFF"/>
      </a:accent3>
      <a:accent4>
        <a:srgbClr val="6E1D2A"/>
      </a:accent4>
      <a:accent5>
        <a:srgbClr val="DAEDEF"/>
      </a:accent5>
      <a:accent6>
        <a:srgbClr val="E7E700"/>
      </a:accent6>
      <a:hlink>
        <a:srgbClr val="0000FF"/>
      </a:hlink>
      <a:folHlink>
        <a:srgbClr val="FF0000"/>
      </a:folHlink>
    </a:clrScheme>
    <a:fontScheme name="la sapienza">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it-IT" altLang="it-IT" sz="900" b="0" i="0" u="none" strike="noStrike" cap="none" normalizeH="0" baseline="0" smtClean="0">
            <a:ln>
              <a:noFill/>
            </a:ln>
            <a:solidFill>
              <a:schemeClr val="bg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it-IT" altLang="it-IT" sz="900" b="0" i="0" u="none" strike="noStrike" cap="none" normalizeH="0" baseline="0" smtClean="0">
            <a:ln>
              <a:noFill/>
            </a:ln>
            <a:solidFill>
              <a:schemeClr val="bg1"/>
            </a:solidFill>
            <a:effectLst/>
            <a:latin typeface="Arial" panose="020B0604020202020204" pitchFamily="34" charset="0"/>
            <a:ea typeface="ＭＳ Ｐゴシック" panose="020B0600070205080204" pitchFamily="34" charset="-128"/>
          </a:defRPr>
        </a:defPPr>
      </a:lstStyle>
    </a:lnDef>
    <a:txDef>
      <a:spPr>
        <a:blipFill>
          <a:blip xmlns:r="http://schemas.openxmlformats.org/officeDocument/2006/relationships" r:embed="rId1"/>
          <a:stretch>
            <a:fillRect l="-414"/>
          </a:stretch>
        </a:blipFill>
      </a:spPr>
      <a:bodyPr/>
      <a:lstStyle>
        <a:defPPr algn="l">
          <a:defRPr dirty="0">
            <a:noFill/>
          </a:defRPr>
        </a:defPPr>
      </a:lstStyle>
    </a:txDef>
  </a:objectDefaults>
  <a:extraClrSchemeLst>
    <a:extraClrScheme>
      <a:clrScheme name="la sapienza 1">
        <a:dk1>
          <a:srgbClr val="000000"/>
        </a:dk1>
        <a:lt1>
          <a:srgbClr val="FFFFFF"/>
        </a:lt1>
        <a:dk2>
          <a:srgbClr val="FFFFFF"/>
        </a:dk2>
        <a:lt2>
          <a:srgbClr val="2D2015"/>
        </a:lt2>
        <a:accent1>
          <a:srgbClr val="7C7C7C"/>
        </a:accent1>
        <a:accent2>
          <a:srgbClr val="FFFF7E"/>
        </a:accent2>
        <a:accent3>
          <a:srgbClr val="FFFFFF"/>
        </a:accent3>
        <a:accent4>
          <a:srgbClr val="000000"/>
        </a:accent4>
        <a:accent5>
          <a:srgbClr val="BFBFBF"/>
        </a:accent5>
        <a:accent6>
          <a:srgbClr val="E7E772"/>
        </a:accent6>
        <a:hlink>
          <a:srgbClr val="066778"/>
        </a:hlink>
        <a:folHlink>
          <a:srgbClr val="83002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Marco:Applications:Microsoft Office 2004:Modelli:Modelli personali:la sapienza.pot</Template>
  <TotalTime>0</TotalTime>
  <Words>665</Words>
  <Application>Microsoft Office PowerPoint</Application>
  <PresentationFormat>Presentazione su schermo (4:3)</PresentationFormat>
  <Paragraphs>197</Paragraphs>
  <Slides>8</Slides>
  <Notes>8</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8</vt:i4>
      </vt:variant>
    </vt:vector>
  </HeadingPairs>
  <TitlesOfParts>
    <vt:vector size="13" baseType="lpstr">
      <vt:lpstr>Arial</vt:lpstr>
      <vt:lpstr>Cambria Math</vt:lpstr>
      <vt:lpstr>Garamond</vt:lpstr>
      <vt:lpstr>Times New Roman</vt:lpstr>
      <vt:lpstr>la sapienza</vt:lpstr>
      <vt:lpstr>Corso di Economia Politica</vt:lpstr>
      <vt:lpstr>Esercitazione modello neoclassico</vt:lpstr>
      <vt:lpstr>Shock offerta di lavoro</vt:lpstr>
      <vt:lpstr>Shock propensione al risparmio</vt:lpstr>
      <vt:lpstr>Shock spesa pubblica</vt:lpstr>
      <vt:lpstr>Shock offerta di lavoro (2)</vt:lpstr>
      <vt:lpstr>Shock propensione al risparmio (2)</vt:lpstr>
      <vt:lpstr>Shock spesa pubblica</vt:lpstr>
    </vt:vector>
  </TitlesOfParts>
  <Manager/>
  <Company>-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subject/>
  <dc:creator>- -</dc:creator>
  <cp:keywords/>
  <dc:description/>
  <cp:lastModifiedBy>Lorenzo Di Domenico</cp:lastModifiedBy>
  <cp:revision>139</cp:revision>
  <cp:lastPrinted>2021-10-25T15:49:53Z</cp:lastPrinted>
  <dcterms:created xsi:type="dcterms:W3CDTF">2006-11-20T16:13:10Z</dcterms:created>
  <dcterms:modified xsi:type="dcterms:W3CDTF">2022-05-02T21:38:04Z</dcterms:modified>
  <cp:category/>
</cp:coreProperties>
</file>