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83" r:id="rId2"/>
    <p:sldId id="376" r:id="rId3"/>
    <p:sldId id="37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8089FF"/>
    <a:srgbClr val="42424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"/>
    <p:restoredTop sz="91339"/>
  </p:normalViewPr>
  <p:slideViewPr>
    <p:cSldViewPr snapToGrid="0">
      <p:cViewPr varScale="1">
        <p:scale>
          <a:sx n="100" d="100"/>
          <a:sy n="100" d="100"/>
        </p:scale>
        <p:origin x="13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902AF-7EA4-2968-8C8C-51863E28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«ras»/lo squadrismo</a:t>
            </a:r>
          </a:p>
        </p:txBody>
      </p:sp>
    </p:spTree>
    <p:extLst>
      <p:ext uri="{BB962C8B-B14F-4D97-AF65-F5344CB8AC3E}">
        <p14:creationId xmlns:p14="http://schemas.microsoft.com/office/powerpoint/2010/main" val="164201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C7E30-40F6-F199-7C9C-7CFCD97D6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 (2)">
            <a:hlinkClick r:id="" action="ppaction://media"/>
            <a:extLst>
              <a:ext uri="{FF2B5EF4-FFF2-40B4-BE49-F238E27FC236}">
                <a16:creationId xmlns:a16="http://schemas.microsoft.com/office/drawing/2014/main" id="{F2A9D961-2405-B4DA-C8DA-46E05E32BE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2BE2C-F695-F3E8-D95D-2BE2FD490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9301A13-E9CE-0A75-C6BC-6E01A901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763" y="0"/>
            <a:ext cx="989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32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7150</TotalTime>
  <Words>6</Words>
  <Application>Microsoft Macintosh PowerPoint</Application>
  <PresentationFormat>Widescreen</PresentationFormat>
  <Paragraphs>1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I «ras»/lo squadrismo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123</cp:revision>
  <cp:lastPrinted>2025-12-11T11:20:38Z</cp:lastPrinted>
  <dcterms:created xsi:type="dcterms:W3CDTF">2025-05-28T06:59:09Z</dcterms:created>
  <dcterms:modified xsi:type="dcterms:W3CDTF">2025-12-15T07:23:24Z</dcterms:modified>
</cp:coreProperties>
</file>