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4"/>
  </p:notesMasterIdLst>
  <p:handoutMasterIdLst>
    <p:handoutMasterId r:id="rId15"/>
  </p:handoutMasterIdLst>
  <p:sldIdLst>
    <p:sldId id="263" r:id="rId2"/>
    <p:sldId id="361" r:id="rId3"/>
    <p:sldId id="362" r:id="rId4"/>
    <p:sldId id="363" r:id="rId5"/>
    <p:sldId id="364" r:id="rId6"/>
    <p:sldId id="365" r:id="rId7"/>
    <p:sldId id="367" r:id="rId8"/>
    <p:sldId id="366" r:id="rId9"/>
    <p:sldId id="368" r:id="rId10"/>
    <p:sldId id="369" r:id="rId11"/>
    <p:sldId id="370" r:id="rId12"/>
    <p:sldId id="371" r:id="rId13"/>
  </p:sldIdLst>
  <p:sldSz cx="9144000" cy="6858000" type="screen4x3"/>
  <p:notesSz cx="6858000" cy="9144000"/>
  <p:defaultTextStyle>
    <a:defPPr>
      <a:defRPr lang="it-IT"/>
    </a:defPPr>
    <a:lvl1pPr algn="l" rtl="0" eaLnBrk="0" fontAlgn="base" hangingPunct="0">
      <a:spcBef>
        <a:spcPct val="0"/>
      </a:spcBef>
      <a:spcAft>
        <a:spcPct val="0"/>
      </a:spcAft>
      <a:defRPr sz="900"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900" kern="1200">
        <a:solidFill>
          <a:schemeClr val="bg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900" kern="1200">
        <a:solidFill>
          <a:schemeClr val="bg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900" kern="1200">
        <a:solidFill>
          <a:schemeClr val="bg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900" kern="1200">
        <a:solidFill>
          <a:schemeClr val="bg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900" kern="1200">
        <a:solidFill>
          <a:schemeClr val="bg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900" kern="1200">
        <a:solidFill>
          <a:schemeClr val="bg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900" kern="1200">
        <a:solidFill>
          <a:schemeClr val="bg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900" kern="1200">
        <a:solidFill>
          <a:schemeClr val="bg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renzo Di Domenico" initials="LDD" lastIdx="1" clrIdx="0">
    <p:extLst>
      <p:ext uri="{19B8F6BF-5375-455C-9EA6-DF929625EA0E}">
        <p15:presenceInfo xmlns:p15="http://schemas.microsoft.com/office/powerpoint/2012/main" userId="b92e3e10ad574af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53CAA0-7B65-43D9-A2B5-A9B3B5A2D7B7}" v="847" dt="2022-06-01T14:59:48.9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Stile con tema 1 - Colore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9" autoAdjust="0"/>
    <p:restoredTop sz="90327" autoAdjust="0"/>
  </p:normalViewPr>
  <p:slideViewPr>
    <p:cSldViewPr>
      <p:cViewPr varScale="1">
        <p:scale>
          <a:sx n="71" d="100"/>
          <a:sy n="71" d="100"/>
        </p:scale>
        <p:origin x="1742" y="53"/>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0" d="100"/>
          <a:sy n="110" d="100"/>
        </p:scale>
        <p:origin x="-1688" y="-11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renzo Di Domenico" userId="b92e3e10ad574af4" providerId="LiveId" clId="{7C109891-7D92-491B-AB07-5A1C2FC8D3C7}"/>
    <pc:docChg chg="undo custSel addSld delSld modSld sldOrd">
      <pc:chgData name="Lorenzo Di Domenico" userId="b92e3e10ad574af4" providerId="LiveId" clId="{7C109891-7D92-491B-AB07-5A1C2FC8D3C7}" dt="2022-04-04T10:35:23.584" v="21124" actId="20577"/>
      <pc:docMkLst>
        <pc:docMk/>
      </pc:docMkLst>
      <pc:sldChg chg="delSp modSp mod">
        <pc:chgData name="Lorenzo Di Domenico" userId="b92e3e10ad574af4" providerId="LiveId" clId="{7C109891-7D92-491B-AB07-5A1C2FC8D3C7}" dt="2022-03-29T11:41:06.150" v="13920" actId="6549"/>
        <pc:sldMkLst>
          <pc:docMk/>
          <pc:sldMk cId="0" sldId="263"/>
        </pc:sldMkLst>
        <pc:spChg chg="mod">
          <ac:chgData name="Lorenzo Di Domenico" userId="b92e3e10ad574af4" providerId="LiveId" clId="{7C109891-7D92-491B-AB07-5A1C2FC8D3C7}" dt="2022-03-29T11:41:06.150" v="13920" actId="6549"/>
          <ac:spMkLst>
            <pc:docMk/>
            <pc:sldMk cId="0" sldId="263"/>
            <ac:spMk id="4102" creationId="{3EDA69B1-0738-4F0C-911D-8826A8F5A78A}"/>
          </ac:spMkLst>
        </pc:spChg>
        <pc:spChg chg="mod">
          <ac:chgData name="Lorenzo Di Domenico" userId="b92e3e10ad574af4" providerId="LiveId" clId="{7C109891-7D92-491B-AB07-5A1C2FC8D3C7}" dt="2022-03-23T11:45:06.971" v="4828" actId="20577"/>
          <ac:spMkLst>
            <pc:docMk/>
            <pc:sldMk cId="0" sldId="263"/>
            <ac:spMk id="4103" creationId="{BAFCEBB6-9B36-4BE0-BE90-AFFCAEFC1A73}"/>
          </ac:spMkLst>
        </pc:spChg>
        <pc:spChg chg="del mod">
          <ac:chgData name="Lorenzo Di Domenico" userId="b92e3e10ad574af4" providerId="LiveId" clId="{7C109891-7D92-491B-AB07-5A1C2FC8D3C7}" dt="2022-03-23T11:45:02.300" v="4827" actId="478"/>
          <ac:spMkLst>
            <pc:docMk/>
            <pc:sldMk cId="0" sldId="263"/>
            <ac:spMk id="4104" creationId="{C43A1FD5-E40F-4A26-98A4-E0AD97D2ECCD}"/>
          </ac:spMkLst>
        </pc:spChg>
      </pc:sldChg>
      <pc:sldChg chg="del">
        <pc:chgData name="Lorenzo Di Domenico" userId="b92e3e10ad574af4" providerId="LiveId" clId="{7C109891-7D92-491B-AB07-5A1C2FC8D3C7}" dt="2022-03-02T19:30:15.367" v="182" actId="47"/>
        <pc:sldMkLst>
          <pc:docMk/>
          <pc:sldMk cId="1069997207" sldId="281"/>
        </pc:sldMkLst>
      </pc:sldChg>
      <pc:sldChg chg="del">
        <pc:chgData name="Lorenzo Di Domenico" userId="b92e3e10ad574af4" providerId="LiveId" clId="{7C109891-7D92-491B-AB07-5A1C2FC8D3C7}" dt="2022-03-02T19:30:21.416" v="183" actId="47"/>
        <pc:sldMkLst>
          <pc:docMk/>
          <pc:sldMk cId="4045461892" sldId="282"/>
        </pc:sldMkLst>
      </pc:sldChg>
      <pc:sldChg chg="del">
        <pc:chgData name="Lorenzo Di Domenico" userId="b92e3e10ad574af4" providerId="LiveId" clId="{7C109891-7D92-491B-AB07-5A1C2FC8D3C7}" dt="2022-03-02T19:30:21.416" v="183" actId="47"/>
        <pc:sldMkLst>
          <pc:docMk/>
          <pc:sldMk cId="105208429" sldId="284"/>
        </pc:sldMkLst>
      </pc:sldChg>
      <pc:sldChg chg="del">
        <pc:chgData name="Lorenzo Di Domenico" userId="b92e3e10ad574af4" providerId="LiveId" clId="{7C109891-7D92-491B-AB07-5A1C2FC8D3C7}" dt="2022-03-02T19:30:15.319" v="181" actId="47"/>
        <pc:sldMkLst>
          <pc:docMk/>
          <pc:sldMk cId="3227524271" sldId="285"/>
        </pc:sldMkLst>
      </pc:sldChg>
      <pc:sldChg chg="del">
        <pc:chgData name="Lorenzo Di Domenico" userId="b92e3e10ad574af4" providerId="LiveId" clId="{7C109891-7D92-491B-AB07-5A1C2FC8D3C7}" dt="2022-03-02T19:30:21.416" v="183" actId="47"/>
        <pc:sldMkLst>
          <pc:docMk/>
          <pc:sldMk cId="3118967677" sldId="286"/>
        </pc:sldMkLst>
      </pc:sldChg>
      <pc:sldChg chg="del">
        <pc:chgData name="Lorenzo Di Domenico" userId="b92e3e10ad574af4" providerId="LiveId" clId="{7C109891-7D92-491B-AB07-5A1C2FC8D3C7}" dt="2022-03-02T19:30:21.416" v="183" actId="47"/>
        <pc:sldMkLst>
          <pc:docMk/>
          <pc:sldMk cId="4163573121" sldId="287"/>
        </pc:sldMkLst>
      </pc:sldChg>
      <pc:sldChg chg="del">
        <pc:chgData name="Lorenzo Di Domenico" userId="b92e3e10ad574af4" providerId="LiveId" clId="{7C109891-7D92-491B-AB07-5A1C2FC8D3C7}" dt="2022-03-02T19:30:21.416" v="183" actId="47"/>
        <pc:sldMkLst>
          <pc:docMk/>
          <pc:sldMk cId="3436858528" sldId="288"/>
        </pc:sldMkLst>
      </pc:sldChg>
      <pc:sldChg chg="del">
        <pc:chgData name="Lorenzo Di Domenico" userId="b92e3e10ad574af4" providerId="LiveId" clId="{7C109891-7D92-491B-AB07-5A1C2FC8D3C7}" dt="2022-03-02T19:30:21.416" v="183" actId="47"/>
        <pc:sldMkLst>
          <pc:docMk/>
          <pc:sldMk cId="1247104851" sldId="289"/>
        </pc:sldMkLst>
      </pc:sldChg>
      <pc:sldChg chg="addSp delSp modSp add del mod">
        <pc:chgData name="Lorenzo Di Domenico" userId="b92e3e10ad574af4" providerId="LiveId" clId="{7C109891-7D92-491B-AB07-5A1C2FC8D3C7}" dt="2022-03-02T20:02:21.279" v="788" actId="47"/>
        <pc:sldMkLst>
          <pc:docMk/>
          <pc:sldMk cId="3593803150" sldId="290"/>
        </pc:sldMkLst>
        <pc:spChg chg="add del mod">
          <ac:chgData name="Lorenzo Di Domenico" userId="b92e3e10ad574af4" providerId="LiveId" clId="{7C109891-7D92-491B-AB07-5A1C2FC8D3C7}" dt="2022-03-02T20:02:20.194" v="787" actId="478"/>
          <ac:spMkLst>
            <pc:docMk/>
            <pc:sldMk cId="3593803150" sldId="290"/>
            <ac:spMk id="2" creationId="{1D89E28D-32A4-4D3B-89A8-F8356B32DF76}"/>
          </ac:spMkLst>
        </pc:spChg>
        <pc:spChg chg="del mod">
          <ac:chgData name="Lorenzo Di Domenico" userId="b92e3e10ad574af4" providerId="LiveId" clId="{7C109891-7D92-491B-AB07-5A1C2FC8D3C7}" dt="2022-03-02T20:01:47.631" v="783" actId="21"/>
          <ac:spMkLst>
            <pc:docMk/>
            <pc:sldMk cId="3593803150" sldId="290"/>
            <ac:spMk id="5" creationId="{1535FC70-1AAD-4CBA-AC44-D726B209BEDE}"/>
          </ac:spMkLst>
        </pc:spChg>
        <pc:spChg chg="mod">
          <ac:chgData name="Lorenzo Di Domenico" userId="b92e3e10ad574af4" providerId="LiveId" clId="{7C109891-7D92-491B-AB07-5A1C2FC8D3C7}" dt="2022-03-02T19:53:11.624" v="596" actId="20577"/>
          <ac:spMkLst>
            <pc:docMk/>
            <pc:sldMk cId="3593803150" sldId="290"/>
            <ac:spMk id="10245" creationId="{9E9D7871-5470-4D91-8213-4A46E5028592}"/>
          </ac:spMkLst>
        </pc:spChg>
      </pc:sldChg>
      <pc:sldChg chg="addSp delSp modSp del mod ord">
        <pc:chgData name="Lorenzo Di Domenico" userId="b92e3e10ad574af4" providerId="LiveId" clId="{7C109891-7D92-491B-AB07-5A1C2FC8D3C7}" dt="2022-03-02T21:20:35.204" v="2025" actId="47"/>
        <pc:sldMkLst>
          <pc:docMk/>
          <pc:sldMk cId="3459523567" sldId="291"/>
        </pc:sldMkLst>
        <pc:spChg chg="add del mod">
          <ac:chgData name="Lorenzo Di Domenico" userId="b92e3e10ad574af4" providerId="LiveId" clId="{7C109891-7D92-491B-AB07-5A1C2FC8D3C7}" dt="2022-03-02T19:30:43.912" v="222"/>
          <ac:spMkLst>
            <pc:docMk/>
            <pc:sldMk cId="3459523567" sldId="291"/>
            <ac:spMk id="7" creationId="{A4D79916-17CC-4138-9BB3-E87A87EE7C8A}"/>
          </ac:spMkLst>
        </pc:spChg>
        <pc:spChg chg="add mod">
          <ac:chgData name="Lorenzo Di Domenico" userId="b92e3e10ad574af4" providerId="LiveId" clId="{7C109891-7D92-491B-AB07-5A1C2FC8D3C7}" dt="2022-03-02T19:30:45.660" v="224"/>
          <ac:spMkLst>
            <pc:docMk/>
            <pc:sldMk cId="3459523567" sldId="291"/>
            <ac:spMk id="8" creationId="{D6EFB848-DA9C-4EDC-BCDD-A2D41A9286E3}"/>
          </ac:spMkLst>
        </pc:spChg>
        <pc:spChg chg="mod">
          <ac:chgData name="Lorenzo Di Domenico" userId="b92e3e10ad574af4" providerId="LiveId" clId="{7C109891-7D92-491B-AB07-5A1C2FC8D3C7}" dt="2022-03-02T09:19:27.531" v="0" actId="6549"/>
          <ac:spMkLst>
            <pc:docMk/>
            <pc:sldMk cId="3459523567" sldId="291"/>
            <ac:spMk id="9" creationId="{AE645FA9-9783-4B95-A71A-02519DC6053A}"/>
          </ac:spMkLst>
        </pc:spChg>
        <pc:spChg chg="del mod">
          <ac:chgData name="Lorenzo Di Domenico" userId="b92e3e10ad574af4" providerId="LiveId" clId="{7C109891-7D92-491B-AB07-5A1C2FC8D3C7}" dt="2022-03-02T19:30:45.660" v="224"/>
          <ac:spMkLst>
            <pc:docMk/>
            <pc:sldMk cId="3459523567" sldId="291"/>
            <ac:spMk id="10" creationId="{88914938-4038-4529-A39B-E1FACFE58645}"/>
          </ac:spMkLst>
        </pc:spChg>
        <pc:spChg chg="add mod">
          <ac:chgData name="Lorenzo Di Domenico" userId="b92e3e10ad574af4" providerId="LiveId" clId="{7C109891-7D92-491B-AB07-5A1C2FC8D3C7}" dt="2022-03-02T20:47:45.968" v="1719" actId="20577"/>
          <ac:spMkLst>
            <pc:docMk/>
            <pc:sldMk cId="3459523567" sldId="291"/>
            <ac:spMk id="11" creationId="{A6B0A650-EA3E-45BD-9310-CD89336C8AAF}"/>
          </ac:spMkLst>
        </pc:spChg>
        <pc:spChg chg="mod">
          <ac:chgData name="Lorenzo Di Domenico" userId="b92e3e10ad574af4" providerId="LiveId" clId="{7C109891-7D92-491B-AB07-5A1C2FC8D3C7}" dt="2022-03-02T19:05:50.137" v="172" actId="20577"/>
          <ac:spMkLst>
            <pc:docMk/>
            <pc:sldMk cId="3459523567" sldId="291"/>
            <ac:spMk id="10245" creationId="{9E9D7871-5470-4D91-8213-4A46E5028592}"/>
          </ac:spMkLst>
        </pc:spChg>
        <pc:picChg chg="add mod">
          <ac:chgData name="Lorenzo Di Domenico" userId="b92e3e10ad574af4" providerId="LiveId" clId="{7C109891-7D92-491B-AB07-5A1C2FC8D3C7}" dt="2022-03-02T20:46:20.059" v="1692" actId="1076"/>
          <ac:picMkLst>
            <pc:docMk/>
            <pc:sldMk cId="3459523567" sldId="291"/>
            <ac:picMk id="6" creationId="{7157D575-7F74-4CAE-B8BE-251E97059A2C}"/>
          </ac:picMkLst>
        </pc:picChg>
      </pc:sldChg>
      <pc:sldChg chg="del">
        <pc:chgData name="Lorenzo Di Domenico" userId="b92e3e10ad574af4" providerId="LiveId" clId="{7C109891-7D92-491B-AB07-5A1C2FC8D3C7}" dt="2022-03-02T19:30:15.304" v="180" actId="47"/>
        <pc:sldMkLst>
          <pc:docMk/>
          <pc:sldMk cId="4213357957" sldId="292"/>
        </pc:sldMkLst>
      </pc:sldChg>
      <pc:sldChg chg="del">
        <pc:chgData name="Lorenzo Di Domenico" userId="b92e3e10ad574af4" providerId="LiveId" clId="{7C109891-7D92-491B-AB07-5A1C2FC8D3C7}" dt="2022-03-02T19:30:21.416" v="183" actId="47"/>
        <pc:sldMkLst>
          <pc:docMk/>
          <pc:sldMk cId="1702687611" sldId="294"/>
        </pc:sldMkLst>
      </pc:sldChg>
      <pc:sldChg chg="del">
        <pc:chgData name="Lorenzo Di Domenico" userId="b92e3e10ad574af4" providerId="LiveId" clId="{7C109891-7D92-491B-AB07-5A1C2FC8D3C7}" dt="2022-03-02T19:30:21.416" v="183" actId="47"/>
        <pc:sldMkLst>
          <pc:docMk/>
          <pc:sldMk cId="1109699996" sldId="295"/>
        </pc:sldMkLst>
      </pc:sldChg>
      <pc:sldChg chg="del">
        <pc:chgData name="Lorenzo Di Domenico" userId="b92e3e10ad574af4" providerId="LiveId" clId="{7C109891-7D92-491B-AB07-5A1C2FC8D3C7}" dt="2022-03-02T19:30:21.416" v="183" actId="47"/>
        <pc:sldMkLst>
          <pc:docMk/>
          <pc:sldMk cId="2759777070" sldId="296"/>
        </pc:sldMkLst>
      </pc:sldChg>
      <pc:sldChg chg="del">
        <pc:chgData name="Lorenzo Di Domenico" userId="b92e3e10ad574af4" providerId="LiveId" clId="{7C109891-7D92-491B-AB07-5A1C2FC8D3C7}" dt="2022-03-02T19:30:21.416" v="183" actId="47"/>
        <pc:sldMkLst>
          <pc:docMk/>
          <pc:sldMk cId="2764260225" sldId="298"/>
        </pc:sldMkLst>
      </pc:sldChg>
      <pc:sldChg chg="del">
        <pc:chgData name="Lorenzo Di Domenico" userId="b92e3e10ad574af4" providerId="LiveId" clId="{7C109891-7D92-491B-AB07-5A1C2FC8D3C7}" dt="2022-03-02T19:30:21.416" v="183" actId="47"/>
        <pc:sldMkLst>
          <pc:docMk/>
          <pc:sldMk cId="788269169" sldId="299"/>
        </pc:sldMkLst>
      </pc:sldChg>
      <pc:sldChg chg="del">
        <pc:chgData name="Lorenzo Di Domenico" userId="b92e3e10ad574af4" providerId="LiveId" clId="{7C109891-7D92-491B-AB07-5A1C2FC8D3C7}" dt="2022-03-02T19:30:21.416" v="183" actId="47"/>
        <pc:sldMkLst>
          <pc:docMk/>
          <pc:sldMk cId="315959633" sldId="300"/>
        </pc:sldMkLst>
      </pc:sldChg>
      <pc:sldChg chg="del">
        <pc:chgData name="Lorenzo Di Domenico" userId="b92e3e10ad574af4" providerId="LiveId" clId="{7C109891-7D92-491B-AB07-5A1C2FC8D3C7}" dt="2022-03-02T19:30:21.416" v="183" actId="47"/>
        <pc:sldMkLst>
          <pc:docMk/>
          <pc:sldMk cId="1603399332" sldId="301"/>
        </pc:sldMkLst>
      </pc:sldChg>
      <pc:sldChg chg="del">
        <pc:chgData name="Lorenzo Di Domenico" userId="b92e3e10ad574af4" providerId="LiveId" clId="{7C109891-7D92-491B-AB07-5A1C2FC8D3C7}" dt="2022-03-02T19:30:21.416" v="183" actId="47"/>
        <pc:sldMkLst>
          <pc:docMk/>
          <pc:sldMk cId="2312217585" sldId="302"/>
        </pc:sldMkLst>
      </pc:sldChg>
      <pc:sldChg chg="del">
        <pc:chgData name="Lorenzo Di Domenico" userId="b92e3e10ad574af4" providerId="LiveId" clId="{7C109891-7D92-491B-AB07-5A1C2FC8D3C7}" dt="2022-03-02T19:30:21.416" v="183" actId="47"/>
        <pc:sldMkLst>
          <pc:docMk/>
          <pc:sldMk cId="2130008327" sldId="303"/>
        </pc:sldMkLst>
      </pc:sldChg>
      <pc:sldChg chg="del">
        <pc:chgData name="Lorenzo Di Domenico" userId="b92e3e10ad574af4" providerId="LiveId" clId="{7C109891-7D92-491B-AB07-5A1C2FC8D3C7}" dt="2022-03-02T19:30:21.416" v="183" actId="47"/>
        <pc:sldMkLst>
          <pc:docMk/>
          <pc:sldMk cId="2785699913" sldId="304"/>
        </pc:sldMkLst>
      </pc:sldChg>
      <pc:sldChg chg="del">
        <pc:chgData name="Lorenzo Di Domenico" userId="b92e3e10ad574af4" providerId="LiveId" clId="{7C109891-7D92-491B-AB07-5A1C2FC8D3C7}" dt="2022-03-02T19:30:21.416" v="183" actId="47"/>
        <pc:sldMkLst>
          <pc:docMk/>
          <pc:sldMk cId="2061947892" sldId="305"/>
        </pc:sldMkLst>
      </pc:sldChg>
      <pc:sldChg chg="del">
        <pc:chgData name="Lorenzo Di Domenico" userId="b92e3e10ad574af4" providerId="LiveId" clId="{7C109891-7D92-491B-AB07-5A1C2FC8D3C7}" dt="2022-03-02T19:30:21.416" v="183" actId="47"/>
        <pc:sldMkLst>
          <pc:docMk/>
          <pc:sldMk cId="1781462888" sldId="306"/>
        </pc:sldMkLst>
      </pc:sldChg>
      <pc:sldChg chg="del">
        <pc:chgData name="Lorenzo Di Domenico" userId="b92e3e10ad574af4" providerId="LiveId" clId="{7C109891-7D92-491B-AB07-5A1C2FC8D3C7}" dt="2022-03-02T19:30:21.416" v="183" actId="47"/>
        <pc:sldMkLst>
          <pc:docMk/>
          <pc:sldMk cId="845518095" sldId="307"/>
        </pc:sldMkLst>
      </pc:sldChg>
      <pc:sldChg chg="del">
        <pc:chgData name="Lorenzo Di Domenico" userId="b92e3e10ad574af4" providerId="LiveId" clId="{7C109891-7D92-491B-AB07-5A1C2FC8D3C7}" dt="2022-03-02T19:30:21.416" v="183" actId="47"/>
        <pc:sldMkLst>
          <pc:docMk/>
          <pc:sldMk cId="4080720526" sldId="309"/>
        </pc:sldMkLst>
      </pc:sldChg>
      <pc:sldChg chg="del">
        <pc:chgData name="Lorenzo Di Domenico" userId="b92e3e10ad574af4" providerId="LiveId" clId="{7C109891-7D92-491B-AB07-5A1C2FC8D3C7}" dt="2022-03-02T19:30:21.416" v="183" actId="47"/>
        <pc:sldMkLst>
          <pc:docMk/>
          <pc:sldMk cId="1478205667" sldId="310"/>
        </pc:sldMkLst>
      </pc:sldChg>
      <pc:sldChg chg="del">
        <pc:chgData name="Lorenzo Di Domenico" userId="b92e3e10ad574af4" providerId="LiveId" clId="{7C109891-7D92-491B-AB07-5A1C2FC8D3C7}" dt="2022-03-02T19:30:21.416" v="183" actId="47"/>
        <pc:sldMkLst>
          <pc:docMk/>
          <pc:sldMk cId="2079106396" sldId="311"/>
        </pc:sldMkLst>
      </pc:sldChg>
      <pc:sldChg chg="del">
        <pc:chgData name="Lorenzo Di Domenico" userId="b92e3e10ad574af4" providerId="LiveId" clId="{7C109891-7D92-491B-AB07-5A1C2FC8D3C7}" dt="2022-03-02T19:30:21.416" v="183" actId="47"/>
        <pc:sldMkLst>
          <pc:docMk/>
          <pc:sldMk cId="2164339578" sldId="312"/>
        </pc:sldMkLst>
      </pc:sldChg>
      <pc:sldChg chg="addSp delSp modSp add del mod">
        <pc:chgData name="Lorenzo Di Domenico" userId="b92e3e10ad574af4" providerId="LiveId" clId="{7C109891-7D92-491B-AB07-5A1C2FC8D3C7}" dt="2022-03-23T11:06:53.691" v="2168" actId="47"/>
        <pc:sldMkLst>
          <pc:docMk/>
          <pc:sldMk cId="1494154413" sldId="313"/>
        </pc:sldMkLst>
        <pc:spChg chg="add del mod">
          <ac:chgData name="Lorenzo Di Domenico" userId="b92e3e10ad574af4" providerId="LiveId" clId="{7C109891-7D92-491B-AB07-5A1C2FC8D3C7}" dt="2022-03-02T19:12:09.850" v="175"/>
          <ac:spMkLst>
            <pc:docMk/>
            <pc:sldMk cId="1494154413" sldId="313"/>
            <ac:spMk id="8" creationId="{AD6A97F7-C713-4E8A-9167-25BDA42F44A1}"/>
          </ac:spMkLst>
        </pc:spChg>
        <pc:spChg chg="mod">
          <ac:chgData name="Lorenzo Di Domenico" userId="b92e3e10ad574af4" providerId="LiveId" clId="{7C109891-7D92-491B-AB07-5A1C2FC8D3C7}" dt="2022-03-02T19:30:35.802" v="220" actId="20577"/>
          <ac:spMkLst>
            <pc:docMk/>
            <pc:sldMk cId="1494154413" sldId="313"/>
            <ac:spMk id="10" creationId="{88914938-4038-4529-A39B-E1FACFE58645}"/>
          </ac:spMkLst>
        </pc:spChg>
        <pc:spChg chg="add del mod">
          <ac:chgData name="Lorenzo Di Domenico" userId="b92e3e10ad574af4" providerId="LiveId" clId="{7C109891-7D92-491B-AB07-5A1C2FC8D3C7}" dt="2022-03-02T19:12:09.850" v="175"/>
          <ac:spMkLst>
            <pc:docMk/>
            <pc:sldMk cId="1494154413" sldId="313"/>
            <ac:spMk id="11" creationId="{C153121F-2AF0-414E-BDE8-559E205EAD8C}"/>
          </ac:spMkLst>
        </pc:spChg>
        <pc:spChg chg="add del mod">
          <ac:chgData name="Lorenzo Di Domenico" userId="b92e3e10ad574af4" providerId="LiveId" clId="{7C109891-7D92-491B-AB07-5A1C2FC8D3C7}" dt="2022-03-02T19:12:09.850" v="175"/>
          <ac:spMkLst>
            <pc:docMk/>
            <pc:sldMk cId="1494154413" sldId="313"/>
            <ac:spMk id="12" creationId="{71A580D9-FC9C-47B4-BAE1-323C7356CDA9}"/>
          </ac:spMkLst>
        </pc:spChg>
        <pc:spChg chg="add del mod">
          <ac:chgData name="Lorenzo Di Domenico" userId="b92e3e10ad574af4" providerId="LiveId" clId="{7C109891-7D92-491B-AB07-5A1C2FC8D3C7}" dt="2022-03-02T19:12:09.850" v="175"/>
          <ac:spMkLst>
            <pc:docMk/>
            <pc:sldMk cId="1494154413" sldId="313"/>
            <ac:spMk id="13" creationId="{0D54CA8F-57F6-484E-AF4A-EB288A1A5071}"/>
          </ac:spMkLst>
        </pc:spChg>
        <pc:spChg chg="add del mod">
          <ac:chgData name="Lorenzo Di Domenico" userId="b92e3e10ad574af4" providerId="LiveId" clId="{7C109891-7D92-491B-AB07-5A1C2FC8D3C7}" dt="2022-03-02T19:12:09.850" v="175"/>
          <ac:spMkLst>
            <pc:docMk/>
            <pc:sldMk cId="1494154413" sldId="313"/>
            <ac:spMk id="17" creationId="{07EBC1E2-451A-450F-9DCA-5B76F562306E}"/>
          </ac:spMkLst>
        </pc:spChg>
        <pc:spChg chg="mod">
          <ac:chgData name="Lorenzo Di Domenico" userId="b92e3e10ad574af4" providerId="LiveId" clId="{7C109891-7D92-491B-AB07-5A1C2FC8D3C7}" dt="2022-03-02T19:12:07.967" v="174"/>
          <ac:spMkLst>
            <pc:docMk/>
            <pc:sldMk cId="1494154413" sldId="313"/>
            <ac:spMk id="23" creationId="{DB7CC498-74D3-4639-9249-654E8EE43F0F}"/>
          </ac:spMkLst>
        </pc:spChg>
        <pc:spChg chg="mod">
          <ac:chgData name="Lorenzo Di Domenico" userId="b92e3e10ad574af4" providerId="LiveId" clId="{7C109891-7D92-491B-AB07-5A1C2FC8D3C7}" dt="2022-03-02T19:12:07.967" v="174"/>
          <ac:spMkLst>
            <pc:docMk/>
            <pc:sldMk cId="1494154413" sldId="313"/>
            <ac:spMk id="24" creationId="{91F1D895-BB86-42BA-A5C2-107743D25701}"/>
          </ac:spMkLst>
        </pc:spChg>
        <pc:spChg chg="add del mod">
          <ac:chgData name="Lorenzo Di Domenico" userId="b92e3e10ad574af4" providerId="LiveId" clId="{7C109891-7D92-491B-AB07-5A1C2FC8D3C7}" dt="2022-03-02T19:12:09.850" v="175"/>
          <ac:spMkLst>
            <pc:docMk/>
            <pc:sldMk cId="1494154413" sldId="313"/>
            <ac:spMk id="26" creationId="{E20A4355-2141-4A28-A0FE-7EE644E3EE0C}"/>
          </ac:spMkLst>
        </pc:spChg>
        <pc:spChg chg="add del mod">
          <ac:chgData name="Lorenzo Di Domenico" userId="b92e3e10ad574af4" providerId="LiveId" clId="{7C109891-7D92-491B-AB07-5A1C2FC8D3C7}" dt="2022-03-02T19:12:09.850" v="175"/>
          <ac:spMkLst>
            <pc:docMk/>
            <pc:sldMk cId="1494154413" sldId="313"/>
            <ac:spMk id="30" creationId="{76CC227F-8714-4318-84F2-7520BA485BEB}"/>
          </ac:spMkLst>
        </pc:spChg>
        <pc:spChg chg="add del mod">
          <ac:chgData name="Lorenzo Di Domenico" userId="b92e3e10ad574af4" providerId="LiveId" clId="{7C109891-7D92-491B-AB07-5A1C2FC8D3C7}" dt="2022-03-02T19:12:09.850" v="175"/>
          <ac:spMkLst>
            <pc:docMk/>
            <pc:sldMk cId="1494154413" sldId="313"/>
            <ac:spMk id="32" creationId="{7F585715-F28D-4274-96BE-CF5278A5BE58}"/>
          </ac:spMkLst>
        </pc:spChg>
        <pc:spChg chg="add del mod">
          <ac:chgData name="Lorenzo Di Domenico" userId="b92e3e10ad574af4" providerId="LiveId" clId="{7C109891-7D92-491B-AB07-5A1C2FC8D3C7}" dt="2022-03-02T19:12:09.850" v="175"/>
          <ac:spMkLst>
            <pc:docMk/>
            <pc:sldMk cId="1494154413" sldId="313"/>
            <ac:spMk id="33" creationId="{58BF8B11-321C-4F22-B1F8-9A9C481B7FC2}"/>
          </ac:spMkLst>
        </pc:spChg>
        <pc:spChg chg="add del mod">
          <ac:chgData name="Lorenzo Di Domenico" userId="b92e3e10ad574af4" providerId="LiveId" clId="{7C109891-7D92-491B-AB07-5A1C2FC8D3C7}" dt="2022-03-02T19:12:09.850" v="175"/>
          <ac:spMkLst>
            <pc:docMk/>
            <pc:sldMk cId="1494154413" sldId="313"/>
            <ac:spMk id="34" creationId="{D34A6698-8F2C-49BE-A18A-64E4314B526D}"/>
          </ac:spMkLst>
        </pc:spChg>
        <pc:spChg chg="add del mod">
          <ac:chgData name="Lorenzo Di Domenico" userId="b92e3e10ad574af4" providerId="LiveId" clId="{7C109891-7D92-491B-AB07-5A1C2FC8D3C7}" dt="2022-03-02T19:12:09.850" v="175"/>
          <ac:spMkLst>
            <pc:docMk/>
            <pc:sldMk cId="1494154413" sldId="313"/>
            <ac:spMk id="36" creationId="{5DEB8E29-FAB3-4C9E-9245-BFDDADA9773C}"/>
          </ac:spMkLst>
        </pc:spChg>
        <pc:spChg chg="add del mod">
          <ac:chgData name="Lorenzo Di Domenico" userId="b92e3e10ad574af4" providerId="LiveId" clId="{7C109891-7D92-491B-AB07-5A1C2FC8D3C7}" dt="2022-03-02T19:12:09.850" v="175"/>
          <ac:spMkLst>
            <pc:docMk/>
            <pc:sldMk cId="1494154413" sldId="313"/>
            <ac:spMk id="37" creationId="{232A59B3-21B2-4128-BE7D-ED507978804A}"/>
          </ac:spMkLst>
        </pc:spChg>
        <pc:spChg chg="add del mod">
          <ac:chgData name="Lorenzo Di Domenico" userId="b92e3e10ad574af4" providerId="LiveId" clId="{7C109891-7D92-491B-AB07-5A1C2FC8D3C7}" dt="2022-03-02T19:12:09.850" v="175"/>
          <ac:spMkLst>
            <pc:docMk/>
            <pc:sldMk cId="1494154413" sldId="313"/>
            <ac:spMk id="38" creationId="{9DE15400-740D-4E85-9A01-1B45A2F171CC}"/>
          </ac:spMkLst>
        </pc:spChg>
        <pc:spChg chg="add del mod">
          <ac:chgData name="Lorenzo Di Domenico" userId="b92e3e10ad574af4" providerId="LiveId" clId="{7C109891-7D92-491B-AB07-5A1C2FC8D3C7}" dt="2022-03-02T19:12:09.850" v="175"/>
          <ac:spMkLst>
            <pc:docMk/>
            <pc:sldMk cId="1494154413" sldId="313"/>
            <ac:spMk id="40" creationId="{D0AEB04E-DD3A-4DFA-B5C3-CB5B4DD2814B}"/>
          </ac:spMkLst>
        </pc:spChg>
        <pc:spChg chg="add del mod">
          <ac:chgData name="Lorenzo Di Domenico" userId="b92e3e10ad574af4" providerId="LiveId" clId="{7C109891-7D92-491B-AB07-5A1C2FC8D3C7}" dt="2022-03-02T19:12:09.850" v="175"/>
          <ac:spMkLst>
            <pc:docMk/>
            <pc:sldMk cId="1494154413" sldId="313"/>
            <ac:spMk id="41" creationId="{51AAE70A-D956-4805-B7FD-196BFC939489}"/>
          </ac:spMkLst>
        </pc:spChg>
        <pc:spChg chg="add del mod">
          <ac:chgData name="Lorenzo Di Domenico" userId="b92e3e10ad574af4" providerId="LiveId" clId="{7C109891-7D92-491B-AB07-5A1C2FC8D3C7}" dt="2022-03-02T19:12:09.850" v="175"/>
          <ac:spMkLst>
            <pc:docMk/>
            <pc:sldMk cId="1494154413" sldId="313"/>
            <ac:spMk id="43" creationId="{D2807CFC-BB9A-4F09-A39B-78F3BE33A5A1}"/>
          </ac:spMkLst>
        </pc:spChg>
        <pc:spChg chg="add del mod">
          <ac:chgData name="Lorenzo Di Domenico" userId="b92e3e10ad574af4" providerId="LiveId" clId="{7C109891-7D92-491B-AB07-5A1C2FC8D3C7}" dt="2022-03-02T19:12:09.850" v="175"/>
          <ac:spMkLst>
            <pc:docMk/>
            <pc:sldMk cId="1494154413" sldId="313"/>
            <ac:spMk id="44" creationId="{B29BB7BA-E0C6-404F-B216-46223C1B1BC4}"/>
          </ac:spMkLst>
        </pc:spChg>
        <pc:spChg chg="add del mod">
          <ac:chgData name="Lorenzo Di Domenico" userId="b92e3e10ad574af4" providerId="LiveId" clId="{7C109891-7D92-491B-AB07-5A1C2FC8D3C7}" dt="2022-03-02T19:12:09.850" v="175"/>
          <ac:spMkLst>
            <pc:docMk/>
            <pc:sldMk cId="1494154413" sldId="313"/>
            <ac:spMk id="48" creationId="{F7C7780A-3DEC-450C-AF33-08FDCB2D2C1D}"/>
          </ac:spMkLst>
        </pc:spChg>
        <pc:spChg chg="add del mod">
          <ac:chgData name="Lorenzo Di Domenico" userId="b92e3e10ad574af4" providerId="LiveId" clId="{7C109891-7D92-491B-AB07-5A1C2FC8D3C7}" dt="2022-03-02T19:12:09.850" v="175"/>
          <ac:spMkLst>
            <pc:docMk/>
            <pc:sldMk cId="1494154413" sldId="313"/>
            <ac:spMk id="50" creationId="{3AD64130-0FDF-4950-BC90-BD93D6DE897D}"/>
          </ac:spMkLst>
        </pc:spChg>
        <pc:spChg chg="add del mod">
          <ac:chgData name="Lorenzo Di Domenico" userId="b92e3e10ad574af4" providerId="LiveId" clId="{7C109891-7D92-491B-AB07-5A1C2FC8D3C7}" dt="2022-03-02T19:12:09.850" v="175"/>
          <ac:spMkLst>
            <pc:docMk/>
            <pc:sldMk cId="1494154413" sldId="313"/>
            <ac:spMk id="53" creationId="{07ACA0E9-22E7-4AC0-B051-E16918FAF467}"/>
          </ac:spMkLst>
        </pc:spChg>
        <pc:spChg chg="add del mod">
          <ac:chgData name="Lorenzo Di Domenico" userId="b92e3e10ad574af4" providerId="LiveId" clId="{7C109891-7D92-491B-AB07-5A1C2FC8D3C7}" dt="2022-03-02T19:12:09.850" v="175"/>
          <ac:spMkLst>
            <pc:docMk/>
            <pc:sldMk cId="1494154413" sldId="313"/>
            <ac:spMk id="55" creationId="{D360BBA7-FFF0-4720-ADF4-19E52F11F1A0}"/>
          </ac:spMkLst>
        </pc:spChg>
        <pc:spChg chg="add del mod">
          <ac:chgData name="Lorenzo Di Domenico" userId="b92e3e10ad574af4" providerId="LiveId" clId="{7C109891-7D92-491B-AB07-5A1C2FC8D3C7}" dt="2022-03-02T19:12:09.850" v="175"/>
          <ac:spMkLst>
            <pc:docMk/>
            <pc:sldMk cId="1494154413" sldId="313"/>
            <ac:spMk id="56" creationId="{A5559F93-4A57-449B-BD54-47C630480758}"/>
          </ac:spMkLst>
        </pc:spChg>
        <pc:spChg chg="add del mod">
          <ac:chgData name="Lorenzo Di Domenico" userId="b92e3e10ad574af4" providerId="LiveId" clId="{7C109891-7D92-491B-AB07-5A1C2FC8D3C7}" dt="2022-03-02T19:12:09.850" v="175"/>
          <ac:spMkLst>
            <pc:docMk/>
            <pc:sldMk cId="1494154413" sldId="313"/>
            <ac:spMk id="59" creationId="{91050C72-0A08-4FC6-A92B-36835A8FE799}"/>
          </ac:spMkLst>
        </pc:spChg>
        <pc:spChg chg="add del mod">
          <ac:chgData name="Lorenzo Di Domenico" userId="b92e3e10ad574af4" providerId="LiveId" clId="{7C109891-7D92-491B-AB07-5A1C2FC8D3C7}" dt="2022-03-02T19:12:09.850" v="175"/>
          <ac:spMkLst>
            <pc:docMk/>
            <pc:sldMk cId="1494154413" sldId="313"/>
            <ac:spMk id="60" creationId="{979699AF-7D6B-4D9B-B0EC-D8CCDDE99963}"/>
          </ac:spMkLst>
        </pc:spChg>
        <pc:spChg chg="add del mod">
          <ac:chgData name="Lorenzo Di Domenico" userId="b92e3e10ad574af4" providerId="LiveId" clId="{7C109891-7D92-491B-AB07-5A1C2FC8D3C7}" dt="2022-03-02T19:12:09.850" v="175"/>
          <ac:spMkLst>
            <pc:docMk/>
            <pc:sldMk cId="1494154413" sldId="313"/>
            <ac:spMk id="61" creationId="{DBCAEEC6-122B-45E0-A8E1-F1FD85B9FBDF}"/>
          </ac:spMkLst>
        </pc:spChg>
        <pc:spChg chg="add del mod">
          <ac:chgData name="Lorenzo Di Domenico" userId="b92e3e10ad574af4" providerId="LiveId" clId="{7C109891-7D92-491B-AB07-5A1C2FC8D3C7}" dt="2022-03-02T19:12:09.850" v="175"/>
          <ac:spMkLst>
            <pc:docMk/>
            <pc:sldMk cId="1494154413" sldId="313"/>
            <ac:spMk id="65" creationId="{0356F6C7-556F-4B78-8F59-747518087BA7}"/>
          </ac:spMkLst>
        </pc:spChg>
        <pc:spChg chg="add del mod">
          <ac:chgData name="Lorenzo Di Domenico" userId="b92e3e10ad574af4" providerId="LiveId" clId="{7C109891-7D92-491B-AB07-5A1C2FC8D3C7}" dt="2022-03-02T19:12:09.850" v="175"/>
          <ac:spMkLst>
            <pc:docMk/>
            <pc:sldMk cId="1494154413" sldId="313"/>
            <ac:spMk id="66" creationId="{FC293D30-D910-4E3D-9504-71293C092F18}"/>
          </ac:spMkLst>
        </pc:spChg>
        <pc:spChg chg="add del mod">
          <ac:chgData name="Lorenzo Di Domenico" userId="b92e3e10ad574af4" providerId="LiveId" clId="{7C109891-7D92-491B-AB07-5A1C2FC8D3C7}" dt="2022-03-02T19:12:09.850" v="175"/>
          <ac:spMkLst>
            <pc:docMk/>
            <pc:sldMk cId="1494154413" sldId="313"/>
            <ac:spMk id="67" creationId="{0E0C9A6F-EA1B-49D5-93C7-979662F3A0E8}"/>
          </ac:spMkLst>
        </pc:spChg>
        <pc:spChg chg="add del mod">
          <ac:chgData name="Lorenzo Di Domenico" userId="b92e3e10ad574af4" providerId="LiveId" clId="{7C109891-7D92-491B-AB07-5A1C2FC8D3C7}" dt="2022-03-02T19:12:09.850" v="175"/>
          <ac:spMkLst>
            <pc:docMk/>
            <pc:sldMk cId="1494154413" sldId="313"/>
            <ac:spMk id="68" creationId="{C2857FDF-047E-4367-95F5-CACECF57A582}"/>
          </ac:spMkLst>
        </pc:spChg>
        <pc:spChg chg="add del mod">
          <ac:chgData name="Lorenzo Di Domenico" userId="b92e3e10ad574af4" providerId="LiveId" clId="{7C109891-7D92-491B-AB07-5A1C2FC8D3C7}" dt="2022-03-02T19:12:09.850" v="175"/>
          <ac:spMkLst>
            <pc:docMk/>
            <pc:sldMk cId="1494154413" sldId="313"/>
            <ac:spMk id="69" creationId="{F2F09DFB-6F2F-448C-8BB0-BBB27CB577F7}"/>
          </ac:spMkLst>
        </pc:spChg>
        <pc:spChg chg="add del mod">
          <ac:chgData name="Lorenzo Di Domenico" userId="b92e3e10ad574af4" providerId="LiveId" clId="{7C109891-7D92-491B-AB07-5A1C2FC8D3C7}" dt="2022-03-02T19:12:09.850" v="175"/>
          <ac:spMkLst>
            <pc:docMk/>
            <pc:sldMk cId="1494154413" sldId="313"/>
            <ac:spMk id="70" creationId="{B65D48BD-D2BD-41C0-B8F7-29B48875EA93}"/>
          </ac:spMkLst>
        </pc:spChg>
        <pc:spChg chg="add del mod">
          <ac:chgData name="Lorenzo Di Domenico" userId="b92e3e10ad574af4" providerId="LiveId" clId="{7C109891-7D92-491B-AB07-5A1C2FC8D3C7}" dt="2022-03-02T19:12:09.850" v="175"/>
          <ac:spMkLst>
            <pc:docMk/>
            <pc:sldMk cId="1494154413" sldId="313"/>
            <ac:spMk id="71" creationId="{D0ACA9DE-C07D-49F0-9D31-EE5B91D57CBC}"/>
          </ac:spMkLst>
        </pc:spChg>
        <pc:spChg chg="add del mod">
          <ac:chgData name="Lorenzo Di Domenico" userId="b92e3e10ad574af4" providerId="LiveId" clId="{7C109891-7D92-491B-AB07-5A1C2FC8D3C7}" dt="2022-03-02T19:12:09.850" v="175"/>
          <ac:spMkLst>
            <pc:docMk/>
            <pc:sldMk cId="1494154413" sldId="313"/>
            <ac:spMk id="72" creationId="{3D043FD4-C022-47DE-A38B-288557B68609}"/>
          </ac:spMkLst>
        </pc:spChg>
        <pc:spChg chg="add del mod">
          <ac:chgData name="Lorenzo Di Domenico" userId="b92e3e10ad574af4" providerId="LiveId" clId="{7C109891-7D92-491B-AB07-5A1C2FC8D3C7}" dt="2022-03-02T19:12:09.850" v="175"/>
          <ac:spMkLst>
            <pc:docMk/>
            <pc:sldMk cId="1494154413" sldId="313"/>
            <ac:spMk id="81" creationId="{36611849-3ADB-4A7B-B685-A763393B7E91}"/>
          </ac:spMkLst>
        </pc:spChg>
        <pc:spChg chg="add del mod">
          <ac:chgData name="Lorenzo Di Domenico" userId="b92e3e10ad574af4" providerId="LiveId" clId="{7C109891-7D92-491B-AB07-5A1C2FC8D3C7}" dt="2022-03-02T19:12:09.850" v="175"/>
          <ac:spMkLst>
            <pc:docMk/>
            <pc:sldMk cId="1494154413" sldId="313"/>
            <ac:spMk id="82" creationId="{B5552FB0-88F4-425C-BE1B-2A963571D6BC}"/>
          </ac:spMkLst>
        </pc:spChg>
        <pc:spChg chg="add del mod">
          <ac:chgData name="Lorenzo Di Domenico" userId="b92e3e10ad574af4" providerId="LiveId" clId="{7C109891-7D92-491B-AB07-5A1C2FC8D3C7}" dt="2022-03-02T19:12:09.850" v="175"/>
          <ac:spMkLst>
            <pc:docMk/>
            <pc:sldMk cId="1494154413" sldId="313"/>
            <ac:spMk id="83" creationId="{ED09D34C-5099-40E6-B245-6BAFECA9DFC9}"/>
          </ac:spMkLst>
        </pc:spChg>
        <pc:spChg chg="add del mod">
          <ac:chgData name="Lorenzo Di Domenico" userId="b92e3e10ad574af4" providerId="LiveId" clId="{7C109891-7D92-491B-AB07-5A1C2FC8D3C7}" dt="2022-03-02T19:12:09.850" v="175"/>
          <ac:spMkLst>
            <pc:docMk/>
            <pc:sldMk cId="1494154413" sldId="313"/>
            <ac:spMk id="85" creationId="{DFED657E-972A-4F6E-8008-7E95F28B1A2D}"/>
          </ac:spMkLst>
        </pc:spChg>
        <pc:spChg chg="add del mod">
          <ac:chgData name="Lorenzo Di Domenico" userId="b92e3e10ad574af4" providerId="LiveId" clId="{7C109891-7D92-491B-AB07-5A1C2FC8D3C7}" dt="2022-03-02T19:12:09.850" v="175"/>
          <ac:spMkLst>
            <pc:docMk/>
            <pc:sldMk cId="1494154413" sldId="313"/>
            <ac:spMk id="86" creationId="{7ED274CB-296D-4164-B987-048DA7717D06}"/>
          </ac:spMkLst>
        </pc:spChg>
        <pc:spChg chg="add del mod">
          <ac:chgData name="Lorenzo Di Domenico" userId="b92e3e10ad574af4" providerId="LiveId" clId="{7C109891-7D92-491B-AB07-5A1C2FC8D3C7}" dt="2022-03-02T19:12:09.850" v="175"/>
          <ac:spMkLst>
            <pc:docMk/>
            <pc:sldMk cId="1494154413" sldId="313"/>
            <ac:spMk id="87" creationId="{9D2991AD-DD59-4189-A9D0-422DB2592A2F}"/>
          </ac:spMkLst>
        </pc:spChg>
        <pc:spChg chg="mod">
          <ac:chgData name="Lorenzo Di Domenico" userId="b92e3e10ad574af4" providerId="LiveId" clId="{7C109891-7D92-491B-AB07-5A1C2FC8D3C7}" dt="2022-03-02T19:05:25.071" v="96" actId="20577"/>
          <ac:spMkLst>
            <pc:docMk/>
            <pc:sldMk cId="1494154413" sldId="313"/>
            <ac:spMk id="10245" creationId="{9E9D7871-5470-4D91-8213-4A46E5028592}"/>
          </ac:spMkLst>
        </pc:spChg>
        <pc:grpChg chg="add del mod">
          <ac:chgData name="Lorenzo Di Domenico" userId="b92e3e10ad574af4" providerId="LiveId" clId="{7C109891-7D92-491B-AB07-5A1C2FC8D3C7}" dt="2022-03-02T19:12:09.850" v="175"/>
          <ac:grpSpMkLst>
            <pc:docMk/>
            <pc:sldMk cId="1494154413" sldId="313"/>
            <ac:grpSpMk id="20" creationId="{8204983E-8F68-4D75-A6B2-00FEA1E324DE}"/>
          </ac:grpSpMkLst>
        </pc:grpChg>
        <pc:grpChg chg="mod">
          <ac:chgData name="Lorenzo Di Domenico" userId="b92e3e10ad574af4" providerId="LiveId" clId="{7C109891-7D92-491B-AB07-5A1C2FC8D3C7}" dt="2022-03-02T19:12:07.967" v="174"/>
          <ac:grpSpMkLst>
            <pc:docMk/>
            <pc:sldMk cId="1494154413" sldId="313"/>
            <ac:grpSpMk id="21" creationId="{F615A52C-DC8F-41E9-BA2D-63934CD33DCB}"/>
          </ac:grpSpMkLst>
        </pc:grpChg>
        <pc:picChg chg="add mod">
          <ac:chgData name="Lorenzo Di Domenico" userId="b92e3e10ad574af4" providerId="LiveId" clId="{7C109891-7D92-491B-AB07-5A1C2FC8D3C7}" dt="2022-03-02T19:12:14.736" v="178" actId="1076"/>
          <ac:picMkLst>
            <pc:docMk/>
            <pc:sldMk cId="1494154413" sldId="313"/>
            <ac:picMk id="2" creationId="{A6F5CE62-507A-4DC5-9DF1-10CC4F5ADFC7}"/>
          </ac:picMkLst>
        </pc:picChg>
        <pc:picChg chg="del">
          <ac:chgData name="Lorenzo Di Domenico" userId="b92e3e10ad574af4" providerId="LiveId" clId="{7C109891-7D92-491B-AB07-5A1C2FC8D3C7}" dt="2022-03-02T18:50:14.598" v="3" actId="478"/>
          <ac:picMkLst>
            <pc:docMk/>
            <pc:sldMk cId="1494154413" sldId="313"/>
            <ac:picMk id="6" creationId="{7157D575-7F74-4CAE-B8BE-251E97059A2C}"/>
          </ac:picMkLst>
        </pc:picChg>
        <pc:picChg chg="add del mod">
          <ac:chgData name="Lorenzo Di Domenico" userId="b92e3e10ad574af4" providerId="LiveId" clId="{7C109891-7D92-491B-AB07-5A1C2FC8D3C7}" dt="2022-03-02T19:12:07.463" v="173" actId="478"/>
          <ac:picMkLst>
            <pc:docMk/>
            <pc:sldMk cId="1494154413" sldId="313"/>
            <ac:picMk id="7" creationId="{A04D469F-5382-4A74-8FEB-D1E1FB780A69}"/>
          </ac:picMkLst>
        </pc:picChg>
        <pc:cxnChg chg="add del mod">
          <ac:chgData name="Lorenzo Di Domenico" userId="b92e3e10ad574af4" providerId="LiveId" clId="{7C109891-7D92-491B-AB07-5A1C2FC8D3C7}" dt="2022-03-02T19:12:09.850" v="175"/>
          <ac:cxnSpMkLst>
            <pc:docMk/>
            <pc:sldMk cId="1494154413" sldId="313"/>
            <ac:cxnSpMk id="14" creationId="{19DE0205-C099-4B0A-97DA-2DF60BB9DC44}"/>
          </ac:cxnSpMkLst>
        </pc:cxnChg>
        <pc:cxnChg chg="add del mod">
          <ac:chgData name="Lorenzo Di Domenico" userId="b92e3e10ad574af4" providerId="LiveId" clId="{7C109891-7D92-491B-AB07-5A1C2FC8D3C7}" dt="2022-03-02T19:12:09.850" v="175"/>
          <ac:cxnSpMkLst>
            <pc:docMk/>
            <pc:sldMk cId="1494154413" sldId="313"/>
            <ac:cxnSpMk id="15" creationId="{6850CEB1-57F5-4C12-93CD-A18E8886E096}"/>
          </ac:cxnSpMkLst>
        </pc:cxnChg>
        <pc:cxnChg chg="add del mod">
          <ac:chgData name="Lorenzo Di Domenico" userId="b92e3e10ad574af4" providerId="LiveId" clId="{7C109891-7D92-491B-AB07-5A1C2FC8D3C7}" dt="2022-03-02T19:12:09.850" v="175"/>
          <ac:cxnSpMkLst>
            <pc:docMk/>
            <pc:sldMk cId="1494154413" sldId="313"/>
            <ac:cxnSpMk id="16" creationId="{21148022-0856-4936-B42B-8725A98F646E}"/>
          </ac:cxnSpMkLst>
        </pc:cxnChg>
        <pc:cxnChg chg="add del mod">
          <ac:chgData name="Lorenzo Di Domenico" userId="b92e3e10ad574af4" providerId="LiveId" clId="{7C109891-7D92-491B-AB07-5A1C2FC8D3C7}" dt="2022-03-02T19:12:09.850" v="175"/>
          <ac:cxnSpMkLst>
            <pc:docMk/>
            <pc:sldMk cId="1494154413" sldId="313"/>
            <ac:cxnSpMk id="18" creationId="{C2E32350-C901-4940-893F-274253E7F116}"/>
          </ac:cxnSpMkLst>
        </pc:cxnChg>
        <pc:cxnChg chg="add del mod">
          <ac:chgData name="Lorenzo Di Domenico" userId="b92e3e10ad574af4" providerId="LiveId" clId="{7C109891-7D92-491B-AB07-5A1C2FC8D3C7}" dt="2022-03-02T19:12:09.850" v="175"/>
          <ac:cxnSpMkLst>
            <pc:docMk/>
            <pc:sldMk cId="1494154413" sldId="313"/>
            <ac:cxnSpMk id="19" creationId="{573538E1-4387-4554-8B4C-246ADF53E4F1}"/>
          </ac:cxnSpMkLst>
        </pc:cxnChg>
        <pc:cxnChg chg="mod">
          <ac:chgData name="Lorenzo Di Domenico" userId="b92e3e10ad574af4" providerId="LiveId" clId="{7C109891-7D92-491B-AB07-5A1C2FC8D3C7}" dt="2022-03-02T19:12:07.967" v="174"/>
          <ac:cxnSpMkLst>
            <pc:docMk/>
            <pc:sldMk cId="1494154413" sldId="313"/>
            <ac:cxnSpMk id="22" creationId="{B84A7326-F86B-4DDF-BC06-41B5FDCDFDB8}"/>
          </ac:cxnSpMkLst>
        </pc:cxnChg>
        <pc:cxnChg chg="add del mod">
          <ac:chgData name="Lorenzo Di Domenico" userId="b92e3e10ad574af4" providerId="LiveId" clId="{7C109891-7D92-491B-AB07-5A1C2FC8D3C7}" dt="2022-03-02T19:12:09.850" v="175"/>
          <ac:cxnSpMkLst>
            <pc:docMk/>
            <pc:sldMk cId="1494154413" sldId="313"/>
            <ac:cxnSpMk id="25" creationId="{A2B5D8BD-B0E4-469A-ABE0-3E7FA2B6D1E2}"/>
          </ac:cxnSpMkLst>
        </pc:cxnChg>
        <pc:cxnChg chg="add del mod">
          <ac:chgData name="Lorenzo Di Domenico" userId="b92e3e10ad574af4" providerId="LiveId" clId="{7C109891-7D92-491B-AB07-5A1C2FC8D3C7}" dt="2022-03-02T19:12:09.850" v="175"/>
          <ac:cxnSpMkLst>
            <pc:docMk/>
            <pc:sldMk cId="1494154413" sldId="313"/>
            <ac:cxnSpMk id="27" creationId="{7D6A67A9-8D16-433E-9FC5-61152C3F4AE7}"/>
          </ac:cxnSpMkLst>
        </pc:cxnChg>
        <pc:cxnChg chg="add del mod">
          <ac:chgData name="Lorenzo Di Domenico" userId="b92e3e10ad574af4" providerId="LiveId" clId="{7C109891-7D92-491B-AB07-5A1C2FC8D3C7}" dt="2022-03-02T19:12:09.850" v="175"/>
          <ac:cxnSpMkLst>
            <pc:docMk/>
            <pc:sldMk cId="1494154413" sldId="313"/>
            <ac:cxnSpMk id="28" creationId="{749F8D21-2EF9-40FB-AE7E-259BCC60A4E7}"/>
          </ac:cxnSpMkLst>
        </pc:cxnChg>
        <pc:cxnChg chg="add del mod">
          <ac:chgData name="Lorenzo Di Domenico" userId="b92e3e10ad574af4" providerId="LiveId" clId="{7C109891-7D92-491B-AB07-5A1C2FC8D3C7}" dt="2022-03-02T19:12:09.850" v="175"/>
          <ac:cxnSpMkLst>
            <pc:docMk/>
            <pc:sldMk cId="1494154413" sldId="313"/>
            <ac:cxnSpMk id="29" creationId="{8AF89D06-58C3-41BC-B169-32251A141159}"/>
          </ac:cxnSpMkLst>
        </pc:cxnChg>
        <pc:cxnChg chg="add del mod">
          <ac:chgData name="Lorenzo Di Domenico" userId="b92e3e10ad574af4" providerId="LiveId" clId="{7C109891-7D92-491B-AB07-5A1C2FC8D3C7}" dt="2022-03-02T19:12:09.850" v="175"/>
          <ac:cxnSpMkLst>
            <pc:docMk/>
            <pc:sldMk cId="1494154413" sldId="313"/>
            <ac:cxnSpMk id="31" creationId="{5D3D7D72-5B80-445F-B421-21E1A4CFB3C6}"/>
          </ac:cxnSpMkLst>
        </pc:cxnChg>
        <pc:cxnChg chg="add del mod">
          <ac:chgData name="Lorenzo Di Domenico" userId="b92e3e10ad574af4" providerId="LiveId" clId="{7C109891-7D92-491B-AB07-5A1C2FC8D3C7}" dt="2022-03-02T19:12:09.850" v="175"/>
          <ac:cxnSpMkLst>
            <pc:docMk/>
            <pc:sldMk cId="1494154413" sldId="313"/>
            <ac:cxnSpMk id="35" creationId="{634B93C6-9B9E-4470-94C2-DD34FB1B1B7B}"/>
          </ac:cxnSpMkLst>
        </pc:cxnChg>
        <pc:cxnChg chg="add del mod">
          <ac:chgData name="Lorenzo Di Domenico" userId="b92e3e10ad574af4" providerId="LiveId" clId="{7C109891-7D92-491B-AB07-5A1C2FC8D3C7}" dt="2022-03-02T19:12:09.850" v="175"/>
          <ac:cxnSpMkLst>
            <pc:docMk/>
            <pc:sldMk cId="1494154413" sldId="313"/>
            <ac:cxnSpMk id="39" creationId="{3A625ABA-309E-4B48-9645-018366CD90BC}"/>
          </ac:cxnSpMkLst>
        </pc:cxnChg>
        <pc:cxnChg chg="add del mod">
          <ac:chgData name="Lorenzo Di Domenico" userId="b92e3e10ad574af4" providerId="LiveId" clId="{7C109891-7D92-491B-AB07-5A1C2FC8D3C7}" dt="2022-03-02T19:12:09.850" v="175"/>
          <ac:cxnSpMkLst>
            <pc:docMk/>
            <pc:sldMk cId="1494154413" sldId="313"/>
            <ac:cxnSpMk id="42" creationId="{50090802-E390-4851-BB89-7BD9C52A2DF0}"/>
          </ac:cxnSpMkLst>
        </pc:cxnChg>
        <pc:cxnChg chg="add del mod">
          <ac:chgData name="Lorenzo Di Domenico" userId="b92e3e10ad574af4" providerId="LiveId" clId="{7C109891-7D92-491B-AB07-5A1C2FC8D3C7}" dt="2022-03-02T19:12:09.850" v="175"/>
          <ac:cxnSpMkLst>
            <pc:docMk/>
            <pc:sldMk cId="1494154413" sldId="313"/>
            <ac:cxnSpMk id="45" creationId="{DD449AFA-4A83-412F-9AFF-6D40F8B62365}"/>
          </ac:cxnSpMkLst>
        </pc:cxnChg>
        <pc:cxnChg chg="add del mod">
          <ac:chgData name="Lorenzo Di Domenico" userId="b92e3e10ad574af4" providerId="LiveId" clId="{7C109891-7D92-491B-AB07-5A1C2FC8D3C7}" dt="2022-03-02T19:12:09.850" v="175"/>
          <ac:cxnSpMkLst>
            <pc:docMk/>
            <pc:sldMk cId="1494154413" sldId="313"/>
            <ac:cxnSpMk id="46" creationId="{2BFCED86-98D3-4063-A264-5A5F57E3FE9C}"/>
          </ac:cxnSpMkLst>
        </pc:cxnChg>
        <pc:cxnChg chg="add del mod">
          <ac:chgData name="Lorenzo Di Domenico" userId="b92e3e10ad574af4" providerId="LiveId" clId="{7C109891-7D92-491B-AB07-5A1C2FC8D3C7}" dt="2022-03-02T19:12:09.850" v="175"/>
          <ac:cxnSpMkLst>
            <pc:docMk/>
            <pc:sldMk cId="1494154413" sldId="313"/>
            <ac:cxnSpMk id="47" creationId="{E226D53D-3AE0-4A1A-859A-C11AF9B939DB}"/>
          </ac:cxnSpMkLst>
        </pc:cxnChg>
        <pc:cxnChg chg="add del mod">
          <ac:chgData name="Lorenzo Di Domenico" userId="b92e3e10ad574af4" providerId="LiveId" clId="{7C109891-7D92-491B-AB07-5A1C2FC8D3C7}" dt="2022-03-02T19:12:09.850" v="175"/>
          <ac:cxnSpMkLst>
            <pc:docMk/>
            <pc:sldMk cId="1494154413" sldId="313"/>
            <ac:cxnSpMk id="49" creationId="{758FDBE8-B728-4CDE-9DB8-311164AFFB4C}"/>
          </ac:cxnSpMkLst>
        </pc:cxnChg>
        <pc:cxnChg chg="add del mod">
          <ac:chgData name="Lorenzo Di Domenico" userId="b92e3e10ad574af4" providerId="LiveId" clId="{7C109891-7D92-491B-AB07-5A1C2FC8D3C7}" dt="2022-03-02T19:12:09.850" v="175"/>
          <ac:cxnSpMkLst>
            <pc:docMk/>
            <pc:sldMk cId="1494154413" sldId="313"/>
            <ac:cxnSpMk id="51" creationId="{8D8AEB83-FEB6-4801-BA98-0C4F7E44A10E}"/>
          </ac:cxnSpMkLst>
        </pc:cxnChg>
        <pc:cxnChg chg="add del mod">
          <ac:chgData name="Lorenzo Di Domenico" userId="b92e3e10ad574af4" providerId="LiveId" clId="{7C109891-7D92-491B-AB07-5A1C2FC8D3C7}" dt="2022-03-02T19:12:09.850" v="175"/>
          <ac:cxnSpMkLst>
            <pc:docMk/>
            <pc:sldMk cId="1494154413" sldId="313"/>
            <ac:cxnSpMk id="52" creationId="{A23F7AFF-FAC2-4876-A9C5-DD90FD874544}"/>
          </ac:cxnSpMkLst>
        </pc:cxnChg>
        <pc:cxnChg chg="add del mod">
          <ac:chgData name="Lorenzo Di Domenico" userId="b92e3e10ad574af4" providerId="LiveId" clId="{7C109891-7D92-491B-AB07-5A1C2FC8D3C7}" dt="2022-03-02T19:12:09.850" v="175"/>
          <ac:cxnSpMkLst>
            <pc:docMk/>
            <pc:sldMk cId="1494154413" sldId="313"/>
            <ac:cxnSpMk id="54" creationId="{278A7325-60A0-47D7-90DD-A09F8299F609}"/>
          </ac:cxnSpMkLst>
        </pc:cxnChg>
        <pc:cxnChg chg="add del mod">
          <ac:chgData name="Lorenzo Di Domenico" userId="b92e3e10ad574af4" providerId="LiveId" clId="{7C109891-7D92-491B-AB07-5A1C2FC8D3C7}" dt="2022-03-02T19:12:09.850" v="175"/>
          <ac:cxnSpMkLst>
            <pc:docMk/>
            <pc:sldMk cId="1494154413" sldId="313"/>
            <ac:cxnSpMk id="57" creationId="{125B013F-14D1-467E-A9E6-84453431FE3E}"/>
          </ac:cxnSpMkLst>
        </pc:cxnChg>
        <pc:cxnChg chg="add del mod">
          <ac:chgData name="Lorenzo Di Domenico" userId="b92e3e10ad574af4" providerId="LiveId" clId="{7C109891-7D92-491B-AB07-5A1C2FC8D3C7}" dt="2022-03-02T19:12:09.850" v="175"/>
          <ac:cxnSpMkLst>
            <pc:docMk/>
            <pc:sldMk cId="1494154413" sldId="313"/>
            <ac:cxnSpMk id="58" creationId="{CBE6EC2D-E2BA-486B-8C90-BC83C6DF064F}"/>
          </ac:cxnSpMkLst>
        </pc:cxnChg>
        <pc:cxnChg chg="add del mod">
          <ac:chgData name="Lorenzo Di Domenico" userId="b92e3e10ad574af4" providerId="LiveId" clId="{7C109891-7D92-491B-AB07-5A1C2FC8D3C7}" dt="2022-03-02T19:12:09.850" v="175"/>
          <ac:cxnSpMkLst>
            <pc:docMk/>
            <pc:sldMk cId="1494154413" sldId="313"/>
            <ac:cxnSpMk id="62" creationId="{763A2566-9C99-4E4C-8B1E-8D90AF65CBEE}"/>
          </ac:cxnSpMkLst>
        </pc:cxnChg>
        <pc:cxnChg chg="add del mod">
          <ac:chgData name="Lorenzo Di Domenico" userId="b92e3e10ad574af4" providerId="LiveId" clId="{7C109891-7D92-491B-AB07-5A1C2FC8D3C7}" dt="2022-03-02T19:12:09.850" v="175"/>
          <ac:cxnSpMkLst>
            <pc:docMk/>
            <pc:sldMk cId="1494154413" sldId="313"/>
            <ac:cxnSpMk id="63" creationId="{71A3C28A-A90D-48E5-82E2-A2181E3FC361}"/>
          </ac:cxnSpMkLst>
        </pc:cxnChg>
        <pc:cxnChg chg="add del mod">
          <ac:chgData name="Lorenzo Di Domenico" userId="b92e3e10ad574af4" providerId="LiveId" clId="{7C109891-7D92-491B-AB07-5A1C2FC8D3C7}" dt="2022-03-02T19:12:09.850" v="175"/>
          <ac:cxnSpMkLst>
            <pc:docMk/>
            <pc:sldMk cId="1494154413" sldId="313"/>
            <ac:cxnSpMk id="64" creationId="{5C60D77C-1C98-4EBA-B0CC-D516D07388D2}"/>
          </ac:cxnSpMkLst>
        </pc:cxnChg>
        <pc:cxnChg chg="add del mod">
          <ac:chgData name="Lorenzo Di Domenico" userId="b92e3e10ad574af4" providerId="LiveId" clId="{7C109891-7D92-491B-AB07-5A1C2FC8D3C7}" dt="2022-03-02T19:12:09.850" v="175"/>
          <ac:cxnSpMkLst>
            <pc:docMk/>
            <pc:sldMk cId="1494154413" sldId="313"/>
            <ac:cxnSpMk id="73" creationId="{AC0AD308-3442-4569-9862-34743BDE4D77}"/>
          </ac:cxnSpMkLst>
        </pc:cxnChg>
        <pc:cxnChg chg="add del mod">
          <ac:chgData name="Lorenzo Di Domenico" userId="b92e3e10ad574af4" providerId="LiveId" clId="{7C109891-7D92-491B-AB07-5A1C2FC8D3C7}" dt="2022-03-02T19:12:09.850" v="175"/>
          <ac:cxnSpMkLst>
            <pc:docMk/>
            <pc:sldMk cId="1494154413" sldId="313"/>
            <ac:cxnSpMk id="74" creationId="{E1FF751B-8C53-4994-8BE0-7EF4842AC6A7}"/>
          </ac:cxnSpMkLst>
        </pc:cxnChg>
        <pc:cxnChg chg="add del mod">
          <ac:chgData name="Lorenzo Di Domenico" userId="b92e3e10ad574af4" providerId="LiveId" clId="{7C109891-7D92-491B-AB07-5A1C2FC8D3C7}" dt="2022-03-02T19:12:09.850" v="175"/>
          <ac:cxnSpMkLst>
            <pc:docMk/>
            <pc:sldMk cId="1494154413" sldId="313"/>
            <ac:cxnSpMk id="75" creationId="{122EC008-1A5E-4485-9FDB-578FA14D558C}"/>
          </ac:cxnSpMkLst>
        </pc:cxnChg>
        <pc:cxnChg chg="add del mod">
          <ac:chgData name="Lorenzo Di Domenico" userId="b92e3e10ad574af4" providerId="LiveId" clId="{7C109891-7D92-491B-AB07-5A1C2FC8D3C7}" dt="2022-03-02T19:12:09.850" v="175"/>
          <ac:cxnSpMkLst>
            <pc:docMk/>
            <pc:sldMk cId="1494154413" sldId="313"/>
            <ac:cxnSpMk id="76" creationId="{770571BF-DE78-4DA0-BBA4-13C4D50CD3EE}"/>
          </ac:cxnSpMkLst>
        </pc:cxnChg>
        <pc:cxnChg chg="add del mod">
          <ac:chgData name="Lorenzo Di Domenico" userId="b92e3e10ad574af4" providerId="LiveId" clId="{7C109891-7D92-491B-AB07-5A1C2FC8D3C7}" dt="2022-03-02T19:12:09.850" v="175"/>
          <ac:cxnSpMkLst>
            <pc:docMk/>
            <pc:sldMk cId="1494154413" sldId="313"/>
            <ac:cxnSpMk id="77" creationId="{20B17E39-17AC-41B8-A87F-F17DDDF18F25}"/>
          </ac:cxnSpMkLst>
        </pc:cxnChg>
        <pc:cxnChg chg="add del mod">
          <ac:chgData name="Lorenzo Di Domenico" userId="b92e3e10ad574af4" providerId="LiveId" clId="{7C109891-7D92-491B-AB07-5A1C2FC8D3C7}" dt="2022-03-02T19:12:09.850" v="175"/>
          <ac:cxnSpMkLst>
            <pc:docMk/>
            <pc:sldMk cId="1494154413" sldId="313"/>
            <ac:cxnSpMk id="78" creationId="{24549479-DE02-4FCC-8587-5D15C250DCAC}"/>
          </ac:cxnSpMkLst>
        </pc:cxnChg>
        <pc:cxnChg chg="add del mod">
          <ac:chgData name="Lorenzo Di Domenico" userId="b92e3e10ad574af4" providerId="LiveId" clId="{7C109891-7D92-491B-AB07-5A1C2FC8D3C7}" dt="2022-03-02T19:12:09.850" v="175"/>
          <ac:cxnSpMkLst>
            <pc:docMk/>
            <pc:sldMk cId="1494154413" sldId="313"/>
            <ac:cxnSpMk id="79" creationId="{BEE90719-991E-45B9-B57C-03C2FBBEF146}"/>
          </ac:cxnSpMkLst>
        </pc:cxnChg>
        <pc:cxnChg chg="add del mod">
          <ac:chgData name="Lorenzo Di Domenico" userId="b92e3e10ad574af4" providerId="LiveId" clId="{7C109891-7D92-491B-AB07-5A1C2FC8D3C7}" dt="2022-03-02T19:12:09.850" v="175"/>
          <ac:cxnSpMkLst>
            <pc:docMk/>
            <pc:sldMk cId="1494154413" sldId="313"/>
            <ac:cxnSpMk id="80" creationId="{A4E09500-A487-4C4E-A671-3EF9FDAD1701}"/>
          </ac:cxnSpMkLst>
        </pc:cxnChg>
        <pc:cxnChg chg="add del mod">
          <ac:chgData name="Lorenzo Di Domenico" userId="b92e3e10ad574af4" providerId="LiveId" clId="{7C109891-7D92-491B-AB07-5A1C2FC8D3C7}" dt="2022-03-02T19:12:09.850" v="175"/>
          <ac:cxnSpMkLst>
            <pc:docMk/>
            <pc:sldMk cId="1494154413" sldId="313"/>
            <ac:cxnSpMk id="84" creationId="{4DA0FCCF-8B48-44F8-9CD7-7FCB003A4A44}"/>
          </ac:cxnSpMkLst>
        </pc:cxnChg>
        <pc:cxnChg chg="add del mod">
          <ac:chgData name="Lorenzo Di Domenico" userId="b92e3e10ad574af4" providerId="LiveId" clId="{7C109891-7D92-491B-AB07-5A1C2FC8D3C7}" dt="2022-03-02T19:12:09.850" v="175"/>
          <ac:cxnSpMkLst>
            <pc:docMk/>
            <pc:sldMk cId="1494154413" sldId="313"/>
            <ac:cxnSpMk id="88" creationId="{CA58649B-F652-4AE0-814D-F8ED13653748}"/>
          </ac:cxnSpMkLst>
        </pc:cxnChg>
        <pc:cxnChg chg="add del mod">
          <ac:chgData name="Lorenzo Di Domenico" userId="b92e3e10ad574af4" providerId="LiveId" clId="{7C109891-7D92-491B-AB07-5A1C2FC8D3C7}" dt="2022-03-02T19:12:09.850" v="175"/>
          <ac:cxnSpMkLst>
            <pc:docMk/>
            <pc:sldMk cId="1494154413" sldId="313"/>
            <ac:cxnSpMk id="89" creationId="{DFF74F29-7F52-49DD-8F7F-3DA7A8EB5A13}"/>
          </ac:cxnSpMkLst>
        </pc:cxnChg>
        <pc:cxnChg chg="add del mod">
          <ac:chgData name="Lorenzo Di Domenico" userId="b92e3e10ad574af4" providerId="LiveId" clId="{7C109891-7D92-491B-AB07-5A1C2FC8D3C7}" dt="2022-03-02T19:12:09.850" v="175"/>
          <ac:cxnSpMkLst>
            <pc:docMk/>
            <pc:sldMk cId="1494154413" sldId="313"/>
            <ac:cxnSpMk id="90" creationId="{9BD8A439-A7AD-47CF-B088-DEF6BF10F8B7}"/>
          </ac:cxnSpMkLst>
        </pc:cxnChg>
        <pc:cxnChg chg="add del mod">
          <ac:chgData name="Lorenzo Di Domenico" userId="b92e3e10ad574af4" providerId="LiveId" clId="{7C109891-7D92-491B-AB07-5A1C2FC8D3C7}" dt="2022-03-02T19:12:09.850" v="175"/>
          <ac:cxnSpMkLst>
            <pc:docMk/>
            <pc:sldMk cId="1494154413" sldId="313"/>
            <ac:cxnSpMk id="91" creationId="{121FA211-870B-4C16-9AC1-88D9F6A446D2}"/>
          </ac:cxnSpMkLst>
        </pc:cxnChg>
        <pc:cxnChg chg="add del mod">
          <ac:chgData name="Lorenzo Di Domenico" userId="b92e3e10ad574af4" providerId="LiveId" clId="{7C109891-7D92-491B-AB07-5A1C2FC8D3C7}" dt="2022-03-02T19:12:09.850" v="175"/>
          <ac:cxnSpMkLst>
            <pc:docMk/>
            <pc:sldMk cId="1494154413" sldId="313"/>
            <ac:cxnSpMk id="92" creationId="{BC665684-C000-4BCC-9B4E-00B585036949}"/>
          </ac:cxnSpMkLst>
        </pc:cxnChg>
        <pc:cxnChg chg="add del mod">
          <ac:chgData name="Lorenzo Di Domenico" userId="b92e3e10ad574af4" providerId="LiveId" clId="{7C109891-7D92-491B-AB07-5A1C2FC8D3C7}" dt="2022-03-02T19:12:09.850" v="175"/>
          <ac:cxnSpMkLst>
            <pc:docMk/>
            <pc:sldMk cId="1494154413" sldId="313"/>
            <ac:cxnSpMk id="93" creationId="{D2E4B8C9-9C9C-4E3D-BD1D-3F26BA0984F4}"/>
          </ac:cxnSpMkLst>
        </pc:cxnChg>
        <pc:cxnChg chg="add del mod">
          <ac:chgData name="Lorenzo Di Domenico" userId="b92e3e10ad574af4" providerId="LiveId" clId="{7C109891-7D92-491B-AB07-5A1C2FC8D3C7}" dt="2022-03-02T19:12:09.850" v="175"/>
          <ac:cxnSpMkLst>
            <pc:docMk/>
            <pc:sldMk cId="1494154413" sldId="313"/>
            <ac:cxnSpMk id="94" creationId="{1EF7DA04-AEA5-4ABF-84DD-B0FFDAA9C320}"/>
          </ac:cxnSpMkLst>
        </pc:cxnChg>
        <pc:cxnChg chg="add del mod">
          <ac:chgData name="Lorenzo Di Domenico" userId="b92e3e10ad574af4" providerId="LiveId" clId="{7C109891-7D92-491B-AB07-5A1C2FC8D3C7}" dt="2022-03-02T19:12:09.850" v="175"/>
          <ac:cxnSpMkLst>
            <pc:docMk/>
            <pc:sldMk cId="1494154413" sldId="313"/>
            <ac:cxnSpMk id="95" creationId="{5EBEA541-196D-4EB3-A14F-A75758D5734C}"/>
          </ac:cxnSpMkLst>
        </pc:cxnChg>
        <pc:cxnChg chg="add del mod">
          <ac:chgData name="Lorenzo Di Domenico" userId="b92e3e10ad574af4" providerId="LiveId" clId="{7C109891-7D92-491B-AB07-5A1C2FC8D3C7}" dt="2022-03-02T19:12:09.850" v="175"/>
          <ac:cxnSpMkLst>
            <pc:docMk/>
            <pc:sldMk cId="1494154413" sldId="313"/>
            <ac:cxnSpMk id="96" creationId="{02116F01-462C-42A5-AB85-B6E7F620AE55}"/>
          </ac:cxnSpMkLst>
        </pc:cxnChg>
      </pc:sldChg>
      <pc:sldChg chg="addSp delSp modSp add del mod">
        <pc:chgData name="Lorenzo Di Domenico" userId="b92e3e10ad574af4" providerId="LiveId" clId="{7C109891-7D92-491B-AB07-5A1C2FC8D3C7}" dt="2022-03-23T11:41:03.357" v="4756" actId="47"/>
        <pc:sldMkLst>
          <pc:docMk/>
          <pc:sldMk cId="2424251259" sldId="314"/>
        </pc:sldMkLst>
        <pc:spChg chg="add del">
          <ac:chgData name="Lorenzo Di Domenico" userId="b92e3e10ad574af4" providerId="LiveId" clId="{7C109891-7D92-491B-AB07-5A1C2FC8D3C7}" dt="2022-03-02T19:33:46.728" v="232" actId="22"/>
          <ac:spMkLst>
            <pc:docMk/>
            <pc:sldMk cId="2424251259" sldId="314"/>
            <ac:spMk id="17" creationId="{95572D1B-2C73-4AC9-8365-FC089F6D03EC}"/>
          </ac:spMkLst>
        </pc:spChg>
        <pc:graphicFrameChg chg="add del mod">
          <ac:chgData name="Lorenzo Di Domenico" userId="b92e3e10ad574af4" providerId="LiveId" clId="{7C109891-7D92-491B-AB07-5A1C2FC8D3C7}" dt="2022-03-02T19:33:19.034" v="229"/>
          <ac:graphicFrameMkLst>
            <pc:docMk/>
            <pc:sldMk cId="2424251259" sldId="314"/>
            <ac:graphicFrameMk id="2" creationId="{F58BD3C9-A449-4039-BBAF-04FC5FB017B8}"/>
          </ac:graphicFrameMkLst>
        </pc:graphicFrameChg>
        <pc:picChg chg="add mod">
          <ac:chgData name="Lorenzo Di Domenico" userId="b92e3e10ad574af4" providerId="LiveId" clId="{7C109891-7D92-491B-AB07-5A1C2FC8D3C7}" dt="2022-03-02T20:47:59.574" v="1720" actId="14100"/>
          <ac:picMkLst>
            <pc:docMk/>
            <pc:sldMk cId="2424251259" sldId="314"/>
            <ac:picMk id="4" creationId="{051AE679-93D9-44E1-B6C2-1534C21BC44B}"/>
          </ac:picMkLst>
        </pc:picChg>
        <pc:picChg chg="del">
          <ac:chgData name="Lorenzo Di Domenico" userId="b92e3e10ad574af4" providerId="LiveId" clId="{7C109891-7D92-491B-AB07-5A1C2FC8D3C7}" dt="2022-03-02T19:31:42.574" v="227" actId="478"/>
          <ac:picMkLst>
            <pc:docMk/>
            <pc:sldMk cId="2424251259" sldId="314"/>
            <ac:picMk id="6" creationId="{7157D575-7F74-4CAE-B8BE-251E97059A2C}"/>
          </ac:picMkLst>
        </pc:picChg>
        <pc:cxnChg chg="add del mod">
          <ac:chgData name="Lorenzo Di Domenico" userId="b92e3e10ad574af4" providerId="LiveId" clId="{7C109891-7D92-491B-AB07-5A1C2FC8D3C7}" dt="2022-03-02T19:33:19.034" v="229"/>
          <ac:cxnSpMkLst>
            <pc:docMk/>
            <pc:sldMk cId="2424251259" sldId="314"/>
            <ac:cxnSpMk id="10" creationId="{FC5609F4-68DE-4313-BAE5-5439AA7A1127}"/>
          </ac:cxnSpMkLst>
        </pc:cxnChg>
        <pc:cxnChg chg="add del mod">
          <ac:chgData name="Lorenzo Di Domenico" userId="b92e3e10ad574af4" providerId="LiveId" clId="{7C109891-7D92-491B-AB07-5A1C2FC8D3C7}" dt="2022-03-02T19:33:19.034" v="229"/>
          <ac:cxnSpMkLst>
            <pc:docMk/>
            <pc:sldMk cId="2424251259" sldId="314"/>
            <ac:cxnSpMk id="11" creationId="{531F322B-E533-4FA2-BE21-6FE80B01C5E9}"/>
          </ac:cxnSpMkLst>
        </pc:cxnChg>
        <pc:cxnChg chg="add del mod">
          <ac:chgData name="Lorenzo Di Domenico" userId="b92e3e10ad574af4" providerId="LiveId" clId="{7C109891-7D92-491B-AB07-5A1C2FC8D3C7}" dt="2022-03-02T19:33:19.034" v="229"/>
          <ac:cxnSpMkLst>
            <pc:docMk/>
            <pc:sldMk cId="2424251259" sldId="314"/>
            <ac:cxnSpMk id="12" creationId="{D77D6B64-2D3F-4243-B732-CC2DE52D600C}"/>
          </ac:cxnSpMkLst>
        </pc:cxnChg>
        <pc:cxnChg chg="add del mod">
          <ac:chgData name="Lorenzo Di Domenico" userId="b92e3e10ad574af4" providerId="LiveId" clId="{7C109891-7D92-491B-AB07-5A1C2FC8D3C7}" dt="2022-03-02T19:33:19.034" v="229"/>
          <ac:cxnSpMkLst>
            <pc:docMk/>
            <pc:sldMk cId="2424251259" sldId="314"/>
            <ac:cxnSpMk id="13" creationId="{725C96E5-EC58-4A2A-91F2-BE1BC92BABD2}"/>
          </ac:cxnSpMkLst>
        </pc:cxnChg>
        <pc:cxnChg chg="add del mod">
          <ac:chgData name="Lorenzo Di Domenico" userId="b92e3e10ad574af4" providerId="LiveId" clId="{7C109891-7D92-491B-AB07-5A1C2FC8D3C7}" dt="2022-03-02T19:33:19.034" v="229"/>
          <ac:cxnSpMkLst>
            <pc:docMk/>
            <pc:sldMk cId="2424251259" sldId="314"/>
            <ac:cxnSpMk id="14" creationId="{729F8FC6-C272-4827-BA5C-5C2B2C5A723D}"/>
          </ac:cxnSpMkLst>
        </pc:cxnChg>
        <pc:cxnChg chg="add del mod">
          <ac:chgData name="Lorenzo Di Domenico" userId="b92e3e10ad574af4" providerId="LiveId" clId="{7C109891-7D92-491B-AB07-5A1C2FC8D3C7}" dt="2022-03-02T19:33:19.034" v="229"/>
          <ac:cxnSpMkLst>
            <pc:docMk/>
            <pc:sldMk cId="2424251259" sldId="314"/>
            <ac:cxnSpMk id="15" creationId="{6B7A0D27-17FD-4EF1-BECB-712D440F5700}"/>
          </ac:cxnSpMkLst>
        </pc:cxnChg>
        <pc:cxnChg chg="add del mod">
          <ac:chgData name="Lorenzo Di Domenico" userId="b92e3e10ad574af4" providerId="LiveId" clId="{7C109891-7D92-491B-AB07-5A1C2FC8D3C7}" dt="2022-03-02T19:33:19.034" v="229"/>
          <ac:cxnSpMkLst>
            <pc:docMk/>
            <pc:sldMk cId="2424251259" sldId="314"/>
            <ac:cxnSpMk id="16" creationId="{52AC26E8-BFC0-4ED7-96E1-55E6E0B3C31E}"/>
          </ac:cxnSpMkLst>
        </pc:cxnChg>
      </pc:sldChg>
      <pc:sldChg chg="addSp delSp modSp add del mod">
        <pc:chgData name="Lorenzo Di Domenico" userId="b92e3e10ad574af4" providerId="LiveId" clId="{7C109891-7D92-491B-AB07-5A1C2FC8D3C7}" dt="2022-03-23T11:41:02.596" v="4755" actId="47"/>
        <pc:sldMkLst>
          <pc:docMk/>
          <pc:sldMk cId="4015420719" sldId="315"/>
        </pc:sldMkLst>
        <pc:spChg chg="add del mod">
          <ac:chgData name="Lorenzo Di Domenico" userId="b92e3e10ad574af4" providerId="LiveId" clId="{7C109891-7D92-491B-AB07-5A1C2FC8D3C7}" dt="2022-03-02T19:39:22.784" v="237" actId="478"/>
          <ac:spMkLst>
            <pc:docMk/>
            <pc:sldMk cId="4015420719" sldId="315"/>
            <ac:spMk id="2" creationId="{B1A3B0FF-421B-4C1A-96D5-7F97047F8108}"/>
          </ac:spMkLst>
        </pc:spChg>
        <pc:spChg chg="del">
          <ac:chgData name="Lorenzo Di Domenico" userId="b92e3e10ad574af4" providerId="LiveId" clId="{7C109891-7D92-491B-AB07-5A1C2FC8D3C7}" dt="2022-03-02T19:39:16.118" v="236" actId="478"/>
          <ac:spMkLst>
            <pc:docMk/>
            <pc:sldMk cId="4015420719" sldId="315"/>
            <ac:spMk id="9" creationId="{AE645FA9-9783-4B95-A71A-02519DC6053A}"/>
          </ac:spMkLst>
        </pc:spChg>
        <pc:spChg chg="add del">
          <ac:chgData name="Lorenzo Di Domenico" userId="b92e3e10ad574af4" providerId="LiveId" clId="{7C109891-7D92-491B-AB07-5A1C2FC8D3C7}" dt="2022-03-02T20:37:24.356" v="1370" actId="478"/>
          <ac:spMkLst>
            <pc:docMk/>
            <pc:sldMk cId="4015420719" sldId="315"/>
            <ac:spMk id="10" creationId="{74AB5530-A3C4-473B-9167-600F7F86CC28}"/>
          </ac:spMkLst>
        </pc:spChg>
        <pc:spChg chg="add del">
          <ac:chgData name="Lorenzo Di Domenico" userId="b92e3e10ad574af4" providerId="LiveId" clId="{7C109891-7D92-491B-AB07-5A1C2FC8D3C7}" dt="2022-03-02T20:42:01.300" v="1454" actId="22"/>
          <ac:spMkLst>
            <pc:docMk/>
            <pc:sldMk cId="4015420719" sldId="315"/>
            <ac:spMk id="11" creationId="{BFCB06D8-979A-4EE3-8D14-05F1D8642DB9}"/>
          </ac:spMkLst>
        </pc:spChg>
        <pc:spChg chg="add mod">
          <ac:chgData name="Lorenzo Di Domenico" userId="b92e3e10ad574af4" providerId="LiveId" clId="{7C109891-7D92-491B-AB07-5A1C2FC8D3C7}" dt="2022-03-02T21:30:11.461" v="2114"/>
          <ac:spMkLst>
            <pc:docMk/>
            <pc:sldMk cId="4015420719" sldId="315"/>
            <ac:spMk id="12" creationId="{1A43F747-5F74-4BA9-B720-2B5E9AE7A851}"/>
          </ac:spMkLst>
        </pc:spChg>
        <pc:spChg chg="mod">
          <ac:chgData name="Lorenzo Di Domenico" userId="b92e3e10ad574af4" providerId="LiveId" clId="{7C109891-7D92-491B-AB07-5A1C2FC8D3C7}" dt="2022-03-02T21:21:32.265" v="2036" actId="20577"/>
          <ac:spMkLst>
            <pc:docMk/>
            <pc:sldMk cId="4015420719" sldId="315"/>
            <ac:spMk id="10245" creationId="{9E9D7871-5470-4D91-8213-4A46E5028592}"/>
          </ac:spMkLst>
        </pc:spChg>
        <pc:picChg chg="del">
          <ac:chgData name="Lorenzo Di Domenico" userId="b92e3e10ad574af4" providerId="LiveId" clId="{7C109891-7D92-491B-AB07-5A1C2FC8D3C7}" dt="2022-03-02T19:39:23.993" v="238" actId="478"/>
          <ac:picMkLst>
            <pc:docMk/>
            <pc:sldMk cId="4015420719" sldId="315"/>
            <ac:picMk id="6" creationId="{7157D575-7F74-4CAE-B8BE-251E97059A2C}"/>
          </ac:picMkLst>
        </pc:picChg>
      </pc:sldChg>
      <pc:sldChg chg="addSp delSp modSp add del mod ord">
        <pc:chgData name="Lorenzo Di Domenico" userId="b92e3e10ad574af4" providerId="LiveId" clId="{7C109891-7D92-491B-AB07-5A1C2FC8D3C7}" dt="2022-03-23T11:06:53.691" v="2168" actId="47"/>
        <pc:sldMkLst>
          <pc:docMk/>
          <pc:sldMk cId="2826079758" sldId="316"/>
        </pc:sldMkLst>
        <pc:spChg chg="add mod">
          <ac:chgData name="Lorenzo Di Domenico" userId="b92e3e10ad574af4" providerId="LiveId" clId="{7C109891-7D92-491B-AB07-5A1C2FC8D3C7}" dt="2022-03-02T20:10:59.530" v="936" actId="1036"/>
          <ac:spMkLst>
            <pc:docMk/>
            <pc:sldMk cId="2826079758" sldId="316"/>
            <ac:spMk id="7" creationId="{5A274CFA-E2E4-427B-8216-DA2779633FE7}"/>
          </ac:spMkLst>
        </pc:spChg>
        <pc:spChg chg="add mod">
          <ac:chgData name="Lorenzo Di Domenico" userId="b92e3e10ad574af4" providerId="LiveId" clId="{7C109891-7D92-491B-AB07-5A1C2FC8D3C7}" dt="2022-03-02T20:10:59.530" v="936" actId="1036"/>
          <ac:spMkLst>
            <pc:docMk/>
            <pc:sldMk cId="2826079758" sldId="316"/>
            <ac:spMk id="8" creationId="{7F16B54B-DA80-4EE1-9FDE-B7EC059C2E28}"/>
          </ac:spMkLst>
        </pc:spChg>
        <pc:spChg chg="mod">
          <ac:chgData name="Lorenzo Di Domenico" userId="b92e3e10ad574af4" providerId="LiveId" clId="{7C109891-7D92-491B-AB07-5A1C2FC8D3C7}" dt="2022-03-02T20:06:25.802" v="869" actId="1036"/>
          <ac:spMkLst>
            <pc:docMk/>
            <pc:sldMk cId="2826079758" sldId="316"/>
            <ac:spMk id="9" creationId="{AE645FA9-9783-4B95-A71A-02519DC6053A}"/>
          </ac:spMkLst>
        </pc:spChg>
        <pc:spChg chg="mod">
          <ac:chgData name="Lorenzo Di Domenico" userId="b92e3e10ad574af4" providerId="LiveId" clId="{7C109891-7D92-491B-AB07-5A1C2FC8D3C7}" dt="2022-03-02T20:10:59.530" v="936" actId="1036"/>
          <ac:spMkLst>
            <pc:docMk/>
            <pc:sldMk cId="2826079758" sldId="316"/>
            <ac:spMk id="10" creationId="{88914938-4038-4529-A39B-E1FACFE58645}"/>
          </ac:spMkLst>
        </pc:spChg>
        <pc:spChg chg="add del mod">
          <ac:chgData name="Lorenzo Di Domenico" userId="b92e3e10ad574af4" providerId="LiveId" clId="{7C109891-7D92-491B-AB07-5A1C2FC8D3C7}" dt="2022-03-02T20:03:05.687" v="813" actId="478"/>
          <ac:spMkLst>
            <pc:docMk/>
            <pc:sldMk cId="2826079758" sldId="316"/>
            <ac:spMk id="11" creationId="{F1D8F8CB-04C4-4AEA-B036-274A305757C2}"/>
          </ac:spMkLst>
        </pc:spChg>
        <pc:spChg chg="add mod">
          <ac:chgData name="Lorenzo Di Domenico" userId="b92e3e10ad574af4" providerId="LiveId" clId="{7C109891-7D92-491B-AB07-5A1C2FC8D3C7}" dt="2022-03-02T20:10:59.530" v="936" actId="1036"/>
          <ac:spMkLst>
            <pc:docMk/>
            <pc:sldMk cId="2826079758" sldId="316"/>
            <ac:spMk id="12" creationId="{80754E82-0A20-43E7-BF44-BA315D115A03}"/>
          </ac:spMkLst>
        </pc:spChg>
        <pc:spChg chg="add del mod">
          <ac:chgData name="Lorenzo Di Domenico" userId="b92e3e10ad574af4" providerId="LiveId" clId="{7C109891-7D92-491B-AB07-5A1C2FC8D3C7}" dt="2022-03-02T20:05:29.348" v="832" actId="478"/>
          <ac:spMkLst>
            <pc:docMk/>
            <pc:sldMk cId="2826079758" sldId="316"/>
            <ac:spMk id="16" creationId="{B8B203E2-7149-438D-BEF1-7131A1440F94}"/>
          </ac:spMkLst>
        </pc:spChg>
        <pc:spChg chg="mod">
          <ac:chgData name="Lorenzo Di Domenico" userId="b92e3e10ad574af4" providerId="LiveId" clId="{7C109891-7D92-491B-AB07-5A1C2FC8D3C7}" dt="2022-03-02T20:10:59.530" v="936" actId="1036"/>
          <ac:spMkLst>
            <pc:docMk/>
            <pc:sldMk cId="2826079758" sldId="316"/>
            <ac:spMk id="22" creationId="{AD7ADBD5-FBE6-4DEE-B831-8B49076D08CE}"/>
          </ac:spMkLst>
        </pc:spChg>
        <pc:spChg chg="del mod">
          <ac:chgData name="Lorenzo Di Domenico" userId="b92e3e10ad574af4" providerId="LiveId" clId="{7C109891-7D92-491B-AB07-5A1C2FC8D3C7}" dt="2022-03-02T20:03:27.502" v="819" actId="478"/>
          <ac:spMkLst>
            <pc:docMk/>
            <pc:sldMk cId="2826079758" sldId="316"/>
            <ac:spMk id="23" creationId="{20B80511-EFA0-46E8-B5F1-FB56686265FC}"/>
          </ac:spMkLst>
        </pc:spChg>
        <pc:spChg chg="add del mod">
          <ac:chgData name="Lorenzo Di Domenico" userId="b92e3e10ad574af4" providerId="LiveId" clId="{7C109891-7D92-491B-AB07-5A1C2FC8D3C7}" dt="2022-03-02T20:05:27.648" v="830" actId="478"/>
          <ac:spMkLst>
            <pc:docMk/>
            <pc:sldMk cId="2826079758" sldId="316"/>
            <ac:spMk id="25" creationId="{3C2F3C79-A2ED-4E44-BADD-7FFD9E3AA8F2}"/>
          </ac:spMkLst>
        </pc:spChg>
        <pc:spChg chg="add mod">
          <ac:chgData name="Lorenzo Di Domenico" userId="b92e3e10ad574af4" providerId="LiveId" clId="{7C109891-7D92-491B-AB07-5A1C2FC8D3C7}" dt="2022-03-02T20:10:59.530" v="936" actId="1036"/>
          <ac:spMkLst>
            <pc:docMk/>
            <pc:sldMk cId="2826079758" sldId="316"/>
            <ac:spMk id="29" creationId="{4DA6532E-9EB8-4121-99A5-0DA263E986C6}"/>
          </ac:spMkLst>
        </pc:spChg>
        <pc:spChg chg="add mod">
          <ac:chgData name="Lorenzo Di Domenico" userId="b92e3e10ad574af4" providerId="LiveId" clId="{7C109891-7D92-491B-AB07-5A1C2FC8D3C7}" dt="2022-03-02T20:10:59.530" v="936" actId="1036"/>
          <ac:spMkLst>
            <pc:docMk/>
            <pc:sldMk cId="2826079758" sldId="316"/>
            <ac:spMk id="31" creationId="{0DFABC40-50E1-4482-A49C-0125F51EE754}"/>
          </ac:spMkLst>
        </pc:spChg>
        <pc:spChg chg="add mod">
          <ac:chgData name="Lorenzo Di Domenico" userId="b92e3e10ad574af4" providerId="LiveId" clId="{7C109891-7D92-491B-AB07-5A1C2FC8D3C7}" dt="2022-03-02T20:10:59.530" v="936" actId="1036"/>
          <ac:spMkLst>
            <pc:docMk/>
            <pc:sldMk cId="2826079758" sldId="316"/>
            <ac:spMk id="32" creationId="{0FDA70D7-50AB-4444-B934-9DF7170E2D59}"/>
          </ac:spMkLst>
        </pc:spChg>
        <pc:spChg chg="add mod">
          <ac:chgData name="Lorenzo Di Domenico" userId="b92e3e10ad574af4" providerId="LiveId" clId="{7C109891-7D92-491B-AB07-5A1C2FC8D3C7}" dt="2022-03-02T20:10:59.530" v="936" actId="1036"/>
          <ac:spMkLst>
            <pc:docMk/>
            <pc:sldMk cId="2826079758" sldId="316"/>
            <ac:spMk id="33" creationId="{FB5A747B-BCBA-4F42-9811-84B2717B89DC}"/>
          </ac:spMkLst>
        </pc:spChg>
        <pc:spChg chg="add mod">
          <ac:chgData name="Lorenzo Di Domenico" userId="b92e3e10ad574af4" providerId="LiveId" clId="{7C109891-7D92-491B-AB07-5A1C2FC8D3C7}" dt="2022-03-02T20:10:59.530" v="936" actId="1036"/>
          <ac:spMkLst>
            <pc:docMk/>
            <pc:sldMk cId="2826079758" sldId="316"/>
            <ac:spMk id="35" creationId="{D3A981A9-77EF-48B2-8C79-96CDF22079EC}"/>
          </ac:spMkLst>
        </pc:spChg>
        <pc:spChg chg="add del mod">
          <ac:chgData name="Lorenzo Di Domenico" userId="b92e3e10ad574af4" providerId="LiveId" clId="{7C109891-7D92-491B-AB07-5A1C2FC8D3C7}" dt="2022-03-02T20:05:50.561" v="839" actId="478"/>
          <ac:spMkLst>
            <pc:docMk/>
            <pc:sldMk cId="2826079758" sldId="316"/>
            <ac:spMk id="36" creationId="{9EDA3AB8-24AB-4EA0-813E-F28597437F5E}"/>
          </ac:spMkLst>
        </pc:spChg>
        <pc:spChg chg="add del mod">
          <ac:chgData name="Lorenzo Di Domenico" userId="b92e3e10ad574af4" providerId="LiveId" clId="{7C109891-7D92-491B-AB07-5A1C2FC8D3C7}" dt="2022-03-02T20:07:38.156" v="881" actId="478"/>
          <ac:spMkLst>
            <pc:docMk/>
            <pc:sldMk cId="2826079758" sldId="316"/>
            <ac:spMk id="37" creationId="{317E93E3-F7A3-4261-A98A-758E53A6B854}"/>
          </ac:spMkLst>
        </pc:spChg>
        <pc:spChg chg="add mod">
          <ac:chgData name="Lorenzo Di Domenico" userId="b92e3e10ad574af4" providerId="LiveId" clId="{7C109891-7D92-491B-AB07-5A1C2FC8D3C7}" dt="2022-03-02T20:10:59.530" v="936" actId="1036"/>
          <ac:spMkLst>
            <pc:docMk/>
            <pc:sldMk cId="2826079758" sldId="316"/>
            <ac:spMk id="39" creationId="{69A9E11F-6767-46A0-ACCC-E4BC9CC16E7D}"/>
          </ac:spMkLst>
        </pc:spChg>
        <pc:spChg chg="add del mod">
          <ac:chgData name="Lorenzo Di Domenico" userId="b92e3e10ad574af4" providerId="LiveId" clId="{7C109891-7D92-491B-AB07-5A1C2FC8D3C7}" dt="2022-03-02T20:08:48.269" v="903" actId="478"/>
          <ac:spMkLst>
            <pc:docMk/>
            <pc:sldMk cId="2826079758" sldId="316"/>
            <ac:spMk id="40" creationId="{2E0E368C-14E6-41CA-BD1F-C2725AD5EA42}"/>
          </ac:spMkLst>
        </pc:spChg>
        <pc:spChg chg="add mod">
          <ac:chgData name="Lorenzo Di Domenico" userId="b92e3e10ad574af4" providerId="LiveId" clId="{7C109891-7D92-491B-AB07-5A1C2FC8D3C7}" dt="2022-03-02T20:10:59.530" v="936" actId="1036"/>
          <ac:spMkLst>
            <pc:docMk/>
            <pc:sldMk cId="2826079758" sldId="316"/>
            <ac:spMk id="42" creationId="{8B470C29-E33E-4D88-81AC-C17175F191CC}"/>
          </ac:spMkLst>
        </pc:spChg>
        <pc:spChg chg="add del mod">
          <ac:chgData name="Lorenzo Di Domenico" userId="b92e3e10ad574af4" providerId="LiveId" clId="{7C109891-7D92-491B-AB07-5A1C2FC8D3C7}" dt="2022-03-02T20:08:33.945" v="901" actId="478"/>
          <ac:spMkLst>
            <pc:docMk/>
            <pc:sldMk cId="2826079758" sldId="316"/>
            <ac:spMk id="43" creationId="{8A273CB6-914C-494C-B38E-6BA06DDBB8F2}"/>
          </ac:spMkLst>
        </pc:spChg>
        <pc:spChg chg="add del mod">
          <ac:chgData name="Lorenzo Di Domenico" userId="b92e3e10ad574af4" providerId="LiveId" clId="{7C109891-7D92-491B-AB07-5A1C2FC8D3C7}" dt="2022-03-02T20:07:41.353" v="884" actId="478"/>
          <ac:spMkLst>
            <pc:docMk/>
            <pc:sldMk cId="2826079758" sldId="316"/>
            <ac:spMk id="47" creationId="{DD6A6FB0-941C-4EDA-9509-E18465DB763A}"/>
          </ac:spMkLst>
        </pc:spChg>
        <pc:spChg chg="add del mod">
          <ac:chgData name="Lorenzo Di Domenico" userId="b92e3e10ad574af4" providerId="LiveId" clId="{7C109891-7D92-491B-AB07-5A1C2FC8D3C7}" dt="2022-03-02T20:07:45.056" v="887" actId="478"/>
          <ac:spMkLst>
            <pc:docMk/>
            <pc:sldMk cId="2826079758" sldId="316"/>
            <ac:spMk id="49" creationId="{6E82CB2B-AAA8-44D8-85FA-2294DD9709DB}"/>
          </ac:spMkLst>
        </pc:spChg>
        <pc:spChg chg="add del mod">
          <ac:chgData name="Lorenzo Di Domenico" userId="b92e3e10ad574af4" providerId="LiveId" clId="{7C109891-7D92-491B-AB07-5A1C2FC8D3C7}" dt="2022-03-02T20:08:34.849" v="902" actId="478"/>
          <ac:spMkLst>
            <pc:docMk/>
            <pc:sldMk cId="2826079758" sldId="316"/>
            <ac:spMk id="52" creationId="{6C609FC4-8B1C-487E-AA10-19835C22D687}"/>
          </ac:spMkLst>
        </pc:spChg>
        <pc:spChg chg="add del mod">
          <ac:chgData name="Lorenzo Di Domenico" userId="b92e3e10ad574af4" providerId="LiveId" clId="{7C109891-7D92-491B-AB07-5A1C2FC8D3C7}" dt="2022-03-02T20:08:31.737" v="900" actId="478"/>
          <ac:spMkLst>
            <pc:docMk/>
            <pc:sldMk cId="2826079758" sldId="316"/>
            <ac:spMk id="54" creationId="{C7215D6E-3F76-4409-9311-570C5219D440}"/>
          </ac:spMkLst>
        </pc:spChg>
        <pc:spChg chg="add del mod">
          <ac:chgData name="Lorenzo Di Domenico" userId="b92e3e10ad574af4" providerId="LiveId" clId="{7C109891-7D92-491B-AB07-5A1C2FC8D3C7}" dt="2022-03-02T20:08:31.737" v="900" actId="478"/>
          <ac:spMkLst>
            <pc:docMk/>
            <pc:sldMk cId="2826079758" sldId="316"/>
            <ac:spMk id="55" creationId="{152BC944-1234-49E0-94C5-5BD295AE6D9A}"/>
          </ac:spMkLst>
        </pc:spChg>
        <pc:spChg chg="add del mod">
          <ac:chgData name="Lorenzo Di Domenico" userId="b92e3e10ad574af4" providerId="LiveId" clId="{7C109891-7D92-491B-AB07-5A1C2FC8D3C7}" dt="2022-03-02T20:05:48.310" v="838" actId="478"/>
          <ac:spMkLst>
            <pc:docMk/>
            <pc:sldMk cId="2826079758" sldId="316"/>
            <ac:spMk id="58" creationId="{FAC0F41C-A7B7-4E62-AD43-3924724FAFFC}"/>
          </ac:spMkLst>
        </pc:spChg>
        <pc:spChg chg="add del mod">
          <ac:chgData name="Lorenzo Di Domenico" userId="b92e3e10ad574af4" providerId="LiveId" clId="{7C109891-7D92-491B-AB07-5A1C2FC8D3C7}" dt="2022-03-02T20:05:56.670" v="841" actId="478"/>
          <ac:spMkLst>
            <pc:docMk/>
            <pc:sldMk cId="2826079758" sldId="316"/>
            <ac:spMk id="59" creationId="{5A6700BA-1B73-406B-B575-4F3D64EA129A}"/>
          </ac:spMkLst>
        </pc:spChg>
        <pc:spChg chg="add del mod">
          <ac:chgData name="Lorenzo Di Domenico" userId="b92e3e10ad574af4" providerId="LiveId" clId="{7C109891-7D92-491B-AB07-5A1C2FC8D3C7}" dt="2022-03-02T20:03:23.712" v="817" actId="478"/>
          <ac:spMkLst>
            <pc:docMk/>
            <pc:sldMk cId="2826079758" sldId="316"/>
            <ac:spMk id="60" creationId="{AC94891F-8149-4A3D-BDDF-82B8B2B8A6C7}"/>
          </ac:spMkLst>
        </pc:spChg>
        <pc:spChg chg="add del mod">
          <ac:chgData name="Lorenzo Di Domenico" userId="b92e3e10ad574af4" providerId="LiveId" clId="{7C109891-7D92-491B-AB07-5A1C2FC8D3C7}" dt="2022-03-02T20:03:15.077" v="814" actId="478"/>
          <ac:spMkLst>
            <pc:docMk/>
            <pc:sldMk cId="2826079758" sldId="316"/>
            <ac:spMk id="64" creationId="{CAA4DF4C-1640-4430-8AC2-A866E476088A}"/>
          </ac:spMkLst>
        </pc:spChg>
        <pc:spChg chg="add del mod">
          <ac:chgData name="Lorenzo Di Domenico" userId="b92e3e10ad574af4" providerId="LiveId" clId="{7C109891-7D92-491B-AB07-5A1C2FC8D3C7}" dt="2022-03-02T20:03:15.077" v="814" actId="478"/>
          <ac:spMkLst>
            <pc:docMk/>
            <pc:sldMk cId="2826079758" sldId="316"/>
            <ac:spMk id="65" creationId="{458363D8-DD6E-4242-80F8-7EDC2499AA14}"/>
          </ac:spMkLst>
        </pc:spChg>
        <pc:spChg chg="add del mod">
          <ac:chgData name="Lorenzo Di Domenico" userId="b92e3e10ad574af4" providerId="LiveId" clId="{7C109891-7D92-491B-AB07-5A1C2FC8D3C7}" dt="2022-03-02T20:03:23.712" v="817" actId="478"/>
          <ac:spMkLst>
            <pc:docMk/>
            <pc:sldMk cId="2826079758" sldId="316"/>
            <ac:spMk id="66" creationId="{58EDE3EB-9644-4555-A361-6829C66F91B2}"/>
          </ac:spMkLst>
        </pc:spChg>
        <pc:spChg chg="add del mod">
          <ac:chgData name="Lorenzo Di Domenico" userId="b92e3e10ad574af4" providerId="LiveId" clId="{7C109891-7D92-491B-AB07-5A1C2FC8D3C7}" dt="2022-03-02T20:03:23.712" v="817" actId="478"/>
          <ac:spMkLst>
            <pc:docMk/>
            <pc:sldMk cId="2826079758" sldId="316"/>
            <ac:spMk id="67" creationId="{028DFFB0-E7D9-48A0-82F3-2B80B330278B}"/>
          </ac:spMkLst>
        </pc:spChg>
        <pc:spChg chg="add del mod">
          <ac:chgData name="Lorenzo Di Domenico" userId="b92e3e10ad574af4" providerId="LiveId" clId="{7C109891-7D92-491B-AB07-5A1C2FC8D3C7}" dt="2022-03-02T20:03:23.712" v="817" actId="478"/>
          <ac:spMkLst>
            <pc:docMk/>
            <pc:sldMk cId="2826079758" sldId="316"/>
            <ac:spMk id="68" creationId="{3CEA7763-92F3-4E3E-8DDA-5921BE202F9B}"/>
          </ac:spMkLst>
        </pc:spChg>
        <pc:spChg chg="add del mod">
          <ac:chgData name="Lorenzo Di Domenico" userId="b92e3e10ad574af4" providerId="LiveId" clId="{7C109891-7D92-491B-AB07-5A1C2FC8D3C7}" dt="2022-03-02T20:03:15.077" v="814" actId="478"/>
          <ac:spMkLst>
            <pc:docMk/>
            <pc:sldMk cId="2826079758" sldId="316"/>
            <ac:spMk id="69" creationId="{D1907AB7-C414-48A0-AE82-EA4D14530EE0}"/>
          </ac:spMkLst>
        </pc:spChg>
        <pc:spChg chg="add del mod">
          <ac:chgData name="Lorenzo Di Domenico" userId="b92e3e10ad574af4" providerId="LiveId" clId="{7C109891-7D92-491B-AB07-5A1C2FC8D3C7}" dt="2022-03-02T20:03:23.712" v="817" actId="478"/>
          <ac:spMkLst>
            <pc:docMk/>
            <pc:sldMk cId="2826079758" sldId="316"/>
            <ac:spMk id="70" creationId="{22C2C8FD-5BE4-418A-970B-86F724EB8FF7}"/>
          </ac:spMkLst>
        </pc:spChg>
        <pc:spChg chg="add del mod">
          <ac:chgData name="Lorenzo Di Domenico" userId="b92e3e10ad574af4" providerId="LiveId" clId="{7C109891-7D92-491B-AB07-5A1C2FC8D3C7}" dt="2022-03-02T20:03:23.712" v="817" actId="478"/>
          <ac:spMkLst>
            <pc:docMk/>
            <pc:sldMk cId="2826079758" sldId="316"/>
            <ac:spMk id="71" creationId="{9CAEB40F-8CDE-4928-AD91-E7A452D77174}"/>
          </ac:spMkLst>
        </pc:spChg>
        <pc:spChg chg="add del mod">
          <ac:chgData name="Lorenzo Di Domenico" userId="b92e3e10ad574af4" providerId="LiveId" clId="{7C109891-7D92-491B-AB07-5A1C2FC8D3C7}" dt="2022-03-02T20:03:30.009" v="820" actId="478"/>
          <ac:spMkLst>
            <pc:docMk/>
            <pc:sldMk cId="2826079758" sldId="316"/>
            <ac:spMk id="80" creationId="{9D7E6BA3-EDF2-40EE-9DCB-BC841653D001}"/>
          </ac:spMkLst>
        </pc:spChg>
        <pc:spChg chg="add del mod">
          <ac:chgData name="Lorenzo Di Domenico" userId="b92e3e10ad574af4" providerId="LiveId" clId="{7C109891-7D92-491B-AB07-5A1C2FC8D3C7}" dt="2022-03-02T20:03:15.077" v="814" actId="478"/>
          <ac:spMkLst>
            <pc:docMk/>
            <pc:sldMk cId="2826079758" sldId="316"/>
            <ac:spMk id="81" creationId="{DFFA625C-B7F0-4276-BF01-C3E197FD6148}"/>
          </ac:spMkLst>
        </pc:spChg>
        <pc:spChg chg="add del mod">
          <ac:chgData name="Lorenzo Di Domenico" userId="b92e3e10ad574af4" providerId="LiveId" clId="{7C109891-7D92-491B-AB07-5A1C2FC8D3C7}" dt="2022-03-02T20:03:15.077" v="814" actId="478"/>
          <ac:spMkLst>
            <pc:docMk/>
            <pc:sldMk cId="2826079758" sldId="316"/>
            <ac:spMk id="82" creationId="{206D4FDC-B2D1-45C7-8441-BDF0B454B639}"/>
          </ac:spMkLst>
        </pc:spChg>
        <pc:spChg chg="add del mod">
          <ac:chgData name="Lorenzo Di Domenico" userId="b92e3e10ad574af4" providerId="LiveId" clId="{7C109891-7D92-491B-AB07-5A1C2FC8D3C7}" dt="2022-03-02T20:03:23.712" v="817" actId="478"/>
          <ac:spMkLst>
            <pc:docMk/>
            <pc:sldMk cId="2826079758" sldId="316"/>
            <ac:spMk id="84" creationId="{15667BE5-54C7-4BA2-9B9A-2F1967F3B552}"/>
          </ac:spMkLst>
        </pc:spChg>
        <pc:spChg chg="add del mod">
          <ac:chgData name="Lorenzo Di Domenico" userId="b92e3e10ad574af4" providerId="LiveId" clId="{7C109891-7D92-491B-AB07-5A1C2FC8D3C7}" dt="2022-03-02T20:03:15.077" v="814" actId="478"/>
          <ac:spMkLst>
            <pc:docMk/>
            <pc:sldMk cId="2826079758" sldId="316"/>
            <ac:spMk id="85" creationId="{1746483A-5912-44CD-BF21-2287FFEFAEF1}"/>
          </ac:spMkLst>
        </pc:spChg>
        <pc:spChg chg="add del mod">
          <ac:chgData name="Lorenzo Di Domenico" userId="b92e3e10ad574af4" providerId="LiveId" clId="{7C109891-7D92-491B-AB07-5A1C2FC8D3C7}" dt="2022-03-02T20:03:23.712" v="817" actId="478"/>
          <ac:spMkLst>
            <pc:docMk/>
            <pc:sldMk cId="2826079758" sldId="316"/>
            <ac:spMk id="86" creationId="{A89ED000-0ECC-40A9-B550-B72F7E310F1F}"/>
          </ac:spMkLst>
        </pc:spChg>
        <pc:spChg chg="mod">
          <ac:chgData name="Lorenzo Di Domenico" userId="b92e3e10ad574af4" providerId="LiveId" clId="{7C109891-7D92-491B-AB07-5A1C2FC8D3C7}" dt="2022-03-02T20:02:36.743" v="810" actId="20577"/>
          <ac:spMkLst>
            <pc:docMk/>
            <pc:sldMk cId="2826079758" sldId="316"/>
            <ac:spMk id="10245" creationId="{9E9D7871-5470-4D91-8213-4A46E5028592}"/>
          </ac:spMkLst>
        </pc:spChg>
        <pc:grpChg chg="add mod">
          <ac:chgData name="Lorenzo Di Domenico" userId="b92e3e10ad574af4" providerId="LiveId" clId="{7C109891-7D92-491B-AB07-5A1C2FC8D3C7}" dt="2022-03-02T20:10:59.530" v="936" actId="1036"/>
          <ac:grpSpMkLst>
            <pc:docMk/>
            <pc:sldMk cId="2826079758" sldId="316"/>
            <ac:grpSpMk id="19" creationId="{E76DE26C-8F8E-4CA7-8CD9-4DA2F0AA56FB}"/>
          </ac:grpSpMkLst>
        </pc:grpChg>
        <pc:grpChg chg="del mod">
          <ac:chgData name="Lorenzo Di Domenico" userId="b92e3e10ad574af4" providerId="LiveId" clId="{7C109891-7D92-491B-AB07-5A1C2FC8D3C7}" dt="2022-03-02T20:03:27.502" v="819" actId="478"/>
          <ac:grpSpMkLst>
            <pc:docMk/>
            <pc:sldMk cId="2826079758" sldId="316"/>
            <ac:grpSpMk id="20" creationId="{E34BEE11-3798-46EC-94A5-B92C2B29D44D}"/>
          </ac:grpSpMkLst>
        </pc:grpChg>
        <pc:picChg chg="del">
          <ac:chgData name="Lorenzo Di Domenico" userId="b92e3e10ad574af4" providerId="LiveId" clId="{7C109891-7D92-491B-AB07-5A1C2FC8D3C7}" dt="2022-03-02T20:02:46.715" v="811" actId="478"/>
          <ac:picMkLst>
            <pc:docMk/>
            <pc:sldMk cId="2826079758" sldId="316"/>
            <ac:picMk id="2" creationId="{A6F5CE62-507A-4DC5-9DF1-10CC4F5ADFC7}"/>
          </ac:picMkLst>
        </pc:picChg>
        <pc:cxnChg chg="add mod">
          <ac:chgData name="Lorenzo Di Domenico" userId="b92e3e10ad574af4" providerId="LiveId" clId="{7C109891-7D92-491B-AB07-5A1C2FC8D3C7}" dt="2022-03-02T20:10:59.530" v="936" actId="1036"/>
          <ac:cxnSpMkLst>
            <pc:docMk/>
            <pc:sldMk cId="2826079758" sldId="316"/>
            <ac:cxnSpMk id="13" creationId="{66E02FD0-7C4F-43D8-B15D-42EB2BEEA8E1}"/>
          </ac:cxnSpMkLst>
        </pc:cxnChg>
        <pc:cxnChg chg="add mod">
          <ac:chgData name="Lorenzo Di Domenico" userId="b92e3e10ad574af4" providerId="LiveId" clId="{7C109891-7D92-491B-AB07-5A1C2FC8D3C7}" dt="2022-03-02T20:10:59.530" v="936" actId="1036"/>
          <ac:cxnSpMkLst>
            <pc:docMk/>
            <pc:sldMk cId="2826079758" sldId="316"/>
            <ac:cxnSpMk id="14" creationId="{66897E2D-09C7-4A50-986E-8705935D4717}"/>
          </ac:cxnSpMkLst>
        </pc:cxnChg>
        <pc:cxnChg chg="add del mod">
          <ac:chgData name="Lorenzo Di Domenico" userId="b92e3e10ad574af4" providerId="LiveId" clId="{7C109891-7D92-491B-AB07-5A1C2FC8D3C7}" dt="2022-03-02T20:05:28.671" v="831" actId="478"/>
          <ac:cxnSpMkLst>
            <pc:docMk/>
            <pc:sldMk cId="2826079758" sldId="316"/>
            <ac:cxnSpMk id="15" creationId="{6AE40BBC-2AEA-49E2-BB94-2424052C6D1D}"/>
          </ac:cxnSpMkLst>
        </pc:cxnChg>
        <pc:cxnChg chg="add mod">
          <ac:chgData name="Lorenzo Di Domenico" userId="b92e3e10ad574af4" providerId="LiveId" clId="{7C109891-7D92-491B-AB07-5A1C2FC8D3C7}" dt="2022-03-02T20:10:59.530" v="936" actId="1036"/>
          <ac:cxnSpMkLst>
            <pc:docMk/>
            <pc:sldMk cId="2826079758" sldId="316"/>
            <ac:cxnSpMk id="17" creationId="{BB9EDFB7-C1CB-4E40-B095-64F4193BB5FF}"/>
          </ac:cxnSpMkLst>
        </pc:cxnChg>
        <pc:cxnChg chg="add mod">
          <ac:chgData name="Lorenzo Di Domenico" userId="b92e3e10ad574af4" providerId="LiveId" clId="{7C109891-7D92-491B-AB07-5A1C2FC8D3C7}" dt="2022-03-02T20:10:59.530" v="936" actId="1036"/>
          <ac:cxnSpMkLst>
            <pc:docMk/>
            <pc:sldMk cId="2826079758" sldId="316"/>
            <ac:cxnSpMk id="18" creationId="{4C4E4DFB-F41B-4D8C-8BE7-02116D338DAC}"/>
          </ac:cxnSpMkLst>
        </pc:cxnChg>
        <pc:cxnChg chg="mod">
          <ac:chgData name="Lorenzo Di Domenico" userId="b92e3e10ad574af4" providerId="LiveId" clId="{7C109891-7D92-491B-AB07-5A1C2FC8D3C7}" dt="2022-03-02T20:10:59.530" v="936" actId="1036"/>
          <ac:cxnSpMkLst>
            <pc:docMk/>
            <pc:sldMk cId="2826079758" sldId="316"/>
            <ac:cxnSpMk id="21" creationId="{AC46C610-2DE7-4441-8D5F-E81ABEDAB83D}"/>
          </ac:cxnSpMkLst>
        </pc:cxnChg>
        <pc:cxnChg chg="add del mod">
          <ac:chgData name="Lorenzo Di Domenico" userId="b92e3e10ad574af4" providerId="LiveId" clId="{7C109891-7D92-491B-AB07-5A1C2FC8D3C7}" dt="2022-03-02T20:05:26.282" v="829" actId="478"/>
          <ac:cxnSpMkLst>
            <pc:docMk/>
            <pc:sldMk cId="2826079758" sldId="316"/>
            <ac:cxnSpMk id="24" creationId="{8B8356EA-420A-4ED3-971B-885F2CC4B59A}"/>
          </ac:cxnSpMkLst>
        </pc:cxnChg>
        <pc:cxnChg chg="add del mod">
          <ac:chgData name="Lorenzo Di Domenico" userId="b92e3e10ad574af4" providerId="LiveId" clId="{7C109891-7D92-491B-AB07-5A1C2FC8D3C7}" dt="2022-03-02T20:08:31.737" v="900" actId="478"/>
          <ac:cxnSpMkLst>
            <pc:docMk/>
            <pc:sldMk cId="2826079758" sldId="316"/>
            <ac:cxnSpMk id="26" creationId="{54102F6C-29D1-4015-90A5-0668D940DB5C}"/>
          </ac:cxnSpMkLst>
        </pc:cxnChg>
        <pc:cxnChg chg="add del mod">
          <ac:chgData name="Lorenzo Di Domenico" userId="b92e3e10ad574af4" providerId="LiveId" clId="{7C109891-7D92-491B-AB07-5A1C2FC8D3C7}" dt="2022-03-02T20:05:45.901" v="836" actId="478"/>
          <ac:cxnSpMkLst>
            <pc:docMk/>
            <pc:sldMk cId="2826079758" sldId="316"/>
            <ac:cxnSpMk id="27" creationId="{136A7F51-8E35-4F62-8C9F-4CCDD7575972}"/>
          </ac:cxnSpMkLst>
        </pc:cxnChg>
        <pc:cxnChg chg="add del mod">
          <ac:chgData name="Lorenzo Di Domenico" userId="b92e3e10ad574af4" providerId="LiveId" clId="{7C109891-7D92-491B-AB07-5A1C2FC8D3C7}" dt="2022-03-02T20:07:39.038" v="882" actId="478"/>
          <ac:cxnSpMkLst>
            <pc:docMk/>
            <pc:sldMk cId="2826079758" sldId="316"/>
            <ac:cxnSpMk id="28" creationId="{09448235-2195-40EE-B111-4BB05756B95D}"/>
          </ac:cxnSpMkLst>
        </pc:cxnChg>
        <pc:cxnChg chg="add mod">
          <ac:chgData name="Lorenzo Di Domenico" userId="b92e3e10ad574af4" providerId="LiveId" clId="{7C109891-7D92-491B-AB07-5A1C2FC8D3C7}" dt="2022-03-02T20:10:59.530" v="936" actId="1036"/>
          <ac:cxnSpMkLst>
            <pc:docMk/>
            <pc:sldMk cId="2826079758" sldId="316"/>
            <ac:cxnSpMk id="30" creationId="{34C8C9FD-8B19-498C-A756-C02EF10B24DC}"/>
          </ac:cxnSpMkLst>
        </pc:cxnChg>
        <pc:cxnChg chg="add mod">
          <ac:chgData name="Lorenzo Di Domenico" userId="b92e3e10ad574af4" providerId="LiveId" clId="{7C109891-7D92-491B-AB07-5A1C2FC8D3C7}" dt="2022-03-02T20:10:59.530" v="936" actId="1036"/>
          <ac:cxnSpMkLst>
            <pc:docMk/>
            <pc:sldMk cId="2826079758" sldId="316"/>
            <ac:cxnSpMk id="34" creationId="{1966DD36-BE4A-4353-8E84-D6786ACEE958}"/>
          </ac:cxnSpMkLst>
        </pc:cxnChg>
        <pc:cxnChg chg="add del mod">
          <ac:chgData name="Lorenzo Di Domenico" userId="b92e3e10ad574af4" providerId="LiveId" clId="{7C109891-7D92-491B-AB07-5A1C2FC8D3C7}" dt="2022-03-02T20:10:42.769" v="915" actId="478"/>
          <ac:cxnSpMkLst>
            <pc:docMk/>
            <pc:sldMk cId="2826079758" sldId="316"/>
            <ac:cxnSpMk id="38" creationId="{43ECD4AF-B51D-4B03-86BB-35F063B465A2}"/>
          </ac:cxnSpMkLst>
        </pc:cxnChg>
        <pc:cxnChg chg="add mod">
          <ac:chgData name="Lorenzo Di Domenico" userId="b92e3e10ad574af4" providerId="LiveId" clId="{7C109891-7D92-491B-AB07-5A1C2FC8D3C7}" dt="2022-03-02T20:10:59.530" v="936" actId="1036"/>
          <ac:cxnSpMkLst>
            <pc:docMk/>
            <pc:sldMk cId="2826079758" sldId="316"/>
            <ac:cxnSpMk id="41" creationId="{16A5666C-255C-4F35-B6A7-7A9BB4B44498}"/>
          </ac:cxnSpMkLst>
        </pc:cxnChg>
        <pc:cxnChg chg="add mod">
          <ac:chgData name="Lorenzo Di Domenico" userId="b92e3e10ad574af4" providerId="LiveId" clId="{7C109891-7D92-491B-AB07-5A1C2FC8D3C7}" dt="2022-03-02T20:10:59.530" v="936" actId="1036"/>
          <ac:cxnSpMkLst>
            <pc:docMk/>
            <pc:sldMk cId="2826079758" sldId="316"/>
            <ac:cxnSpMk id="44" creationId="{34AF8FCF-C902-4CCF-BD23-2FB96831FCD4}"/>
          </ac:cxnSpMkLst>
        </pc:cxnChg>
        <pc:cxnChg chg="add del mod">
          <ac:chgData name="Lorenzo Di Domenico" userId="b92e3e10ad574af4" providerId="LiveId" clId="{7C109891-7D92-491B-AB07-5A1C2FC8D3C7}" dt="2022-03-02T20:07:42.162" v="885" actId="478"/>
          <ac:cxnSpMkLst>
            <pc:docMk/>
            <pc:sldMk cId="2826079758" sldId="316"/>
            <ac:cxnSpMk id="45" creationId="{2B36C0E9-4087-43BB-8CA1-C70967F96464}"/>
          </ac:cxnSpMkLst>
        </pc:cxnChg>
        <pc:cxnChg chg="add del mod">
          <ac:chgData name="Lorenzo Di Domenico" userId="b92e3e10ad574af4" providerId="LiveId" clId="{7C109891-7D92-491B-AB07-5A1C2FC8D3C7}" dt="2022-03-02T20:07:39.978" v="883" actId="478"/>
          <ac:cxnSpMkLst>
            <pc:docMk/>
            <pc:sldMk cId="2826079758" sldId="316"/>
            <ac:cxnSpMk id="46" creationId="{590B437D-AD93-4177-8471-777CDDA43554}"/>
          </ac:cxnSpMkLst>
        </pc:cxnChg>
        <pc:cxnChg chg="add del mod">
          <ac:chgData name="Lorenzo Di Domenico" userId="b92e3e10ad574af4" providerId="LiveId" clId="{7C109891-7D92-491B-AB07-5A1C2FC8D3C7}" dt="2022-03-02T20:07:43.606" v="886" actId="478"/>
          <ac:cxnSpMkLst>
            <pc:docMk/>
            <pc:sldMk cId="2826079758" sldId="316"/>
            <ac:cxnSpMk id="48" creationId="{38F84961-7A90-4589-9DE3-08554EA980E6}"/>
          </ac:cxnSpMkLst>
        </pc:cxnChg>
        <pc:cxnChg chg="add del mod">
          <ac:chgData name="Lorenzo Di Domenico" userId="b92e3e10ad574af4" providerId="LiveId" clId="{7C109891-7D92-491B-AB07-5A1C2FC8D3C7}" dt="2022-03-02T20:08:31.737" v="900" actId="478"/>
          <ac:cxnSpMkLst>
            <pc:docMk/>
            <pc:sldMk cId="2826079758" sldId="316"/>
            <ac:cxnSpMk id="50" creationId="{1518178C-BB9D-419C-93A9-3AEC561289DF}"/>
          </ac:cxnSpMkLst>
        </pc:cxnChg>
        <pc:cxnChg chg="add del mod">
          <ac:chgData name="Lorenzo Di Domenico" userId="b92e3e10ad574af4" providerId="LiveId" clId="{7C109891-7D92-491B-AB07-5A1C2FC8D3C7}" dt="2022-03-02T20:05:36.322" v="833" actId="478"/>
          <ac:cxnSpMkLst>
            <pc:docMk/>
            <pc:sldMk cId="2826079758" sldId="316"/>
            <ac:cxnSpMk id="51" creationId="{92D6CD43-4977-4CA8-9CA0-CB090582B51A}"/>
          </ac:cxnSpMkLst>
        </pc:cxnChg>
        <pc:cxnChg chg="add del mod">
          <ac:chgData name="Lorenzo Di Domenico" userId="b92e3e10ad574af4" providerId="LiveId" clId="{7C109891-7D92-491B-AB07-5A1C2FC8D3C7}" dt="2022-03-02T20:08:31.737" v="900" actId="478"/>
          <ac:cxnSpMkLst>
            <pc:docMk/>
            <pc:sldMk cId="2826079758" sldId="316"/>
            <ac:cxnSpMk id="53" creationId="{FCB1852F-914F-4451-B4D7-A95EB40A7A0A}"/>
          </ac:cxnSpMkLst>
        </pc:cxnChg>
        <pc:cxnChg chg="add del mod">
          <ac:chgData name="Lorenzo Di Domenico" userId="b92e3e10ad574af4" providerId="LiveId" clId="{7C109891-7D92-491B-AB07-5A1C2FC8D3C7}" dt="2022-03-02T20:05:44.310" v="834" actId="478"/>
          <ac:cxnSpMkLst>
            <pc:docMk/>
            <pc:sldMk cId="2826079758" sldId="316"/>
            <ac:cxnSpMk id="56" creationId="{C2D299AF-1A00-4901-9C31-7A87ED787DEE}"/>
          </ac:cxnSpMkLst>
        </pc:cxnChg>
        <pc:cxnChg chg="add del mod">
          <ac:chgData name="Lorenzo Di Domenico" userId="b92e3e10ad574af4" providerId="LiveId" clId="{7C109891-7D92-491B-AB07-5A1C2FC8D3C7}" dt="2022-03-02T20:05:45.161" v="835" actId="478"/>
          <ac:cxnSpMkLst>
            <pc:docMk/>
            <pc:sldMk cId="2826079758" sldId="316"/>
            <ac:cxnSpMk id="57" creationId="{C81E3D0B-DDC7-4386-AF62-78B46250B5D4}"/>
          </ac:cxnSpMkLst>
        </pc:cxnChg>
        <pc:cxnChg chg="add del mod">
          <ac:chgData name="Lorenzo Di Domenico" userId="b92e3e10ad574af4" providerId="LiveId" clId="{7C109891-7D92-491B-AB07-5A1C2FC8D3C7}" dt="2022-03-02T20:03:15.077" v="814" actId="478"/>
          <ac:cxnSpMkLst>
            <pc:docMk/>
            <pc:sldMk cId="2826079758" sldId="316"/>
            <ac:cxnSpMk id="61" creationId="{FE28219B-5AFA-422A-8F48-60951A33EC2F}"/>
          </ac:cxnSpMkLst>
        </pc:cxnChg>
        <pc:cxnChg chg="add del mod">
          <ac:chgData name="Lorenzo Di Domenico" userId="b92e3e10ad574af4" providerId="LiveId" clId="{7C109891-7D92-491B-AB07-5A1C2FC8D3C7}" dt="2022-03-02T20:03:15.077" v="814" actId="478"/>
          <ac:cxnSpMkLst>
            <pc:docMk/>
            <pc:sldMk cId="2826079758" sldId="316"/>
            <ac:cxnSpMk id="62" creationId="{5D06CAFF-B25F-4F52-B2CF-C66F0BF6EF05}"/>
          </ac:cxnSpMkLst>
        </pc:cxnChg>
        <pc:cxnChg chg="add del mod">
          <ac:chgData name="Lorenzo Di Domenico" userId="b92e3e10ad574af4" providerId="LiveId" clId="{7C109891-7D92-491B-AB07-5A1C2FC8D3C7}" dt="2022-03-02T20:03:15.077" v="814" actId="478"/>
          <ac:cxnSpMkLst>
            <pc:docMk/>
            <pc:sldMk cId="2826079758" sldId="316"/>
            <ac:cxnSpMk id="63" creationId="{EC0B58EF-764F-4C0B-A218-CE8005B09CDA}"/>
          </ac:cxnSpMkLst>
        </pc:cxnChg>
        <pc:cxnChg chg="add del mod">
          <ac:chgData name="Lorenzo Di Domenico" userId="b92e3e10ad574af4" providerId="LiveId" clId="{7C109891-7D92-491B-AB07-5A1C2FC8D3C7}" dt="2022-03-02T20:03:15.077" v="814" actId="478"/>
          <ac:cxnSpMkLst>
            <pc:docMk/>
            <pc:sldMk cId="2826079758" sldId="316"/>
            <ac:cxnSpMk id="72" creationId="{17B91753-62B3-4E3A-826F-151904665411}"/>
          </ac:cxnSpMkLst>
        </pc:cxnChg>
        <pc:cxnChg chg="add del mod">
          <ac:chgData name="Lorenzo Di Domenico" userId="b92e3e10ad574af4" providerId="LiveId" clId="{7C109891-7D92-491B-AB07-5A1C2FC8D3C7}" dt="2022-03-02T20:03:15.077" v="814" actId="478"/>
          <ac:cxnSpMkLst>
            <pc:docMk/>
            <pc:sldMk cId="2826079758" sldId="316"/>
            <ac:cxnSpMk id="73" creationId="{B30A8311-BAA1-4D8B-B452-22F5A2686DD3}"/>
          </ac:cxnSpMkLst>
        </pc:cxnChg>
        <pc:cxnChg chg="add del mod">
          <ac:chgData name="Lorenzo Di Domenico" userId="b92e3e10ad574af4" providerId="LiveId" clId="{7C109891-7D92-491B-AB07-5A1C2FC8D3C7}" dt="2022-03-02T20:03:15.077" v="814" actId="478"/>
          <ac:cxnSpMkLst>
            <pc:docMk/>
            <pc:sldMk cId="2826079758" sldId="316"/>
            <ac:cxnSpMk id="74" creationId="{99A32B72-B3A8-4AB0-AFB7-2F74DBAA7821}"/>
          </ac:cxnSpMkLst>
        </pc:cxnChg>
        <pc:cxnChg chg="add del mod">
          <ac:chgData name="Lorenzo Di Domenico" userId="b92e3e10ad574af4" providerId="LiveId" clId="{7C109891-7D92-491B-AB07-5A1C2FC8D3C7}" dt="2022-03-02T20:03:15.077" v="814" actId="478"/>
          <ac:cxnSpMkLst>
            <pc:docMk/>
            <pc:sldMk cId="2826079758" sldId="316"/>
            <ac:cxnSpMk id="75" creationId="{4FA3CEE4-7ED0-4056-9BE1-6FDFB3FB50D4}"/>
          </ac:cxnSpMkLst>
        </pc:cxnChg>
        <pc:cxnChg chg="add del mod">
          <ac:chgData name="Lorenzo Di Domenico" userId="b92e3e10ad574af4" providerId="LiveId" clId="{7C109891-7D92-491B-AB07-5A1C2FC8D3C7}" dt="2022-03-02T20:03:15.077" v="814" actId="478"/>
          <ac:cxnSpMkLst>
            <pc:docMk/>
            <pc:sldMk cId="2826079758" sldId="316"/>
            <ac:cxnSpMk id="76" creationId="{DDB1C9F2-FC22-4057-B3B3-FCB1B37DC630}"/>
          </ac:cxnSpMkLst>
        </pc:cxnChg>
        <pc:cxnChg chg="add del mod">
          <ac:chgData name="Lorenzo Di Domenico" userId="b92e3e10ad574af4" providerId="LiveId" clId="{7C109891-7D92-491B-AB07-5A1C2FC8D3C7}" dt="2022-03-02T20:03:15.077" v="814" actId="478"/>
          <ac:cxnSpMkLst>
            <pc:docMk/>
            <pc:sldMk cId="2826079758" sldId="316"/>
            <ac:cxnSpMk id="77" creationId="{F8921E95-2165-49ED-97C2-8DBA548F3392}"/>
          </ac:cxnSpMkLst>
        </pc:cxnChg>
        <pc:cxnChg chg="add del mod">
          <ac:chgData name="Lorenzo Di Domenico" userId="b92e3e10ad574af4" providerId="LiveId" clId="{7C109891-7D92-491B-AB07-5A1C2FC8D3C7}" dt="2022-03-02T20:03:15.077" v="814" actId="478"/>
          <ac:cxnSpMkLst>
            <pc:docMk/>
            <pc:sldMk cId="2826079758" sldId="316"/>
            <ac:cxnSpMk id="78" creationId="{1F730385-8F85-4918-8D91-AAB678CE663D}"/>
          </ac:cxnSpMkLst>
        </pc:cxnChg>
        <pc:cxnChg chg="add del mod">
          <ac:chgData name="Lorenzo Di Domenico" userId="b92e3e10ad574af4" providerId="LiveId" clId="{7C109891-7D92-491B-AB07-5A1C2FC8D3C7}" dt="2022-03-02T20:03:15.077" v="814" actId="478"/>
          <ac:cxnSpMkLst>
            <pc:docMk/>
            <pc:sldMk cId="2826079758" sldId="316"/>
            <ac:cxnSpMk id="79" creationId="{8418BC4A-20F4-4666-8CC0-B4047AB5E61F}"/>
          </ac:cxnSpMkLst>
        </pc:cxnChg>
        <pc:cxnChg chg="add del mod">
          <ac:chgData name="Lorenzo Di Domenico" userId="b92e3e10ad574af4" providerId="LiveId" clId="{7C109891-7D92-491B-AB07-5A1C2FC8D3C7}" dt="2022-03-02T20:03:15.077" v="814" actId="478"/>
          <ac:cxnSpMkLst>
            <pc:docMk/>
            <pc:sldMk cId="2826079758" sldId="316"/>
            <ac:cxnSpMk id="83" creationId="{FC7F5337-4099-48ED-AEA8-9AC7D8EA572B}"/>
          </ac:cxnSpMkLst>
        </pc:cxnChg>
        <pc:cxnChg chg="add del mod">
          <ac:chgData name="Lorenzo Di Domenico" userId="b92e3e10ad574af4" providerId="LiveId" clId="{7C109891-7D92-491B-AB07-5A1C2FC8D3C7}" dt="2022-03-02T20:03:15.077" v="814" actId="478"/>
          <ac:cxnSpMkLst>
            <pc:docMk/>
            <pc:sldMk cId="2826079758" sldId="316"/>
            <ac:cxnSpMk id="87" creationId="{9F35DF8E-56F3-44B3-8B3F-468EC07FDC3A}"/>
          </ac:cxnSpMkLst>
        </pc:cxnChg>
        <pc:cxnChg chg="add del mod">
          <ac:chgData name="Lorenzo Di Domenico" userId="b92e3e10ad574af4" providerId="LiveId" clId="{7C109891-7D92-491B-AB07-5A1C2FC8D3C7}" dt="2022-03-02T20:03:15.077" v="814" actId="478"/>
          <ac:cxnSpMkLst>
            <pc:docMk/>
            <pc:sldMk cId="2826079758" sldId="316"/>
            <ac:cxnSpMk id="88" creationId="{A8420969-1122-4AEB-A1F6-506088224CD9}"/>
          </ac:cxnSpMkLst>
        </pc:cxnChg>
        <pc:cxnChg chg="add del mod">
          <ac:chgData name="Lorenzo Di Domenico" userId="b92e3e10ad574af4" providerId="LiveId" clId="{7C109891-7D92-491B-AB07-5A1C2FC8D3C7}" dt="2022-03-02T20:03:15.077" v="814" actId="478"/>
          <ac:cxnSpMkLst>
            <pc:docMk/>
            <pc:sldMk cId="2826079758" sldId="316"/>
            <ac:cxnSpMk id="89" creationId="{FBFEAB74-5E2B-42C9-99B9-10E0D7CDCF88}"/>
          </ac:cxnSpMkLst>
        </pc:cxnChg>
        <pc:cxnChg chg="add del mod">
          <ac:chgData name="Lorenzo Di Domenico" userId="b92e3e10ad574af4" providerId="LiveId" clId="{7C109891-7D92-491B-AB07-5A1C2FC8D3C7}" dt="2022-03-02T20:03:15.077" v="814" actId="478"/>
          <ac:cxnSpMkLst>
            <pc:docMk/>
            <pc:sldMk cId="2826079758" sldId="316"/>
            <ac:cxnSpMk id="90" creationId="{57679569-D777-4EDD-9E5A-590D65CDC91A}"/>
          </ac:cxnSpMkLst>
        </pc:cxnChg>
        <pc:cxnChg chg="add del mod">
          <ac:chgData name="Lorenzo Di Domenico" userId="b92e3e10ad574af4" providerId="LiveId" clId="{7C109891-7D92-491B-AB07-5A1C2FC8D3C7}" dt="2022-03-02T20:03:15.077" v="814" actId="478"/>
          <ac:cxnSpMkLst>
            <pc:docMk/>
            <pc:sldMk cId="2826079758" sldId="316"/>
            <ac:cxnSpMk id="91" creationId="{74FF9F82-91D7-47C6-8FEA-6CE9277B5695}"/>
          </ac:cxnSpMkLst>
        </pc:cxnChg>
        <pc:cxnChg chg="add del mod">
          <ac:chgData name="Lorenzo Di Domenico" userId="b92e3e10ad574af4" providerId="LiveId" clId="{7C109891-7D92-491B-AB07-5A1C2FC8D3C7}" dt="2022-03-02T20:03:15.077" v="814" actId="478"/>
          <ac:cxnSpMkLst>
            <pc:docMk/>
            <pc:sldMk cId="2826079758" sldId="316"/>
            <ac:cxnSpMk id="92" creationId="{89677247-1202-4BE7-8109-6E0BD7EC1434}"/>
          </ac:cxnSpMkLst>
        </pc:cxnChg>
        <pc:cxnChg chg="add del mod">
          <ac:chgData name="Lorenzo Di Domenico" userId="b92e3e10ad574af4" providerId="LiveId" clId="{7C109891-7D92-491B-AB07-5A1C2FC8D3C7}" dt="2022-03-02T20:03:15.077" v="814" actId="478"/>
          <ac:cxnSpMkLst>
            <pc:docMk/>
            <pc:sldMk cId="2826079758" sldId="316"/>
            <ac:cxnSpMk id="93" creationId="{B0FB94AB-B264-4A61-BB7E-B55C5AFEB0C2}"/>
          </ac:cxnSpMkLst>
        </pc:cxnChg>
        <pc:cxnChg chg="add del mod">
          <ac:chgData name="Lorenzo Di Domenico" userId="b92e3e10ad574af4" providerId="LiveId" clId="{7C109891-7D92-491B-AB07-5A1C2FC8D3C7}" dt="2022-03-02T20:03:15.077" v="814" actId="478"/>
          <ac:cxnSpMkLst>
            <pc:docMk/>
            <pc:sldMk cId="2826079758" sldId="316"/>
            <ac:cxnSpMk id="94" creationId="{36BEC6B7-59BB-42DC-9A55-7C71479082CF}"/>
          </ac:cxnSpMkLst>
        </pc:cxnChg>
        <pc:cxnChg chg="add del mod">
          <ac:chgData name="Lorenzo Di Domenico" userId="b92e3e10ad574af4" providerId="LiveId" clId="{7C109891-7D92-491B-AB07-5A1C2FC8D3C7}" dt="2022-03-02T20:03:15.077" v="814" actId="478"/>
          <ac:cxnSpMkLst>
            <pc:docMk/>
            <pc:sldMk cId="2826079758" sldId="316"/>
            <ac:cxnSpMk id="95" creationId="{D6BF90C5-D560-49CD-94B6-FADEB760E425}"/>
          </ac:cxnSpMkLst>
        </pc:cxnChg>
      </pc:sldChg>
      <pc:sldChg chg="addSp delSp modSp add del mod">
        <pc:chgData name="Lorenzo Di Domenico" userId="b92e3e10ad574af4" providerId="LiveId" clId="{7C109891-7D92-491B-AB07-5A1C2FC8D3C7}" dt="2022-03-02T19:53:15.320" v="597" actId="47"/>
        <pc:sldMkLst>
          <pc:docMk/>
          <pc:sldMk cId="2161756844" sldId="317"/>
        </pc:sldMkLst>
        <pc:spChg chg="add del mod">
          <ac:chgData name="Lorenzo Di Domenico" userId="b92e3e10ad574af4" providerId="LiveId" clId="{7C109891-7D92-491B-AB07-5A1C2FC8D3C7}" dt="2022-03-02T19:47:56.905" v="334" actId="478"/>
          <ac:spMkLst>
            <pc:docMk/>
            <pc:sldMk cId="2161756844" sldId="317"/>
            <ac:spMk id="2" creationId="{20E30C40-EA39-41DB-AB9B-57FC2C151D3C}"/>
          </ac:spMkLst>
        </pc:spChg>
        <pc:spChg chg="mod">
          <ac:chgData name="Lorenzo Di Domenico" userId="b92e3e10ad574af4" providerId="LiveId" clId="{7C109891-7D92-491B-AB07-5A1C2FC8D3C7}" dt="2022-03-02T19:39:50.279" v="270" actId="20577"/>
          <ac:spMkLst>
            <pc:docMk/>
            <pc:sldMk cId="2161756844" sldId="317"/>
            <ac:spMk id="10245" creationId="{9E9D7871-5470-4D91-8213-4A46E5028592}"/>
          </ac:spMkLst>
        </pc:spChg>
      </pc:sldChg>
      <pc:sldChg chg="addSp delSp modSp add del mod ord">
        <pc:chgData name="Lorenzo Di Domenico" userId="b92e3e10ad574af4" providerId="LiveId" clId="{7C109891-7D92-491B-AB07-5A1C2FC8D3C7}" dt="2022-03-09T08:40:46.682" v="2164" actId="47"/>
        <pc:sldMkLst>
          <pc:docMk/>
          <pc:sldMk cId="2418663300" sldId="318"/>
        </pc:sldMkLst>
        <pc:spChg chg="add del mod">
          <ac:chgData name="Lorenzo Di Domenico" userId="b92e3e10ad574af4" providerId="LiveId" clId="{7C109891-7D92-491B-AB07-5A1C2FC8D3C7}" dt="2022-03-02T22:29:29.947" v="2123" actId="478"/>
          <ac:spMkLst>
            <pc:docMk/>
            <pc:sldMk cId="2418663300" sldId="318"/>
            <ac:spMk id="4" creationId="{8B376A04-61F2-4F6E-82D3-E279BD3E6B5E}"/>
          </ac:spMkLst>
        </pc:spChg>
        <pc:spChg chg="add del mod">
          <ac:chgData name="Lorenzo Di Domenico" userId="b92e3e10ad574af4" providerId="LiveId" clId="{7C109891-7D92-491B-AB07-5A1C2FC8D3C7}" dt="2022-03-02T22:29:39.412" v="2126" actId="478"/>
          <ac:spMkLst>
            <pc:docMk/>
            <pc:sldMk cId="2418663300" sldId="318"/>
            <ac:spMk id="5" creationId="{97A76114-E747-4F1C-AB33-189D273479A6}"/>
          </ac:spMkLst>
        </pc:spChg>
        <pc:spChg chg="add del mod">
          <ac:chgData name="Lorenzo Di Domenico" userId="b92e3e10ad574af4" providerId="LiveId" clId="{7C109891-7D92-491B-AB07-5A1C2FC8D3C7}" dt="2022-03-02T22:29:36.188" v="2125" actId="478"/>
          <ac:spMkLst>
            <pc:docMk/>
            <pc:sldMk cId="2418663300" sldId="318"/>
            <ac:spMk id="6" creationId="{4E39805D-CCC5-444E-A671-59A419CC5C1B}"/>
          </ac:spMkLst>
        </pc:spChg>
        <pc:spChg chg="del mod">
          <ac:chgData name="Lorenzo Di Domenico" userId="b92e3e10ad574af4" providerId="LiveId" clId="{7C109891-7D92-491B-AB07-5A1C2FC8D3C7}" dt="2022-03-02T22:29:27.091" v="2122" actId="478"/>
          <ac:spMkLst>
            <pc:docMk/>
            <pc:sldMk cId="2418663300" sldId="318"/>
            <ac:spMk id="10245" creationId="{9E9D7871-5470-4D91-8213-4A46E5028592}"/>
          </ac:spMkLst>
        </pc:spChg>
        <pc:graphicFrameChg chg="add del mod">
          <ac:chgData name="Lorenzo Di Domenico" userId="b92e3e10ad574af4" providerId="LiveId" clId="{7C109891-7D92-491B-AB07-5A1C2FC8D3C7}" dt="2022-03-02T22:25:38.209" v="2117" actId="478"/>
          <ac:graphicFrameMkLst>
            <pc:docMk/>
            <pc:sldMk cId="2418663300" sldId="318"/>
            <ac:graphicFrameMk id="2" creationId="{2E12476C-7B6D-42F6-A7F2-5EE5D9868188}"/>
          </ac:graphicFrameMkLst>
        </pc:graphicFrameChg>
        <pc:picChg chg="add mod">
          <ac:chgData name="Lorenzo Di Domenico" userId="b92e3e10ad574af4" providerId="LiveId" clId="{7C109891-7D92-491B-AB07-5A1C2FC8D3C7}" dt="2022-03-02T22:30:20.286" v="2132" actId="1076"/>
          <ac:picMkLst>
            <pc:docMk/>
            <pc:sldMk cId="2418663300" sldId="318"/>
            <ac:picMk id="3" creationId="{211D27B2-417D-4652-97E5-FF8896F0B2A1}"/>
          </ac:picMkLst>
        </pc:picChg>
        <pc:picChg chg="add del mod">
          <ac:chgData name="Lorenzo Di Domenico" userId="b92e3e10ad574af4" providerId="LiveId" clId="{7C109891-7D92-491B-AB07-5A1C2FC8D3C7}" dt="2022-03-02T22:18:34.653" v="2115" actId="478"/>
          <ac:picMkLst>
            <pc:docMk/>
            <pc:sldMk cId="2418663300" sldId="318"/>
            <ac:picMk id="3074" creationId="{D44E0690-4318-4EEE-AA23-6283CF0ABE37}"/>
          </ac:picMkLst>
        </pc:picChg>
        <pc:cxnChg chg="add mod">
          <ac:chgData name="Lorenzo Di Domenico" userId="b92e3e10ad574af4" providerId="LiveId" clId="{7C109891-7D92-491B-AB07-5A1C2FC8D3C7}" dt="2022-03-02T22:24:25.468" v="2116"/>
          <ac:cxnSpMkLst>
            <pc:docMk/>
            <pc:sldMk cId="2418663300" sldId="318"/>
            <ac:cxnSpMk id="9" creationId="{B64758D5-AB3C-4C21-9FBA-F275F5A81B73}"/>
          </ac:cxnSpMkLst>
        </pc:cxnChg>
        <pc:cxnChg chg="add mod">
          <ac:chgData name="Lorenzo Di Domenico" userId="b92e3e10ad574af4" providerId="LiveId" clId="{7C109891-7D92-491B-AB07-5A1C2FC8D3C7}" dt="2022-03-02T22:24:25.468" v="2116"/>
          <ac:cxnSpMkLst>
            <pc:docMk/>
            <pc:sldMk cId="2418663300" sldId="318"/>
            <ac:cxnSpMk id="10" creationId="{79AEEFA3-7316-4664-B28E-CF153571F8A2}"/>
          </ac:cxnSpMkLst>
        </pc:cxnChg>
        <pc:cxnChg chg="add mod">
          <ac:chgData name="Lorenzo Di Domenico" userId="b92e3e10ad574af4" providerId="LiveId" clId="{7C109891-7D92-491B-AB07-5A1C2FC8D3C7}" dt="2022-03-02T22:24:25.468" v="2116"/>
          <ac:cxnSpMkLst>
            <pc:docMk/>
            <pc:sldMk cId="2418663300" sldId="318"/>
            <ac:cxnSpMk id="11" creationId="{03EEBE14-5FDC-4099-ABD2-9DB29FC1300E}"/>
          </ac:cxnSpMkLst>
        </pc:cxnChg>
        <pc:cxnChg chg="add mod">
          <ac:chgData name="Lorenzo Di Domenico" userId="b92e3e10ad574af4" providerId="LiveId" clId="{7C109891-7D92-491B-AB07-5A1C2FC8D3C7}" dt="2022-03-02T22:24:25.468" v="2116"/>
          <ac:cxnSpMkLst>
            <pc:docMk/>
            <pc:sldMk cId="2418663300" sldId="318"/>
            <ac:cxnSpMk id="12" creationId="{1294D398-1236-4F58-A355-134A088CE73E}"/>
          </ac:cxnSpMkLst>
        </pc:cxnChg>
        <pc:cxnChg chg="add mod">
          <ac:chgData name="Lorenzo Di Domenico" userId="b92e3e10ad574af4" providerId="LiveId" clId="{7C109891-7D92-491B-AB07-5A1C2FC8D3C7}" dt="2022-03-02T22:24:25.468" v="2116"/>
          <ac:cxnSpMkLst>
            <pc:docMk/>
            <pc:sldMk cId="2418663300" sldId="318"/>
            <ac:cxnSpMk id="13" creationId="{F2D7BDE1-5361-4174-8DBA-79133E1E16AB}"/>
          </ac:cxnSpMkLst>
        </pc:cxnChg>
        <pc:cxnChg chg="add mod">
          <ac:chgData name="Lorenzo Di Domenico" userId="b92e3e10ad574af4" providerId="LiveId" clId="{7C109891-7D92-491B-AB07-5A1C2FC8D3C7}" dt="2022-03-02T22:24:25.468" v="2116"/>
          <ac:cxnSpMkLst>
            <pc:docMk/>
            <pc:sldMk cId="2418663300" sldId="318"/>
            <ac:cxnSpMk id="14" creationId="{06791070-84CE-48E8-8D28-E53A995CFFFA}"/>
          </ac:cxnSpMkLst>
        </pc:cxnChg>
        <pc:cxnChg chg="add mod">
          <ac:chgData name="Lorenzo Di Domenico" userId="b92e3e10ad574af4" providerId="LiveId" clId="{7C109891-7D92-491B-AB07-5A1C2FC8D3C7}" dt="2022-03-02T22:24:25.468" v="2116"/>
          <ac:cxnSpMkLst>
            <pc:docMk/>
            <pc:sldMk cId="2418663300" sldId="318"/>
            <ac:cxnSpMk id="15" creationId="{25746432-6AFA-4A96-B944-17D271F68D78}"/>
          </ac:cxnSpMkLst>
        </pc:cxnChg>
      </pc:sldChg>
      <pc:sldChg chg="addSp delSp modSp add del mod ord">
        <pc:chgData name="Lorenzo Di Domenico" userId="b92e3e10ad574af4" providerId="LiveId" clId="{7C109891-7D92-491B-AB07-5A1C2FC8D3C7}" dt="2022-03-23T11:06:56.068" v="2169" actId="47"/>
        <pc:sldMkLst>
          <pc:docMk/>
          <pc:sldMk cId="771889679" sldId="319"/>
        </pc:sldMkLst>
        <pc:spChg chg="mod">
          <ac:chgData name="Lorenzo Di Domenico" userId="b92e3e10ad574af4" providerId="LiveId" clId="{7C109891-7D92-491B-AB07-5A1C2FC8D3C7}" dt="2022-03-15T08:04:04.588" v="2165" actId="1076"/>
          <ac:spMkLst>
            <pc:docMk/>
            <pc:sldMk cId="771889679" sldId="319"/>
            <ac:spMk id="6" creationId="{4E39805D-CCC5-444E-A671-59A419CC5C1B}"/>
          </ac:spMkLst>
        </pc:spChg>
        <pc:spChg chg="add del mod">
          <ac:chgData name="Lorenzo Di Domenico" userId="b92e3e10ad574af4" providerId="LiveId" clId="{7C109891-7D92-491B-AB07-5A1C2FC8D3C7}" dt="2022-03-02T20:43:11.780" v="1570" actId="478"/>
          <ac:spMkLst>
            <pc:docMk/>
            <pc:sldMk cId="771889679" sldId="319"/>
            <ac:spMk id="7" creationId="{068771F9-9324-4043-8851-DFF79DD40662}"/>
          </ac:spMkLst>
        </pc:spChg>
        <pc:spChg chg="add del mod">
          <ac:chgData name="Lorenzo Di Domenico" userId="b92e3e10ad574af4" providerId="LiveId" clId="{7C109891-7D92-491B-AB07-5A1C2FC8D3C7}" dt="2022-03-02T20:43:11.780" v="1570" actId="478"/>
          <ac:spMkLst>
            <pc:docMk/>
            <pc:sldMk cId="771889679" sldId="319"/>
            <ac:spMk id="9" creationId="{A71A022D-B832-4133-9B15-79DC037A8D9A}"/>
          </ac:spMkLst>
        </pc:spChg>
        <pc:spChg chg="add del mod">
          <ac:chgData name="Lorenzo Di Domenico" userId="b92e3e10ad574af4" providerId="LiveId" clId="{7C109891-7D92-491B-AB07-5A1C2FC8D3C7}" dt="2022-03-02T20:43:11.780" v="1570" actId="478"/>
          <ac:spMkLst>
            <pc:docMk/>
            <pc:sldMk cId="771889679" sldId="319"/>
            <ac:spMk id="10" creationId="{F6E2482F-E724-453A-B1F5-CA3880DC6DED}"/>
          </ac:spMkLst>
        </pc:spChg>
        <pc:spChg chg="add del mod">
          <ac:chgData name="Lorenzo Di Domenico" userId="b92e3e10ad574af4" providerId="LiveId" clId="{7C109891-7D92-491B-AB07-5A1C2FC8D3C7}" dt="2022-03-02T20:43:11.780" v="1570" actId="478"/>
          <ac:spMkLst>
            <pc:docMk/>
            <pc:sldMk cId="771889679" sldId="319"/>
            <ac:spMk id="11" creationId="{317DFD64-7414-4B57-A1D6-A5867292A47B}"/>
          </ac:spMkLst>
        </pc:spChg>
        <pc:spChg chg="add del mod">
          <ac:chgData name="Lorenzo Di Domenico" userId="b92e3e10ad574af4" providerId="LiveId" clId="{7C109891-7D92-491B-AB07-5A1C2FC8D3C7}" dt="2022-03-02T20:43:11.780" v="1570" actId="478"/>
          <ac:spMkLst>
            <pc:docMk/>
            <pc:sldMk cId="771889679" sldId="319"/>
            <ac:spMk id="12" creationId="{0C73F2E7-E0CB-46B4-B07B-C03A5C484C80}"/>
          </ac:spMkLst>
        </pc:spChg>
        <pc:spChg chg="add del mod">
          <ac:chgData name="Lorenzo Di Domenico" userId="b92e3e10ad574af4" providerId="LiveId" clId="{7C109891-7D92-491B-AB07-5A1C2FC8D3C7}" dt="2022-03-02T20:43:11.780" v="1570" actId="478"/>
          <ac:spMkLst>
            <pc:docMk/>
            <pc:sldMk cId="771889679" sldId="319"/>
            <ac:spMk id="13" creationId="{E9AA7CDC-3A1E-4368-9A1A-CA0026A8EC5A}"/>
          </ac:spMkLst>
        </pc:spChg>
        <pc:spChg chg="add del mod">
          <ac:chgData name="Lorenzo Di Domenico" userId="b92e3e10ad574af4" providerId="LiveId" clId="{7C109891-7D92-491B-AB07-5A1C2FC8D3C7}" dt="2022-03-02T20:43:11.780" v="1570" actId="478"/>
          <ac:spMkLst>
            <pc:docMk/>
            <pc:sldMk cId="771889679" sldId="319"/>
            <ac:spMk id="14" creationId="{0280D571-FB6D-4B3C-BC09-A36B3AC22349}"/>
          </ac:spMkLst>
        </pc:spChg>
        <pc:spChg chg="add del mod">
          <ac:chgData name="Lorenzo Di Domenico" userId="b92e3e10ad574af4" providerId="LiveId" clId="{7C109891-7D92-491B-AB07-5A1C2FC8D3C7}" dt="2022-03-02T20:43:11.780" v="1570" actId="478"/>
          <ac:spMkLst>
            <pc:docMk/>
            <pc:sldMk cId="771889679" sldId="319"/>
            <ac:spMk id="15" creationId="{0A5A18DF-94A1-4412-B2F5-B5CD54330A4A}"/>
          </ac:spMkLst>
        </pc:spChg>
        <pc:spChg chg="add del mod">
          <ac:chgData name="Lorenzo Di Domenico" userId="b92e3e10ad574af4" providerId="LiveId" clId="{7C109891-7D92-491B-AB07-5A1C2FC8D3C7}" dt="2022-03-02T20:43:11.780" v="1570" actId="478"/>
          <ac:spMkLst>
            <pc:docMk/>
            <pc:sldMk cId="771889679" sldId="319"/>
            <ac:spMk id="16" creationId="{277B6A6C-1EF6-49BA-8408-2F685D301C26}"/>
          </ac:spMkLst>
        </pc:spChg>
        <pc:spChg chg="add del mod">
          <ac:chgData name="Lorenzo Di Domenico" userId="b92e3e10ad574af4" providerId="LiveId" clId="{7C109891-7D92-491B-AB07-5A1C2FC8D3C7}" dt="2022-03-02T20:43:11.780" v="1570" actId="478"/>
          <ac:spMkLst>
            <pc:docMk/>
            <pc:sldMk cId="771889679" sldId="319"/>
            <ac:spMk id="17" creationId="{582FDCF9-8EF2-480F-954E-4B8872C294B0}"/>
          </ac:spMkLst>
        </pc:spChg>
        <pc:spChg chg="add del mod">
          <ac:chgData name="Lorenzo Di Domenico" userId="b92e3e10ad574af4" providerId="LiveId" clId="{7C109891-7D92-491B-AB07-5A1C2FC8D3C7}" dt="2022-03-02T20:43:11.780" v="1570" actId="478"/>
          <ac:spMkLst>
            <pc:docMk/>
            <pc:sldMk cId="771889679" sldId="319"/>
            <ac:spMk id="18" creationId="{0DEAB122-1D2D-4069-8CB8-913C3DDB75C9}"/>
          </ac:spMkLst>
        </pc:spChg>
        <pc:spChg chg="mod">
          <ac:chgData name="Lorenzo Di Domenico" userId="b92e3e10ad574af4" providerId="LiveId" clId="{7C109891-7D92-491B-AB07-5A1C2FC8D3C7}" dt="2022-03-02T20:37:10.813" v="1360" actId="6549"/>
          <ac:spMkLst>
            <pc:docMk/>
            <pc:sldMk cId="771889679" sldId="319"/>
            <ac:spMk id="10245" creationId="{9E9D7871-5470-4D91-8213-4A46E5028592}"/>
          </ac:spMkLst>
        </pc:spChg>
        <pc:picChg chg="del mod">
          <ac:chgData name="Lorenzo Di Domenico" userId="b92e3e10ad574af4" providerId="LiveId" clId="{7C109891-7D92-491B-AB07-5A1C2FC8D3C7}" dt="2022-03-02T20:11:38.310" v="992" actId="478"/>
          <ac:picMkLst>
            <pc:docMk/>
            <pc:sldMk cId="771889679" sldId="319"/>
            <ac:picMk id="3074" creationId="{D44E0690-4318-4EEE-AA23-6283CF0ABE37}"/>
          </ac:picMkLst>
        </pc:picChg>
      </pc:sldChg>
      <pc:sldChg chg="addSp delSp modSp add del mod">
        <pc:chgData name="Lorenzo Di Domenico" userId="b92e3e10ad574af4" providerId="LiveId" clId="{7C109891-7D92-491B-AB07-5A1C2FC8D3C7}" dt="2022-03-02T19:53:01.880" v="583" actId="47"/>
        <pc:sldMkLst>
          <pc:docMk/>
          <pc:sldMk cId="2997268782" sldId="319"/>
        </pc:sldMkLst>
        <pc:spChg chg="add del mod">
          <ac:chgData name="Lorenzo Di Domenico" userId="b92e3e10ad574af4" providerId="LiveId" clId="{7C109891-7D92-491B-AB07-5A1C2FC8D3C7}" dt="2022-03-02T19:47:51.875" v="332" actId="767"/>
          <ac:spMkLst>
            <pc:docMk/>
            <pc:sldMk cId="2997268782" sldId="319"/>
            <ac:spMk id="4" creationId="{0A8B2F63-D2C4-4CA6-BBD8-60CB674E095A}"/>
          </ac:spMkLst>
        </pc:spChg>
        <pc:spChg chg="add del mod">
          <ac:chgData name="Lorenzo Di Domenico" userId="b92e3e10ad574af4" providerId="LiveId" clId="{7C109891-7D92-491B-AB07-5A1C2FC8D3C7}" dt="2022-03-02T19:47:48.968" v="330" actId="767"/>
          <ac:spMkLst>
            <pc:docMk/>
            <pc:sldMk cId="2997268782" sldId="319"/>
            <ac:spMk id="5" creationId="{25D5DA37-8EFC-49A0-8644-D031B6A81DEE}"/>
          </ac:spMkLst>
        </pc:spChg>
        <pc:spChg chg="add del">
          <ac:chgData name="Lorenzo Di Domenico" userId="b92e3e10ad574af4" providerId="LiveId" clId="{7C109891-7D92-491B-AB07-5A1C2FC8D3C7}" dt="2022-03-02T19:47:18.154" v="323" actId="22"/>
          <ac:spMkLst>
            <pc:docMk/>
            <pc:sldMk cId="2997268782" sldId="319"/>
            <ac:spMk id="6" creationId="{D3AF22DA-2D23-4244-9E99-2F21ED64CC60}"/>
          </ac:spMkLst>
        </pc:spChg>
        <pc:spChg chg="add del mod">
          <ac:chgData name="Lorenzo Di Domenico" userId="b92e3e10ad574af4" providerId="LiveId" clId="{7C109891-7D92-491B-AB07-5A1C2FC8D3C7}" dt="2022-03-02T19:51:16.996" v="338" actId="478"/>
          <ac:spMkLst>
            <pc:docMk/>
            <pc:sldMk cId="2997268782" sldId="319"/>
            <ac:spMk id="7" creationId="{D5975425-8ADD-4B1C-9BAC-9CD7E54BCF35}"/>
          </ac:spMkLst>
        </pc:spChg>
        <pc:spChg chg="add del">
          <ac:chgData name="Lorenzo Di Domenico" userId="b92e3e10ad574af4" providerId="LiveId" clId="{7C109891-7D92-491B-AB07-5A1C2FC8D3C7}" dt="2022-03-02T19:47:23.560" v="325" actId="22"/>
          <ac:spMkLst>
            <pc:docMk/>
            <pc:sldMk cId="2997268782" sldId="319"/>
            <ac:spMk id="9" creationId="{16D2FA28-D170-4645-ABC1-2B824F660E23}"/>
          </ac:spMkLst>
        </pc:spChg>
        <pc:spChg chg="add">
          <ac:chgData name="Lorenzo Di Domenico" userId="b92e3e10ad574af4" providerId="LiveId" clId="{7C109891-7D92-491B-AB07-5A1C2FC8D3C7}" dt="2022-03-02T19:51:25.056" v="339" actId="11529"/>
          <ac:spMkLst>
            <pc:docMk/>
            <pc:sldMk cId="2997268782" sldId="319"/>
            <ac:spMk id="10" creationId="{8CE7A324-3057-4849-8C66-FDC021E48853}"/>
          </ac:spMkLst>
        </pc:spChg>
        <pc:spChg chg="add mod">
          <ac:chgData name="Lorenzo Di Domenico" userId="b92e3e10ad574af4" providerId="LiveId" clId="{7C109891-7D92-491B-AB07-5A1C2FC8D3C7}" dt="2022-03-02T19:51:35.491" v="347" actId="20577"/>
          <ac:spMkLst>
            <pc:docMk/>
            <pc:sldMk cId="2997268782" sldId="319"/>
            <ac:spMk id="11" creationId="{391D90EE-B8B7-44D4-BDC5-94ABECE2302F}"/>
          </ac:spMkLst>
        </pc:spChg>
        <pc:spChg chg="mod">
          <ac:chgData name="Lorenzo Di Domenico" userId="b92e3e10ad574af4" providerId="LiveId" clId="{7C109891-7D92-491B-AB07-5A1C2FC8D3C7}" dt="2022-03-02T19:51:04.606" v="335" actId="27636"/>
          <ac:spMkLst>
            <pc:docMk/>
            <pc:sldMk cId="2997268782" sldId="319"/>
            <ac:spMk id="10245" creationId="{9E9D7871-5470-4D91-8213-4A46E5028592}"/>
          </ac:spMkLst>
        </pc:spChg>
      </pc:sldChg>
      <pc:sldChg chg="addSp modSp add del mod">
        <pc:chgData name="Lorenzo Di Domenico" userId="b92e3e10ad574af4" providerId="LiveId" clId="{7C109891-7D92-491B-AB07-5A1C2FC8D3C7}" dt="2022-03-23T11:41:01.100" v="4753" actId="47"/>
        <pc:sldMkLst>
          <pc:docMk/>
          <pc:sldMk cId="2044158085" sldId="320"/>
        </pc:sldMkLst>
        <pc:spChg chg="mod">
          <ac:chgData name="Lorenzo Di Domenico" userId="b92e3e10ad574af4" providerId="LiveId" clId="{7C109891-7D92-491B-AB07-5A1C2FC8D3C7}" dt="2022-03-03T07:26:45.411" v="2143" actId="14100"/>
          <ac:spMkLst>
            <pc:docMk/>
            <pc:sldMk cId="2044158085" sldId="320"/>
            <ac:spMk id="6" creationId="{4E39805D-CCC5-444E-A671-59A419CC5C1B}"/>
          </ac:spMkLst>
        </pc:spChg>
        <pc:spChg chg="mod">
          <ac:chgData name="Lorenzo Di Domenico" userId="b92e3e10ad574af4" providerId="LiveId" clId="{7C109891-7D92-491B-AB07-5A1C2FC8D3C7}" dt="2022-03-03T07:26:54.027" v="2158" actId="14100"/>
          <ac:spMkLst>
            <pc:docMk/>
            <pc:sldMk cId="2044158085" sldId="320"/>
            <ac:spMk id="18" creationId="{0DEAB122-1D2D-4069-8CB8-913C3DDB75C9}"/>
          </ac:spMkLst>
        </pc:spChg>
        <pc:spChg chg="add mod">
          <ac:chgData name="Lorenzo Di Domenico" userId="b92e3e10ad574af4" providerId="LiveId" clId="{7C109891-7D92-491B-AB07-5A1C2FC8D3C7}" dt="2022-03-03T07:26:39.971" v="2141" actId="20577"/>
          <ac:spMkLst>
            <pc:docMk/>
            <pc:sldMk cId="2044158085" sldId="320"/>
            <ac:spMk id="19" creationId="{BF4DFCC1-9F4F-4F87-AE77-2B0EACA9221B}"/>
          </ac:spMkLst>
        </pc:spChg>
        <pc:spChg chg="mod">
          <ac:chgData name="Lorenzo Di Domenico" userId="b92e3e10ad574af4" providerId="LiveId" clId="{7C109891-7D92-491B-AB07-5A1C2FC8D3C7}" dt="2022-03-02T20:44:38.759" v="1682" actId="20577"/>
          <ac:spMkLst>
            <pc:docMk/>
            <pc:sldMk cId="2044158085" sldId="320"/>
            <ac:spMk id="10245" creationId="{9E9D7871-5470-4D91-8213-4A46E5028592}"/>
          </ac:spMkLst>
        </pc:spChg>
      </pc:sldChg>
      <pc:sldChg chg="addSp delSp modSp add del mod">
        <pc:chgData name="Lorenzo Di Domenico" userId="b92e3e10ad574af4" providerId="LiveId" clId="{7C109891-7D92-491B-AB07-5A1C2FC8D3C7}" dt="2022-03-23T11:41:04.266" v="4757" actId="47"/>
        <pc:sldMkLst>
          <pc:docMk/>
          <pc:sldMk cId="3528060613" sldId="321"/>
        </pc:sldMkLst>
        <pc:spChg chg="mod">
          <ac:chgData name="Lorenzo Di Domenico" userId="b92e3e10ad574af4" providerId="LiveId" clId="{7C109891-7D92-491B-AB07-5A1C2FC8D3C7}" dt="2022-03-02T20:48:38.699" v="1794" actId="20577"/>
          <ac:spMkLst>
            <pc:docMk/>
            <pc:sldMk cId="3528060613" sldId="321"/>
            <ac:spMk id="10245" creationId="{9E9D7871-5470-4D91-8213-4A46E5028592}"/>
          </ac:spMkLst>
        </pc:spChg>
        <pc:picChg chg="del">
          <ac:chgData name="Lorenzo Di Domenico" userId="b92e3e10ad574af4" providerId="LiveId" clId="{7C109891-7D92-491B-AB07-5A1C2FC8D3C7}" dt="2022-03-02T20:48:21.536" v="1722" actId="478"/>
          <ac:picMkLst>
            <pc:docMk/>
            <pc:sldMk cId="3528060613" sldId="321"/>
            <ac:picMk id="4" creationId="{051AE679-93D9-44E1-B6C2-1534C21BC44B}"/>
          </ac:picMkLst>
        </pc:picChg>
        <pc:picChg chg="add mod">
          <ac:chgData name="Lorenzo Di Domenico" userId="b92e3e10ad574af4" providerId="LiveId" clId="{7C109891-7D92-491B-AB07-5A1C2FC8D3C7}" dt="2022-03-02T20:48:27.090" v="1725" actId="1076"/>
          <ac:picMkLst>
            <pc:docMk/>
            <pc:sldMk cId="3528060613" sldId="321"/>
            <ac:picMk id="7" creationId="{780097B6-4571-4223-B9A1-EE48DB5F285A}"/>
          </ac:picMkLst>
        </pc:picChg>
      </pc:sldChg>
      <pc:sldChg chg="add del ord">
        <pc:chgData name="Lorenzo Di Domenico" userId="b92e3e10ad574af4" providerId="LiveId" clId="{7C109891-7D92-491B-AB07-5A1C2FC8D3C7}" dt="2022-03-23T11:41:01.868" v="4754" actId="47"/>
        <pc:sldMkLst>
          <pc:docMk/>
          <pc:sldMk cId="425737865" sldId="322"/>
        </pc:sldMkLst>
      </pc:sldChg>
      <pc:sldChg chg="delSp modSp add del mod ord">
        <pc:chgData name="Lorenzo Di Domenico" userId="b92e3e10ad574af4" providerId="LiveId" clId="{7C109891-7D92-491B-AB07-5A1C2FC8D3C7}" dt="2022-03-29T11:15:18.294" v="12778" actId="478"/>
        <pc:sldMkLst>
          <pc:docMk/>
          <pc:sldMk cId="2143119309" sldId="323"/>
        </pc:sldMkLst>
        <pc:spChg chg="del">
          <ac:chgData name="Lorenzo Di Domenico" userId="b92e3e10ad574af4" providerId="LiveId" clId="{7C109891-7D92-491B-AB07-5A1C2FC8D3C7}" dt="2022-03-29T11:15:18.294" v="12778" actId="478"/>
          <ac:spMkLst>
            <pc:docMk/>
            <pc:sldMk cId="2143119309" sldId="323"/>
            <ac:spMk id="8" creationId="{D6EFB848-DA9C-4EDC-BCDD-A2D41A9286E3}"/>
          </ac:spMkLst>
        </pc:spChg>
        <pc:spChg chg="mod">
          <ac:chgData name="Lorenzo Di Domenico" userId="b92e3e10ad574af4" providerId="LiveId" clId="{7C109891-7D92-491B-AB07-5A1C2FC8D3C7}" dt="2022-03-29T11:15:15.840" v="12777" actId="6549"/>
          <ac:spMkLst>
            <pc:docMk/>
            <pc:sldMk cId="2143119309" sldId="323"/>
            <ac:spMk id="12" creationId="{1A43F747-5F74-4BA9-B720-2B5E9AE7A851}"/>
          </ac:spMkLst>
        </pc:spChg>
        <pc:spChg chg="mod">
          <ac:chgData name="Lorenzo Di Domenico" userId="b92e3e10ad574af4" providerId="LiveId" clId="{7C109891-7D92-491B-AB07-5A1C2FC8D3C7}" dt="2022-03-27T20:08:09.448" v="4904" actId="1076"/>
          <ac:spMkLst>
            <pc:docMk/>
            <pc:sldMk cId="2143119309" sldId="323"/>
            <ac:spMk id="10245" creationId="{9E9D7871-5470-4D91-8213-4A46E5028592}"/>
          </ac:spMkLst>
        </pc:spChg>
      </pc:sldChg>
      <pc:sldChg chg="new del">
        <pc:chgData name="Lorenzo Di Domenico" userId="b92e3e10ad574af4" providerId="LiveId" clId="{7C109891-7D92-491B-AB07-5A1C2FC8D3C7}" dt="2022-03-02T22:31:05.102" v="2134" actId="47"/>
        <pc:sldMkLst>
          <pc:docMk/>
          <pc:sldMk cId="408291509" sldId="324"/>
        </pc:sldMkLst>
      </pc:sldChg>
      <pc:sldChg chg="addSp delSp modSp add mod">
        <pc:chgData name="Lorenzo Di Domenico" userId="b92e3e10ad574af4" providerId="LiveId" clId="{7C109891-7D92-491B-AB07-5A1C2FC8D3C7}" dt="2022-03-29T11:15:24.070" v="12785" actId="478"/>
        <pc:sldMkLst>
          <pc:docMk/>
          <pc:sldMk cId="447520702" sldId="324"/>
        </pc:sldMkLst>
        <pc:spChg chg="del">
          <ac:chgData name="Lorenzo Di Domenico" userId="b92e3e10ad574af4" providerId="LiveId" clId="{7C109891-7D92-491B-AB07-5A1C2FC8D3C7}" dt="2022-03-29T11:15:24.070" v="12785" actId="478"/>
          <ac:spMkLst>
            <pc:docMk/>
            <pc:sldMk cId="447520702" sldId="324"/>
            <ac:spMk id="8" creationId="{D6EFB848-DA9C-4EDC-BCDD-A2D41A9286E3}"/>
          </ac:spMkLst>
        </pc:spChg>
        <pc:spChg chg="mod">
          <ac:chgData name="Lorenzo Di Domenico" userId="b92e3e10ad574af4" providerId="LiveId" clId="{7C109891-7D92-491B-AB07-5A1C2FC8D3C7}" dt="2022-03-29T11:15:22.221" v="12784" actId="20577"/>
          <ac:spMkLst>
            <pc:docMk/>
            <pc:sldMk cId="447520702" sldId="324"/>
            <ac:spMk id="12" creationId="{1A43F747-5F74-4BA9-B720-2B5E9AE7A851}"/>
          </ac:spMkLst>
        </pc:spChg>
        <pc:picChg chg="add del">
          <ac:chgData name="Lorenzo Di Domenico" userId="b92e3e10ad574af4" providerId="LiveId" clId="{7C109891-7D92-491B-AB07-5A1C2FC8D3C7}" dt="2022-03-27T20:12:21.076" v="4911" actId="22"/>
          <ac:picMkLst>
            <pc:docMk/>
            <pc:sldMk cId="447520702" sldId="324"/>
            <ac:picMk id="3" creationId="{4736556E-A535-422F-A09E-313200D37443}"/>
          </ac:picMkLst>
        </pc:picChg>
      </pc:sldChg>
      <pc:sldChg chg="delSp modSp add mod">
        <pc:chgData name="Lorenzo Di Domenico" userId="b92e3e10ad574af4" providerId="LiveId" clId="{7C109891-7D92-491B-AB07-5A1C2FC8D3C7}" dt="2022-03-31T08:28:31.605" v="18104" actId="20577"/>
        <pc:sldMkLst>
          <pc:docMk/>
          <pc:sldMk cId="163216579" sldId="325"/>
        </pc:sldMkLst>
        <pc:spChg chg="del">
          <ac:chgData name="Lorenzo Di Domenico" userId="b92e3e10ad574af4" providerId="LiveId" clId="{7C109891-7D92-491B-AB07-5A1C2FC8D3C7}" dt="2022-03-29T11:14:48.982" v="12738" actId="478"/>
          <ac:spMkLst>
            <pc:docMk/>
            <pc:sldMk cId="163216579" sldId="325"/>
            <ac:spMk id="8" creationId="{D6EFB848-DA9C-4EDC-BCDD-A2D41A9286E3}"/>
          </ac:spMkLst>
        </pc:spChg>
        <pc:spChg chg="mod">
          <ac:chgData name="Lorenzo Di Domenico" userId="b92e3e10ad574af4" providerId="LiveId" clId="{7C109891-7D92-491B-AB07-5A1C2FC8D3C7}" dt="2022-03-31T08:28:31.605" v="18104" actId="20577"/>
          <ac:spMkLst>
            <pc:docMk/>
            <pc:sldMk cId="163216579" sldId="325"/>
            <ac:spMk id="9" creationId="{5E1EFE71-3CB0-4229-BC03-54489FD74369}"/>
          </ac:spMkLst>
        </pc:spChg>
      </pc:sldChg>
      <pc:sldChg chg="addSp delSp modSp add del mod">
        <pc:chgData name="Lorenzo Di Domenico" userId="b92e3e10ad574af4" providerId="LiveId" clId="{7C109891-7D92-491B-AB07-5A1C2FC8D3C7}" dt="2022-03-28T13:57:42.395" v="12649" actId="2696"/>
        <pc:sldMkLst>
          <pc:docMk/>
          <pc:sldMk cId="870180946" sldId="325"/>
        </pc:sldMkLst>
        <pc:spChg chg="add del mod">
          <ac:chgData name="Lorenzo Di Domenico" userId="b92e3e10ad574af4" providerId="LiveId" clId="{7C109891-7D92-491B-AB07-5A1C2FC8D3C7}" dt="2022-03-27T20:12:14.265" v="4907" actId="478"/>
          <ac:spMkLst>
            <pc:docMk/>
            <pc:sldMk cId="870180946" sldId="325"/>
            <ac:spMk id="2" creationId="{8736F066-4948-4EA7-8A08-918F6ACAE24E}"/>
          </ac:spMkLst>
        </pc:spChg>
        <pc:spChg chg="add mod">
          <ac:chgData name="Lorenzo Di Domenico" userId="b92e3e10ad574af4" providerId="LiveId" clId="{7C109891-7D92-491B-AB07-5A1C2FC8D3C7}" dt="2022-03-27T22:09:40.711" v="6451" actId="5793"/>
          <ac:spMkLst>
            <pc:docMk/>
            <pc:sldMk cId="870180946" sldId="325"/>
            <ac:spMk id="9" creationId="{5E1EFE71-3CB0-4229-BC03-54489FD74369}"/>
          </ac:spMkLst>
        </pc:spChg>
        <pc:spChg chg="mod">
          <ac:chgData name="Lorenzo Di Domenico" userId="b92e3e10ad574af4" providerId="LiveId" clId="{7C109891-7D92-491B-AB07-5A1C2FC8D3C7}" dt="2022-03-23T14:32:02.394" v="4832" actId="20577"/>
          <ac:spMkLst>
            <pc:docMk/>
            <pc:sldMk cId="870180946" sldId="325"/>
            <ac:spMk id="12" creationId="{1A43F747-5F74-4BA9-B720-2B5E9AE7A851}"/>
          </ac:spMkLst>
        </pc:spChg>
        <pc:spChg chg="mod">
          <ac:chgData name="Lorenzo Di Domenico" userId="b92e3e10ad574af4" providerId="LiveId" clId="{7C109891-7D92-491B-AB07-5A1C2FC8D3C7}" dt="2022-03-27T21:39:39.172" v="6059" actId="14100"/>
          <ac:spMkLst>
            <pc:docMk/>
            <pc:sldMk cId="870180946" sldId="325"/>
            <ac:spMk id="10245" creationId="{9E9D7871-5470-4D91-8213-4A46E5028592}"/>
          </ac:spMkLst>
        </pc:spChg>
        <pc:picChg chg="add del">
          <ac:chgData name="Lorenzo Di Domenico" userId="b92e3e10ad574af4" providerId="LiveId" clId="{7C109891-7D92-491B-AB07-5A1C2FC8D3C7}" dt="2022-03-27T20:12:19.087" v="4909" actId="22"/>
          <ac:picMkLst>
            <pc:docMk/>
            <pc:sldMk cId="870180946" sldId="325"/>
            <ac:picMk id="4" creationId="{2B9F6B4C-E6C6-45F0-A30A-B045581FE864}"/>
          </ac:picMkLst>
        </pc:picChg>
      </pc:sldChg>
      <pc:sldChg chg="add del">
        <pc:chgData name="Lorenzo Di Domenico" userId="b92e3e10ad574af4" providerId="LiveId" clId="{7C109891-7D92-491B-AB07-5A1C2FC8D3C7}" dt="2022-03-28T13:58:04.307" v="12651" actId="2696"/>
        <pc:sldMkLst>
          <pc:docMk/>
          <pc:sldMk cId="4201149749" sldId="325"/>
        </pc:sldMkLst>
      </pc:sldChg>
      <pc:sldChg chg="delSp add">
        <pc:chgData name="Lorenzo Di Domenico" userId="b92e3e10ad574af4" providerId="LiveId" clId="{7C109891-7D92-491B-AB07-5A1C2FC8D3C7}" dt="2022-03-29T11:14:32.358" v="12714" actId="478"/>
        <pc:sldMkLst>
          <pc:docMk/>
          <pc:sldMk cId="59430147" sldId="326"/>
        </pc:sldMkLst>
        <pc:spChg chg="del">
          <ac:chgData name="Lorenzo Di Domenico" userId="b92e3e10ad574af4" providerId="LiveId" clId="{7C109891-7D92-491B-AB07-5A1C2FC8D3C7}" dt="2022-03-29T11:14:32.358" v="12714" actId="478"/>
          <ac:spMkLst>
            <pc:docMk/>
            <pc:sldMk cId="59430147" sldId="326"/>
            <ac:spMk id="8" creationId="{D6EFB848-DA9C-4EDC-BCDD-A2D41A9286E3}"/>
          </ac:spMkLst>
        </pc:spChg>
      </pc:sldChg>
      <pc:sldChg chg="addSp delSp modSp add del mod">
        <pc:chgData name="Lorenzo Di Domenico" userId="b92e3e10ad574af4" providerId="LiveId" clId="{7C109891-7D92-491B-AB07-5A1C2FC8D3C7}" dt="2022-03-28T13:57:42.395" v="12649" actId="2696"/>
        <pc:sldMkLst>
          <pc:docMk/>
          <pc:sldMk cId="1211451826" sldId="326"/>
        </pc:sldMkLst>
        <pc:spChg chg="add del">
          <ac:chgData name="Lorenzo Di Domenico" userId="b92e3e10ad574af4" providerId="LiveId" clId="{7C109891-7D92-491B-AB07-5A1C2FC8D3C7}" dt="2022-03-27T20:24:25.357" v="5500"/>
          <ac:spMkLst>
            <pc:docMk/>
            <pc:sldMk cId="1211451826" sldId="326"/>
            <ac:spMk id="2" creationId="{0C2C985D-C0A1-4ECC-B73A-8FEDB69EC348}"/>
          </ac:spMkLst>
        </pc:spChg>
        <pc:spChg chg="add del mod">
          <ac:chgData name="Lorenzo Di Domenico" userId="b92e3e10ad574af4" providerId="LiveId" clId="{7C109891-7D92-491B-AB07-5A1C2FC8D3C7}" dt="2022-03-27T20:32:26.232" v="5907" actId="1076"/>
          <ac:spMkLst>
            <pc:docMk/>
            <pc:sldMk cId="1211451826" sldId="326"/>
            <ac:spMk id="9" creationId="{5E1EFE71-3CB0-4229-BC03-54489FD74369}"/>
          </ac:spMkLst>
        </pc:spChg>
        <pc:spChg chg="mod">
          <ac:chgData name="Lorenzo Di Domenico" userId="b92e3e10ad574af4" providerId="LiveId" clId="{7C109891-7D92-491B-AB07-5A1C2FC8D3C7}" dt="2022-03-27T22:31:36.363" v="8193" actId="20577"/>
          <ac:spMkLst>
            <pc:docMk/>
            <pc:sldMk cId="1211451826" sldId="326"/>
            <ac:spMk id="10245" creationId="{9E9D7871-5470-4D91-8213-4A46E5028592}"/>
          </ac:spMkLst>
        </pc:spChg>
        <pc:picChg chg="add mod">
          <ac:chgData name="Lorenzo Di Domenico" userId="b92e3e10ad574af4" providerId="LiveId" clId="{7C109891-7D92-491B-AB07-5A1C2FC8D3C7}" dt="2022-03-27T20:32:28.060" v="5908" actId="1076"/>
          <ac:picMkLst>
            <pc:docMk/>
            <pc:sldMk cId="1211451826" sldId="326"/>
            <ac:picMk id="4" creationId="{FBE7C937-7660-4E63-B9BD-04B2DF8A7653}"/>
          </ac:picMkLst>
        </pc:picChg>
      </pc:sldChg>
      <pc:sldChg chg="add del">
        <pc:chgData name="Lorenzo Di Domenico" userId="b92e3e10ad574af4" providerId="LiveId" clId="{7C109891-7D92-491B-AB07-5A1C2FC8D3C7}" dt="2022-03-28T13:58:10.370" v="12653" actId="2696"/>
        <pc:sldMkLst>
          <pc:docMk/>
          <pc:sldMk cId="2505078886" sldId="326"/>
        </pc:sldMkLst>
      </pc:sldChg>
      <pc:sldChg chg="modSp add del mod">
        <pc:chgData name="Lorenzo Di Domenico" userId="b92e3e10ad574af4" providerId="LiveId" clId="{7C109891-7D92-491B-AB07-5A1C2FC8D3C7}" dt="2022-03-28T13:57:42.395" v="12649" actId="2696"/>
        <pc:sldMkLst>
          <pc:docMk/>
          <pc:sldMk cId="961658248" sldId="327"/>
        </pc:sldMkLst>
        <pc:spChg chg="mod">
          <ac:chgData name="Lorenzo Di Domenico" userId="b92e3e10ad574af4" providerId="LiveId" clId="{7C109891-7D92-491B-AB07-5A1C2FC8D3C7}" dt="2022-03-27T22:10:13.307" v="6556" actId="20577"/>
          <ac:spMkLst>
            <pc:docMk/>
            <pc:sldMk cId="961658248" sldId="327"/>
            <ac:spMk id="9" creationId="{5E1EFE71-3CB0-4229-BC03-54489FD74369}"/>
          </ac:spMkLst>
        </pc:spChg>
      </pc:sldChg>
      <pc:sldChg chg="add del">
        <pc:chgData name="Lorenzo Di Domenico" userId="b92e3e10ad574af4" providerId="LiveId" clId="{7C109891-7D92-491B-AB07-5A1C2FC8D3C7}" dt="2022-03-28T13:58:04.307" v="12651" actId="2696"/>
        <pc:sldMkLst>
          <pc:docMk/>
          <pc:sldMk cId="2277868086" sldId="327"/>
        </pc:sldMkLst>
      </pc:sldChg>
      <pc:sldChg chg="delSp modSp add mod">
        <pc:chgData name="Lorenzo Di Domenico" userId="b92e3e10ad574af4" providerId="LiveId" clId="{7C109891-7D92-491B-AB07-5A1C2FC8D3C7}" dt="2022-03-31T10:59:14.403" v="18114" actId="20577"/>
        <pc:sldMkLst>
          <pc:docMk/>
          <pc:sldMk cId="3524213661" sldId="327"/>
        </pc:sldMkLst>
        <pc:spChg chg="del">
          <ac:chgData name="Lorenzo Di Domenico" userId="b92e3e10ad574af4" providerId="LiveId" clId="{7C109891-7D92-491B-AB07-5A1C2FC8D3C7}" dt="2022-03-29T11:14:55.414" v="12753" actId="478"/>
          <ac:spMkLst>
            <pc:docMk/>
            <pc:sldMk cId="3524213661" sldId="327"/>
            <ac:spMk id="8" creationId="{D6EFB848-DA9C-4EDC-BCDD-A2D41A9286E3}"/>
          </ac:spMkLst>
        </pc:spChg>
        <pc:spChg chg="mod">
          <ac:chgData name="Lorenzo Di Domenico" userId="b92e3e10ad574af4" providerId="LiveId" clId="{7C109891-7D92-491B-AB07-5A1C2FC8D3C7}" dt="2022-03-31T10:59:14.403" v="18114" actId="20577"/>
          <ac:spMkLst>
            <pc:docMk/>
            <pc:sldMk cId="3524213661" sldId="327"/>
            <ac:spMk id="9" creationId="{5E1EFE71-3CB0-4229-BC03-54489FD74369}"/>
          </ac:spMkLst>
        </pc:spChg>
        <pc:spChg chg="mod">
          <ac:chgData name="Lorenzo Di Domenico" userId="b92e3e10ad574af4" providerId="LiveId" clId="{7C109891-7D92-491B-AB07-5A1C2FC8D3C7}" dt="2022-03-31T08:19:13.787" v="18045" actId="20577"/>
          <ac:spMkLst>
            <pc:docMk/>
            <pc:sldMk cId="3524213661" sldId="327"/>
            <ac:spMk id="10245" creationId="{9E9D7871-5470-4D91-8213-4A46E5028592}"/>
          </ac:spMkLst>
        </pc:spChg>
      </pc:sldChg>
      <pc:sldChg chg="addSp delSp modSp add del mod">
        <pc:chgData name="Lorenzo Di Domenico" userId="b92e3e10ad574af4" providerId="LiveId" clId="{7C109891-7D92-491B-AB07-5A1C2FC8D3C7}" dt="2022-03-28T13:57:42.395" v="12649" actId="2696"/>
        <pc:sldMkLst>
          <pc:docMk/>
          <pc:sldMk cId="840627203" sldId="328"/>
        </pc:sldMkLst>
        <pc:spChg chg="add del mod">
          <ac:chgData name="Lorenzo Di Domenico" userId="b92e3e10ad574af4" providerId="LiveId" clId="{7C109891-7D92-491B-AB07-5A1C2FC8D3C7}" dt="2022-03-27T21:39:14.110" v="6031"/>
          <ac:spMkLst>
            <pc:docMk/>
            <pc:sldMk cId="840627203" sldId="328"/>
            <ac:spMk id="7" creationId="{B34D5787-475E-4378-82CB-D9BB5E453452}"/>
          </ac:spMkLst>
        </pc:spChg>
        <pc:spChg chg="mod">
          <ac:chgData name="Lorenzo Di Domenico" userId="b92e3e10ad574af4" providerId="LiveId" clId="{7C109891-7D92-491B-AB07-5A1C2FC8D3C7}" dt="2022-03-27T21:39:15.086" v="6032" actId="6549"/>
          <ac:spMkLst>
            <pc:docMk/>
            <pc:sldMk cId="840627203" sldId="328"/>
            <ac:spMk id="9" creationId="{5E1EFE71-3CB0-4229-BC03-54489FD74369}"/>
          </ac:spMkLst>
        </pc:spChg>
        <pc:spChg chg="add mod">
          <ac:chgData name="Lorenzo Di Domenico" userId="b92e3e10ad574af4" providerId="LiveId" clId="{7C109891-7D92-491B-AB07-5A1C2FC8D3C7}" dt="2022-03-28T11:41:10.622" v="12115" actId="255"/>
          <ac:spMkLst>
            <pc:docMk/>
            <pc:sldMk cId="840627203" sldId="328"/>
            <ac:spMk id="10" creationId="{4A293FF6-49DE-4E4D-9E35-10120B1EBFA3}"/>
          </ac:spMkLst>
        </pc:spChg>
      </pc:sldChg>
      <pc:sldChg chg="delSp modSp add del mod">
        <pc:chgData name="Lorenzo Di Domenico" userId="b92e3e10ad574af4" providerId="LiveId" clId="{7C109891-7D92-491B-AB07-5A1C2FC8D3C7}" dt="2022-03-29T11:37:19.716" v="13788" actId="2696"/>
        <pc:sldMkLst>
          <pc:docMk/>
          <pc:sldMk cId="1063152988" sldId="328"/>
        </pc:sldMkLst>
        <pc:spChg chg="del">
          <ac:chgData name="Lorenzo Di Domenico" userId="b92e3e10ad574af4" providerId="LiveId" clId="{7C109891-7D92-491B-AB07-5A1C2FC8D3C7}" dt="2022-03-29T11:14:05.944" v="12705" actId="478"/>
          <ac:spMkLst>
            <pc:docMk/>
            <pc:sldMk cId="1063152988" sldId="328"/>
            <ac:spMk id="8" creationId="{D6EFB848-DA9C-4EDC-BCDD-A2D41A9286E3}"/>
          </ac:spMkLst>
        </pc:spChg>
        <pc:spChg chg="mod">
          <ac:chgData name="Lorenzo Di Domenico" userId="b92e3e10ad574af4" providerId="LiveId" clId="{7C109891-7D92-491B-AB07-5A1C2FC8D3C7}" dt="2022-03-29T11:14:02.289" v="12704" actId="14100"/>
          <ac:spMkLst>
            <pc:docMk/>
            <pc:sldMk cId="1063152988" sldId="328"/>
            <ac:spMk id="9" creationId="{5E1EFE71-3CB0-4229-BC03-54489FD74369}"/>
          </ac:spMkLst>
        </pc:spChg>
        <pc:spChg chg="mod">
          <ac:chgData name="Lorenzo Di Domenico" userId="b92e3e10ad574af4" providerId="LiveId" clId="{7C109891-7D92-491B-AB07-5A1C2FC8D3C7}" dt="2022-03-29T11:28:22.792" v="13544" actId="790"/>
          <ac:spMkLst>
            <pc:docMk/>
            <pc:sldMk cId="1063152988" sldId="328"/>
            <ac:spMk id="10" creationId="{4A293FF6-49DE-4E4D-9E35-10120B1EBFA3}"/>
          </ac:spMkLst>
        </pc:spChg>
        <pc:spChg chg="mod">
          <ac:chgData name="Lorenzo Di Domenico" userId="b92e3e10ad574af4" providerId="LiveId" clId="{7C109891-7D92-491B-AB07-5A1C2FC8D3C7}" dt="2022-03-29T11:30:05.949" v="13568" actId="14100"/>
          <ac:spMkLst>
            <pc:docMk/>
            <pc:sldMk cId="1063152988" sldId="328"/>
            <ac:spMk id="10245" creationId="{9E9D7871-5470-4D91-8213-4A46E5028592}"/>
          </ac:spMkLst>
        </pc:spChg>
      </pc:sldChg>
      <pc:sldChg chg="modSp add mod">
        <pc:chgData name="Lorenzo Di Domenico" userId="b92e3e10ad574af4" providerId="LiveId" clId="{7C109891-7D92-491B-AB07-5A1C2FC8D3C7}" dt="2022-03-31T08:27:10.925" v="18103" actId="20577"/>
        <pc:sldMkLst>
          <pc:docMk/>
          <pc:sldMk cId="3807475778" sldId="328"/>
        </pc:sldMkLst>
        <pc:spChg chg="mod">
          <ac:chgData name="Lorenzo Di Domenico" userId="b92e3e10ad574af4" providerId="LiveId" clId="{7C109891-7D92-491B-AB07-5A1C2FC8D3C7}" dt="2022-03-31T08:27:10.925" v="18103" actId="20577"/>
          <ac:spMkLst>
            <pc:docMk/>
            <pc:sldMk cId="3807475778" sldId="328"/>
            <ac:spMk id="10" creationId="{4A293FF6-49DE-4E4D-9E35-10120B1EBFA3}"/>
          </ac:spMkLst>
        </pc:spChg>
        <pc:spChg chg="mod">
          <ac:chgData name="Lorenzo Di Domenico" userId="b92e3e10ad574af4" providerId="LiveId" clId="{7C109891-7D92-491B-AB07-5A1C2FC8D3C7}" dt="2022-03-29T11:37:57.312" v="13836" actId="14100"/>
          <ac:spMkLst>
            <pc:docMk/>
            <pc:sldMk cId="3807475778" sldId="328"/>
            <ac:spMk id="10245" creationId="{9E9D7871-5470-4D91-8213-4A46E5028592}"/>
          </ac:spMkLst>
        </pc:spChg>
      </pc:sldChg>
      <pc:sldChg chg="delSp modSp add del mod">
        <pc:chgData name="Lorenzo Di Domenico" userId="b92e3e10ad574af4" providerId="LiveId" clId="{7C109891-7D92-491B-AB07-5A1C2FC8D3C7}" dt="2022-03-29T11:37:19.716" v="13788" actId="2696"/>
        <pc:sldMkLst>
          <pc:docMk/>
          <pc:sldMk cId="1875752066" sldId="329"/>
        </pc:sldMkLst>
        <pc:spChg chg="del">
          <ac:chgData name="Lorenzo Di Domenico" userId="b92e3e10ad574af4" providerId="LiveId" clId="{7C109891-7D92-491B-AB07-5A1C2FC8D3C7}" dt="2022-03-29T11:14:29.598" v="12713" actId="478"/>
          <ac:spMkLst>
            <pc:docMk/>
            <pc:sldMk cId="1875752066" sldId="329"/>
            <ac:spMk id="8" creationId="{D6EFB848-DA9C-4EDC-BCDD-A2D41A9286E3}"/>
          </ac:spMkLst>
        </pc:spChg>
        <pc:spChg chg="del mod">
          <ac:chgData name="Lorenzo Di Domenico" userId="b92e3e10ad574af4" providerId="LiveId" clId="{7C109891-7D92-491B-AB07-5A1C2FC8D3C7}" dt="2022-03-29T11:14:27.742" v="12712" actId="478"/>
          <ac:spMkLst>
            <pc:docMk/>
            <pc:sldMk cId="1875752066" sldId="329"/>
            <ac:spMk id="9" creationId="{5E1EFE71-3CB0-4229-BC03-54489FD74369}"/>
          </ac:spMkLst>
        </pc:spChg>
        <pc:spChg chg="mod">
          <ac:chgData name="Lorenzo Di Domenico" userId="b92e3e10ad574af4" providerId="LiveId" clId="{7C109891-7D92-491B-AB07-5A1C2FC8D3C7}" dt="2022-03-29T11:31:34.190" v="13765" actId="20577"/>
          <ac:spMkLst>
            <pc:docMk/>
            <pc:sldMk cId="1875752066" sldId="329"/>
            <ac:spMk id="10" creationId="{4A293FF6-49DE-4E4D-9E35-10120B1EBFA3}"/>
          </ac:spMkLst>
        </pc:spChg>
      </pc:sldChg>
      <pc:sldChg chg="modSp add mod">
        <pc:chgData name="Lorenzo Di Domenico" userId="b92e3e10ad574af4" providerId="LiveId" clId="{7C109891-7D92-491B-AB07-5A1C2FC8D3C7}" dt="2022-03-31T11:07:21.205" v="18859" actId="20577"/>
        <pc:sldMkLst>
          <pc:docMk/>
          <pc:sldMk cId="2297521598" sldId="329"/>
        </pc:sldMkLst>
        <pc:spChg chg="mod">
          <ac:chgData name="Lorenzo Di Domenico" userId="b92e3e10ad574af4" providerId="LiveId" clId="{7C109891-7D92-491B-AB07-5A1C2FC8D3C7}" dt="2022-03-31T11:07:21.205" v="18859" actId="20577"/>
          <ac:spMkLst>
            <pc:docMk/>
            <pc:sldMk cId="2297521598" sldId="329"/>
            <ac:spMk id="10" creationId="{4A293FF6-49DE-4E4D-9E35-10120B1EBFA3}"/>
          </ac:spMkLst>
        </pc:spChg>
        <pc:picChg chg="mod">
          <ac:chgData name="Lorenzo Di Domenico" userId="b92e3e10ad574af4" providerId="LiveId" clId="{7C109891-7D92-491B-AB07-5A1C2FC8D3C7}" dt="2022-03-31T11:06:59.270" v="18829" actId="1076"/>
          <ac:picMkLst>
            <pc:docMk/>
            <pc:sldMk cId="2297521598" sldId="329"/>
            <ac:picMk id="2" creationId="{19993102-9C7A-4476-AB13-2B8C09912DA9}"/>
          </ac:picMkLst>
        </pc:picChg>
      </pc:sldChg>
      <pc:sldChg chg="addSp delSp modSp add del mod">
        <pc:chgData name="Lorenzo Di Domenico" userId="b92e3e10ad574af4" providerId="LiveId" clId="{7C109891-7D92-491B-AB07-5A1C2FC8D3C7}" dt="2022-03-28T13:57:42.395" v="12649" actId="2696"/>
        <pc:sldMkLst>
          <pc:docMk/>
          <pc:sldMk cId="4204152429" sldId="329"/>
        </pc:sldMkLst>
        <pc:spChg chg="mod">
          <ac:chgData name="Lorenzo Di Domenico" userId="b92e3e10ad574af4" providerId="LiveId" clId="{7C109891-7D92-491B-AB07-5A1C2FC8D3C7}" dt="2022-03-27T22:12:00.881" v="6756" actId="20577"/>
          <ac:spMkLst>
            <pc:docMk/>
            <pc:sldMk cId="4204152429" sldId="329"/>
            <ac:spMk id="10" creationId="{4A293FF6-49DE-4E4D-9E35-10120B1EBFA3}"/>
          </ac:spMkLst>
        </pc:spChg>
        <pc:spChg chg="add del mod">
          <ac:chgData name="Lorenzo Di Domenico" userId="b92e3e10ad574af4" providerId="LiveId" clId="{7C109891-7D92-491B-AB07-5A1C2FC8D3C7}" dt="2022-03-27T22:12:10.562" v="6758"/>
          <ac:spMkLst>
            <pc:docMk/>
            <pc:sldMk cId="4204152429" sldId="329"/>
            <ac:spMk id="15" creationId="{DF77E253-3AAE-4E1C-8AF2-AA7B6D0FEF32}"/>
          </ac:spMkLst>
        </pc:spChg>
        <pc:spChg chg="add del mod">
          <ac:chgData name="Lorenzo Di Domenico" userId="b92e3e10ad574af4" providerId="LiveId" clId="{7C109891-7D92-491B-AB07-5A1C2FC8D3C7}" dt="2022-03-27T22:12:10.562" v="6758"/>
          <ac:spMkLst>
            <pc:docMk/>
            <pc:sldMk cId="4204152429" sldId="329"/>
            <ac:spMk id="16" creationId="{7354805C-681F-4A40-A04F-78F27A7A2225}"/>
          </ac:spMkLst>
        </pc:spChg>
        <pc:spChg chg="mod">
          <ac:chgData name="Lorenzo Di Domenico" userId="b92e3e10ad574af4" providerId="LiveId" clId="{7C109891-7D92-491B-AB07-5A1C2FC8D3C7}" dt="2022-03-27T22:11:54.963" v="6755" actId="20577"/>
          <ac:spMkLst>
            <pc:docMk/>
            <pc:sldMk cId="4204152429" sldId="329"/>
            <ac:spMk id="10245" creationId="{9E9D7871-5470-4D91-8213-4A46E5028592}"/>
          </ac:spMkLst>
        </pc:spChg>
        <pc:picChg chg="add mod">
          <ac:chgData name="Lorenzo Di Domenico" userId="b92e3e10ad574af4" providerId="LiveId" clId="{7C109891-7D92-491B-AB07-5A1C2FC8D3C7}" dt="2022-03-27T22:12:13.862" v="6760" actId="1076"/>
          <ac:picMkLst>
            <pc:docMk/>
            <pc:sldMk cId="4204152429" sldId="329"/>
            <ac:picMk id="2" creationId="{19993102-9C7A-4476-AB13-2B8C09912DA9}"/>
          </ac:picMkLst>
        </pc:picChg>
        <pc:cxnChg chg="add del mod">
          <ac:chgData name="Lorenzo Di Domenico" userId="b92e3e10ad574af4" providerId="LiveId" clId="{7C109891-7D92-491B-AB07-5A1C2FC8D3C7}" dt="2022-03-27T22:12:10.562" v="6758"/>
          <ac:cxnSpMkLst>
            <pc:docMk/>
            <pc:sldMk cId="4204152429" sldId="329"/>
            <ac:cxnSpMk id="11" creationId="{234FA419-726D-4323-99B8-692C27EF1CBD}"/>
          </ac:cxnSpMkLst>
        </pc:cxnChg>
        <pc:cxnChg chg="add del mod">
          <ac:chgData name="Lorenzo Di Domenico" userId="b92e3e10ad574af4" providerId="LiveId" clId="{7C109891-7D92-491B-AB07-5A1C2FC8D3C7}" dt="2022-03-27T22:12:10.562" v="6758"/>
          <ac:cxnSpMkLst>
            <pc:docMk/>
            <pc:sldMk cId="4204152429" sldId="329"/>
            <ac:cxnSpMk id="13" creationId="{AF9F9634-8104-425E-BE80-322E3D183BE5}"/>
          </ac:cxnSpMkLst>
        </pc:cxnChg>
        <pc:cxnChg chg="add del mod">
          <ac:chgData name="Lorenzo Di Domenico" userId="b92e3e10ad574af4" providerId="LiveId" clId="{7C109891-7D92-491B-AB07-5A1C2FC8D3C7}" dt="2022-03-27T22:12:10.562" v="6758"/>
          <ac:cxnSpMkLst>
            <pc:docMk/>
            <pc:sldMk cId="4204152429" sldId="329"/>
            <ac:cxnSpMk id="14" creationId="{54972FB2-9157-435B-834D-E1B8D9487750}"/>
          </ac:cxnSpMkLst>
        </pc:cxnChg>
      </pc:sldChg>
      <pc:sldChg chg="add del">
        <pc:chgData name="Lorenzo Di Domenico" userId="b92e3e10ad574af4" providerId="LiveId" clId="{7C109891-7D92-491B-AB07-5A1C2FC8D3C7}" dt="2022-03-27T22:12:19.563" v="6762" actId="47"/>
        <pc:sldMkLst>
          <pc:docMk/>
          <pc:sldMk cId="560466911" sldId="330"/>
        </pc:sldMkLst>
      </pc:sldChg>
      <pc:sldChg chg="delSp modSp add mod">
        <pc:chgData name="Lorenzo Di Domenico" userId="b92e3e10ad574af4" providerId="LiveId" clId="{7C109891-7D92-491B-AB07-5A1C2FC8D3C7}" dt="2022-03-29T11:16:18.358" v="12796" actId="5793"/>
        <pc:sldMkLst>
          <pc:docMk/>
          <pc:sldMk cId="1892027935" sldId="330"/>
        </pc:sldMkLst>
        <pc:spChg chg="del">
          <ac:chgData name="Lorenzo Di Domenico" userId="b92e3e10ad574af4" providerId="LiveId" clId="{7C109891-7D92-491B-AB07-5A1C2FC8D3C7}" dt="2022-03-29T11:15:35.454" v="12791" actId="478"/>
          <ac:spMkLst>
            <pc:docMk/>
            <pc:sldMk cId="1892027935" sldId="330"/>
            <ac:spMk id="8" creationId="{D6EFB848-DA9C-4EDC-BCDD-A2D41A9286E3}"/>
          </ac:spMkLst>
        </pc:spChg>
        <pc:spChg chg="mod">
          <ac:chgData name="Lorenzo Di Domenico" userId="b92e3e10ad574af4" providerId="LiveId" clId="{7C109891-7D92-491B-AB07-5A1C2FC8D3C7}" dt="2022-03-29T11:15:33.269" v="12790" actId="14100"/>
          <ac:spMkLst>
            <pc:docMk/>
            <pc:sldMk cId="1892027935" sldId="330"/>
            <ac:spMk id="9" creationId="{5E1EFE71-3CB0-4229-BC03-54489FD74369}"/>
          </ac:spMkLst>
        </pc:spChg>
        <pc:spChg chg="mod">
          <ac:chgData name="Lorenzo Di Domenico" userId="b92e3e10ad574af4" providerId="LiveId" clId="{7C109891-7D92-491B-AB07-5A1C2FC8D3C7}" dt="2022-03-29T11:16:18.358" v="12796" actId="5793"/>
          <ac:spMkLst>
            <pc:docMk/>
            <pc:sldMk cId="1892027935" sldId="330"/>
            <ac:spMk id="10" creationId="{4A293FF6-49DE-4E4D-9E35-10120B1EBFA3}"/>
          </ac:spMkLst>
        </pc:spChg>
        <pc:spChg chg="mod">
          <ac:chgData name="Lorenzo Di Domenico" userId="b92e3e10ad574af4" providerId="LiveId" clId="{7C109891-7D92-491B-AB07-5A1C2FC8D3C7}" dt="2022-03-28T10:52:48.588" v="10087" actId="1035"/>
          <ac:spMkLst>
            <pc:docMk/>
            <pc:sldMk cId="1892027935" sldId="330"/>
            <ac:spMk id="10245" creationId="{9E9D7871-5470-4D91-8213-4A46E5028592}"/>
          </ac:spMkLst>
        </pc:spChg>
      </pc:sldChg>
      <pc:sldChg chg="add del">
        <pc:chgData name="Lorenzo Di Domenico" userId="b92e3e10ad574af4" providerId="LiveId" clId="{7C109891-7D92-491B-AB07-5A1C2FC8D3C7}" dt="2022-03-27T22:12:57.086" v="6763" actId="47"/>
        <pc:sldMkLst>
          <pc:docMk/>
          <pc:sldMk cId="254800212" sldId="331"/>
        </pc:sldMkLst>
      </pc:sldChg>
      <pc:sldChg chg="addSp delSp modSp add mod modAnim">
        <pc:chgData name="Lorenzo Di Domenico" userId="b92e3e10ad574af4" providerId="LiveId" clId="{7C109891-7D92-491B-AB07-5A1C2FC8D3C7}" dt="2022-03-30T23:48:11.089" v="17558" actId="1076"/>
        <pc:sldMkLst>
          <pc:docMk/>
          <pc:sldMk cId="340024805" sldId="331"/>
        </pc:sldMkLst>
        <pc:spChg chg="del">
          <ac:chgData name="Lorenzo Di Domenico" userId="b92e3e10ad574af4" providerId="LiveId" clId="{7C109891-7D92-491B-AB07-5A1C2FC8D3C7}" dt="2022-03-29T11:15:09.832" v="12767" actId="478"/>
          <ac:spMkLst>
            <pc:docMk/>
            <pc:sldMk cId="340024805" sldId="331"/>
            <ac:spMk id="8" creationId="{D6EFB848-DA9C-4EDC-BCDD-A2D41A9286E3}"/>
          </ac:spMkLst>
        </pc:spChg>
        <pc:spChg chg="mod">
          <ac:chgData name="Lorenzo Di Domenico" userId="b92e3e10ad574af4" providerId="LiveId" clId="{7C109891-7D92-491B-AB07-5A1C2FC8D3C7}" dt="2022-03-30T23:47:56.904" v="17553" actId="20577"/>
          <ac:spMkLst>
            <pc:docMk/>
            <pc:sldMk cId="340024805" sldId="331"/>
            <ac:spMk id="12" creationId="{1A43F747-5F74-4BA9-B720-2B5E9AE7A851}"/>
          </ac:spMkLst>
        </pc:spChg>
        <pc:spChg chg="mod">
          <ac:chgData name="Lorenzo Di Domenico" userId="b92e3e10ad574af4" providerId="LiveId" clId="{7C109891-7D92-491B-AB07-5A1C2FC8D3C7}" dt="2022-03-30T23:46:34.815" v="17353" actId="20577"/>
          <ac:spMkLst>
            <pc:docMk/>
            <pc:sldMk cId="340024805" sldId="331"/>
            <ac:spMk id="10245" creationId="{9E9D7871-5470-4D91-8213-4A46E5028592}"/>
          </ac:spMkLst>
        </pc:spChg>
        <pc:picChg chg="add mod">
          <ac:chgData name="Lorenzo Di Domenico" userId="b92e3e10ad574af4" providerId="LiveId" clId="{7C109891-7D92-491B-AB07-5A1C2FC8D3C7}" dt="2022-03-27T22:30:05.861" v="8137" actId="1076"/>
          <ac:picMkLst>
            <pc:docMk/>
            <pc:sldMk cId="340024805" sldId="331"/>
            <ac:picMk id="6" creationId="{2D9F4DE4-4FF5-4048-816F-ED7587A4DAF1}"/>
          </ac:picMkLst>
        </pc:picChg>
        <pc:picChg chg="add mod">
          <ac:chgData name="Lorenzo Di Domenico" userId="b92e3e10ad574af4" providerId="LiveId" clId="{7C109891-7D92-491B-AB07-5A1C2FC8D3C7}" dt="2022-03-30T23:48:07.791" v="17556" actId="1076"/>
          <ac:picMkLst>
            <pc:docMk/>
            <pc:sldMk cId="340024805" sldId="331"/>
            <ac:picMk id="7" creationId="{82F7F189-E6CC-4544-B1D1-A564C41133B9}"/>
          </ac:picMkLst>
        </pc:picChg>
        <pc:picChg chg="add mod">
          <ac:chgData name="Lorenzo Di Domenico" userId="b92e3e10ad574af4" providerId="LiveId" clId="{7C109891-7D92-491B-AB07-5A1C2FC8D3C7}" dt="2022-03-30T23:48:04.987" v="17554" actId="1076"/>
          <ac:picMkLst>
            <pc:docMk/>
            <pc:sldMk cId="340024805" sldId="331"/>
            <ac:picMk id="9" creationId="{65101AA5-F846-4E00-AD90-E06377F6DAD0}"/>
          </ac:picMkLst>
        </pc:picChg>
        <pc:picChg chg="add mod">
          <ac:chgData name="Lorenzo Di Domenico" userId="b92e3e10ad574af4" providerId="LiveId" clId="{7C109891-7D92-491B-AB07-5A1C2FC8D3C7}" dt="2022-03-30T23:48:11.089" v="17558" actId="1076"/>
          <ac:picMkLst>
            <pc:docMk/>
            <pc:sldMk cId="340024805" sldId="331"/>
            <ac:picMk id="10" creationId="{94EF94C4-8455-46FA-8702-296171735D21}"/>
          </ac:picMkLst>
        </pc:picChg>
        <pc:picChg chg="add mod">
          <ac:chgData name="Lorenzo Di Domenico" userId="b92e3e10ad574af4" providerId="LiveId" clId="{7C109891-7D92-491B-AB07-5A1C2FC8D3C7}" dt="2022-03-30T23:48:09.742" v="17557" actId="1076"/>
          <ac:picMkLst>
            <pc:docMk/>
            <pc:sldMk cId="340024805" sldId="331"/>
            <ac:picMk id="11" creationId="{3B7D8F2E-2F5A-40ED-AB1E-E20FB96BF12F}"/>
          </ac:picMkLst>
        </pc:picChg>
      </pc:sldChg>
      <pc:sldChg chg="addSp delSp modSp add mod modAnim">
        <pc:chgData name="Lorenzo Di Domenico" userId="b92e3e10ad574af4" providerId="LiveId" clId="{7C109891-7D92-491B-AB07-5A1C2FC8D3C7}" dt="2022-03-29T11:39:56.349" v="13889" actId="478"/>
        <pc:sldMkLst>
          <pc:docMk/>
          <pc:sldMk cId="1679604326" sldId="332"/>
        </pc:sldMkLst>
        <pc:spChg chg="del">
          <ac:chgData name="Lorenzo Di Domenico" userId="b92e3e10ad574af4" providerId="LiveId" clId="{7C109891-7D92-491B-AB07-5A1C2FC8D3C7}" dt="2022-03-29T11:39:56.349" v="13889" actId="478"/>
          <ac:spMkLst>
            <pc:docMk/>
            <pc:sldMk cId="1679604326" sldId="332"/>
            <ac:spMk id="8" creationId="{D6EFB848-DA9C-4EDC-BCDD-A2D41A9286E3}"/>
          </ac:spMkLst>
        </pc:spChg>
        <pc:spChg chg="add del">
          <ac:chgData name="Lorenzo Di Domenico" userId="b92e3e10ad574af4" providerId="LiveId" clId="{7C109891-7D92-491B-AB07-5A1C2FC8D3C7}" dt="2022-03-27T22:39:58.376" v="8200" actId="478"/>
          <ac:spMkLst>
            <pc:docMk/>
            <pc:sldMk cId="1679604326" sldId="332"/>
            <ac:spMk id="9" creationId="{5E1EFE71-3CB0-4229-BC03-54489FD74369}"/>
          </ac:spMkLst>
        </pc:spChg>
        <pc:spChg chg="del">
          <ac:chgData name="Lorenzo Di Domenico" userId="b92e3e10ad574af4" providerId="LiveId" clId="{7C109891-7D92-491B-AB07-5A1C2FC8D3C7}" dt="2022-03-27T22:33:46.011" v="8195" actId="478"/>
          <ac:spMkLst>
            <pc:docMk/>
            <pc:sldMk cId="1679604326" sldId="332"/>
            <ac:spMk id="10" creationId="{4A293FF6-49DE-4E4D-9E35-10120B1EBFA3}"/>
          </ac:spMkLst>
        </pc:spChg>
        <pc:spChg chg="add del mod">
          <ac:chgData name="Lorenzo Di Domenico" userId="b92e3e10ad574af4" providerId="LiveId" clId="{7C109891-7D92-491B-AB07-5A1C2FC8D3C7}" dt="2022-03-27T22:33:53.128" v="8199"/>
          <ac:spMkLst>
            <pc:docMk/>
            <pc:sldMk cId="1679604326" sldId="332"/>
            <ac:spMk id="11" creationId="{9BB2BB76-FE71-4542-AE5E-91A14485B5C2}"/>
          </ac:spMkLst>
        </pc:spChg>
        <pc:spChg chg="add del mod">
          <ac:chgData name="Lorenzo Di Domenico" userId="b92e3e10ad574af4" providerId="LiveId" clId="{7C109891-7D92-491B-AB07-5A1C2FC8D3C7}" dt="2022-03-27T22:33:53.128" v="8199"/>
          <ac:spMkLst>
            <pc:docMk/>
            <pc:sldMk cId="1679604326" sldId="332"/>
            <ac:spMk id="13" creationId="{A7B4386A-E7B9-4899-B842-0F7DE12B4589}"/>
          </ac:spMkLst>
        </pc:spChg>
        <pc:spChg chg="add del mod">
          <ac:chgData name="Lorenzo Di Domenico" userId="b92e3e10ad574af4" providerId="LiveId" clId="{7C109891-7D92-491B-AB07-5A1C2FC8D3C7}" dt="2022-03-27T22:33:53.128" v="8199"/>
          <ac:spMkLst>
            <pc:docMk/>
            <pc:sldMk cId="1679604326" sldId="332"/>
            <ac:spMk id="14" creationId="{1B076C66-2613-484C-BD80-B3CAE23D0F19}"/>
          </ac:spMkLst>
        </pc:spChg>
        <pc:spChg chg="add del mod">
          <ac:chgData name="Lorenzo Di Domenico" userId="b92e3e10ad574af4" providerId="LiveId" clId="{7C109891-7D92-491B-AB07-5A1C2FC8D3C7}" dt="2022-03-27T22:33:53.128" v="8199"/>
          <ac:spMkLst>
            <pc:docMk/>
            <pc:sldMk cId="1679604326" sldId="332"/>
            <ac:spMk id="15" creationId="{26F1885A-F3D5-41C4-AF62-3A9C463DF07F}"/>
          </ac:spMkLst>
        </pc:spChg>
        <pc:spChg chg="add del mod">
          <ac:chgData name="Lorenzo Di Domenico" userId="b92e3e10ad574af4" providerId="LiveId" clId="{7C109891-7D92-491B-AB07-5A1C2FC8D3C7}" dt="2022-03-27T22:33:53.128" v="8199"/>
          <ac:spMkLst>
            <pc:docMk/>
            <pc:sldMk cId="1679604326" sldId="332"/>
            <ac:spMk id="21" creationId="{E76E9A4C-A391-4D38-B7BA-D8C1A7C61954}"/>
          </ac:spMkLst>
        </pc:spChg>
        <pc:spChg chg="add del mod">
          <ac:chgData name="Lorenzo Di Domenico" userId="b92e3e10ad574af4" providerId="LiveId" clId="{7C109891-7D92-491B-AB07-5A1C2FC8D3C7}" dt="2022-03-27T22:33:53.128" v="8199"/>
          <ac:spMkLst>
            <pc:docMk/>
            <pc:sldMk cId="1679604326" sldId="332"/>
            <ac:spMk id="22" creationId="{0EE73205-7179-4586-A559-FCD24BFE7FE6}"/>
          </ac:spMkLst>
        </pc:spChg>
        <pc:spChg chg="add del mod">
          <ac:chgData name="Lorenzo Di Domenico" userId="b92e3e10ad574af4" providerId="LiveId" clId="{7C109891-7D92-491B-AB07-5A1C2FC8D3C7}" dt="2022-03-27T22:33:53.128" v="8199"/>
          <ac:spMkLst>
            <pc:docMk/>
            <pc:sldMk cId="1679604326" sldId="332"/>
            <ac:spMk id="23" creationId="{047B5D4A-9488-4BE1-87BC-D67A22E12BB1}"/>
          </ac:spMkLst>
        </pc:spChg>
        <pc:spChg chg="add del mod">
          <ac:chgData name="Lorenzo Di Domenico" userId="b92e3e10ad574af4" providerId="LiveId" clId="{7C109891-7D92-491B-AB07-5A1C2FC8D3C7}" dt="2022-03-27T22:33:53.128" v="8199"/>
          <ac:spMkLst>
            <pc:docMk/>
            <pc:sldMk cId="1679604326" sldId="332"/>
            <ac:spMk id="24" creationId="{FA072E08-E0E7-4DCC-AEEA-48CE2DEB35DC}"/>
          </ac:spMkLst>
        </pc:spChg>
        <pc:spChg chg="add del mod">
          <ac:chgData name="Lorenzo Di Domenico" userId="b92e3e10ad574af4" providerId="LiveId" clId="{7C109891-7D92-491B-AB07-5A1C2FC8D3C7}" dt="2022-03-27T22:40:02.912" v="8202"/>
          <ac:spMkLst>
            <pc:docMk/>
            <pc:sldMk cId="1679604326" sldId="332"/>
            <ac:spMk id="25" creationId="{21D6C33C-CE10-44C4-AF30-DE0074060C1B}"/>
          </ac:spMkLst>
        </pc:spChg>
        <pc:spChg chg="add mod">
          <ac:chgData name="Lorenzo Di Domenico" userId="b92e3e10ad574af4" providerId="LiveId" clId="{7C109891-7D92-491B-AB07-5A1C2FC8D3C7}" dt="2022-03-28T10:26:06.304" v="9457" actId="1076"/>
          <ac:spMkLst>
            <pc:docMk/>
            <pc:sldMk cId="1679604326" sldId="332"/>
            <ac:spMk id="25" creationId="{93F8E721-EDB5-4744-894C-96628956E830}"/>
          </ac:spMkLst>
        </pc:spChg>
        <pc:spChg chg="add del mod">
          <ac:chgData name="Lorenzo Di Domenico" userId="b92e3e10ad574af4" providerId="LiveId" clId="{7C109891-7D92-491B-AB07-5A1C2FC8D3C7}" dt="2022-03-27T22:40:02.912" v="8202"/>
          <ac:spMkLst>
            <pc:docMk/>
            <pc:sldMk cId="1679604326" sldId="332"/>
            <ac:spMk id="26" creationId="{F563E916-D335-4F62-A211-5F7AD6158798}"/>
          </ac:spMkLst>
        </pc:spChg>
        <pc:spChg chg="add del mod">
          <ac:chgData name="Lorenzo Di Domenico" userId="b92e3e10ad574af4" providerId="LiveId" clId="{7C109891-7D92-491B-AB07-5A1C2FC8D3C7}" dt="2022-03-27T22:40:02.912" v="8202"/>
          <ac:spMkLst>
            <pc:docMk/>
            <pc:sldMk cId="1679604326" sldId="332"/>
            <ac:spMk id="27" creationId="{84E08EAB-E124-4B10-A01B-05D0B7E20261}"/>
          </ac:spMkLst>
        </pc:spChg>
        <pc:spChg chg="add del mod">
          <ac:chgData name="Lorenzo Di Domenico" userId="b92e3e10ad574af4" providerId="LiveId" clId="{7C109891-7D92-491B-AB07-5A1C2FC8D3C7}" dt="2022-03-27T22:40:02.912" v="8202"/>
          <ac:spMkLst>
            <pc:docMk/>
            <pc:sldMk cId="1679604326" sldId="332"/>
            <ac:spMk id="28" creationId="{728AE7CC-C069-4F82-ABF2-11B54D7A0497}"/>
          </ac:spMkLst>
        </pc:spChg>
        <pc:spChg chg="add mod">
          <ac:chgData name="Lorenzo Di Domenico" userId="b92e3e10ad574af4" providerId="LiveId" clId="{7C109891-7D92-491B-AB07-5A1C2FC8D3C7}" dt="2022-03-29T11:18:38.701" v="12960" actId="1076"/>
          <ac:spMkLst>
            <pc:docMk/>
            <pc:sldMk cId="1679604326" sldId="332"/>
            <ac:spMk id="30" creationId="{486C23EF-56D3-4C5E-B32C-C61C735641CA}"/>
          </ac:spMkLst>
        </pc:spChg>
        <pc:spChg chg="add del mod">
          <ac:chgData name="Lorenzo Di Domenico" userId="b92e3e10ad574af4" providerId="LiveId" clId="{7C109891-7D92-491B-AB07-5A1C2FC8D3C7}" dt="2022-03-27T22:40:02.912" v="8202"/>
          <ac:spMkLst>
            <pc:docMk/>
            <pc:sldMk cId="1679604326" sldId="332"/>
            <ac:spMk id="32" creationId="{4EB29657-17FE-4A30-A192-279C4DAC4404}"/>
          </ac:spMkLst>
        </pc:spChg>
        <pc:spChg chg="add del mod">
          <ac:chgData name="Lorenzo Di Domenico" userId="b92e3e10ad574af4" providerId="LiveId" clId="{7C109891-7D92-491B-AB07-5A1C2FC8D3C7}" dt="2022-03-27T22:40:02.912" v="8202"/>
          <ac:spMkLst>
            <pc:docMk/>
            <pc:sldMk cId="1679604326" sldId="332"/>
            <ac:spMk id="33" creationId="{71EB8E0C-CBF7-47AE-B829-A187FA7FABD9}"/>
          </ac:spMkLst>
        </pc:spChg>
        <pc:spChg chg="add del mod">
          <ac:chgData name="Lorenzo Di Domenico" userId="b92e3e10ad574af4" providerId="LiveId" clId="{7C109891-7D92-491B-AB07-5A1C2FC8D3C7}" dt="2022-03-27T22:40:02.912" v="8202"/>
          <ac:spMkLst>
            <pc:docMk/>
            <pc:sldMk cId="1679604326" sldId="332"/>
            <ac:spMk id="34" creationId="{63ABE91F-7419-4CE1-9FFD-E954FCD6999D}"/>
          </ac:spMkLst>
        </pc:spChg>
        <pc:spChg chg="add del mod">
          <ac:chgData name="Lorenzo Di Domenico" userId="b92e3e10ad574af4" providerId="LiveId" clId="{7C109891-7D92-491B-AB07-5A1C2FC8D3C7}" dt="2022-03-27T22:40:02.912" v="8202"/>
          <ac:spMkLst>
            <pc:docMk/>
            <pc:sldMk cId="1679604326" sldId="332"/>
            <ac:spMk id="37" creationId="{76B2DDAF-EC4A-4B06-9C12-F2749492F1CE}"/>
          </ac:spMkLst>
        </pc:spChg>
        <pc:spChg chg="add del mod">
          <ac:chgData name="Lorenzo Di Domenico" userId="b92e3e10ad574af4" providerId="LiveId" clId="{7C109891-7D92-491B-AB07-5A1C2FC8D3C7}" dt="2022-03-27T22:40:02.912" v="8202"/>
          <ac:spMkLst>
            <pc:docMk/>
            <pc:sldMk cId="1679604326" sldId="332"/>
            <ac:spMk id="41" creationId="{DC3E78AD-F3A8-433D-8BF7-DF208C599E1A}"/>
          </ac:spMkLst>
        </pc:spChg>
        <pc:spChg chg="add del mod">
          <ac:chgData name="Lorenzo Di Domenico" userId="b92e3e10ad574af4" providerId="LiveId" clId="{7C109891-7D92-491B-AB07-5A1C2FC8D3C7}" dt="2022-03-27T22:40:02.912" v="8202"/>
          <ac:spMkLst>
            <pc:docMk/>
            <pc:sldMk cId="1679604326" sldId="332"/>
            <ac:spMk id="42" creationId="{DABEDF9E-C23F-4DFE-95DE-F919AAE49048}"/>
          </ac:spMkLst>
        </pc:spChg>
        <pc:spChg chg="add del mod">
          <ac:chgData name="Lorenzo Di Domenico" userId="b92e3e10ad574af4" providerId="LiveId" clId="{7C109891-7D92-491B-AB07-5A1C2FC8D3C7}" dt="2022-03-27T22:40:02.912" v="8202"/>
          <ac:spMkLst>
            <pc:docMk/>
            <pc:sldMk cId="1679604326" sldId="332"/>
            <ac:spMk id="43" creationId="{368EEDA2-634F-4E61-B3F5-AB0AB488CE22}"/>
          </ac:spMkLst>
        </pc:spChg>
        <pc:spChg chg="add mod">
          <ac:chgData name="Lorenzo Di Domenico" userId="b92e3e10ad574af4" providerId="LiveId" clId="{7C109891-7D92-491B-AB07-5A1C2FC8D3C7}" dt="2022-03-28T10:26:06.304" v="9457" actId="1076"/>
          <ac:spMkLst>
            <pc:docMk/>
            <pc:sldMk cId="1679604326" sldId="332"/>
            <ac:spMk id="44" creationId="{58BB81AE-9231-49F9-A36F-EC857919C47F}"/>
          </ac:spMkLst>
        </pc:spChg>
        <pc:spChg chg="add mod">
          <ac:chgData name="Lorenzo Di Domenico" userId="b92e3e10ad574af4" providerId="LiveId" clId="{7C109891-7D92-491B-AB07-5A1C2FC8D3C7}" dt="2022-03-28T10:26:06.304" v="9457" actId="1076"/>
          <ac:spMkLst>
            <pc:docMk/>
            <pc:sldMk cId="1679604326" sldId="332"/>
            <ac:spMk id="45" creationId="{775AE5A0-1E9E-4E59-9BC4-8DA4E95CC95B}"/>
          </ac:spMkLst>
        </pc:spChg>
        <pc:spChg chg="add mod">
          <ac:chgData name="Lorenzo Di Domenico" userId="b92e3e10ad574af4" providerId="LiveId" clId="{7C109891-7D92-491B-AB07-5A1C2FC8D3C7}" dt="2022-03-28T10:26:06.304" v="9457" actId="1076"/>
          <ac:spMkLst>
            <pc:docMk/>
            <pc:sldMk cId="1679604326" sldId="332"/>
            <ac:spMk id="46" creationId="{BB912D6F-F97D-44D2-BF29-9757BAB0C6CB}"/>
          </ac:spMkLst>
        </pc:spChg>
        <pc:spChg chg="add mod">
          <ac:chgData name="Lorenzo Di Domenico" userId="b92e3e10ad574af4" providerId="LiveId" clId="{7C109891-7D92-491B-AB07-5A1C2FC8D3C7}" dt="2022-03-28T10:26:06.304" v="9457" actId="1076"/>
          <ac:spMkLst>
            <pc:docMk/>
            <pc:sldMk cId="1679604326" sldId="332"/>
            <ac:spMk id="47" creationId="{EE2E1F5A-F2DB-4F9D-A98C-D40D9B9E731C}"/>
          </ac:spMkLst>
        </pc:spChg>
        <pc:spChg chg="add mod">
          <ac:chgData name="Lorenzo Di Domenico" userId="b92e3e10ad574af4" providerId="LiveId" clId="{7C109891-7D92-491B-AB07-5A1C2FC8D3C7}" dt="2022-03-28T10:26:06.304" v="9457" actId="1076"/>
          <ac:spMkLst>
            <pc:docMk/>
            <pc:sldMk cId="1679604326" sldId="332"/>
            <ac:spMk id="51" creationId="{A371B555-5C64-437E-B460-A1E11B05F3AF}"/>
          </ac:spMkLst>
        </pc:spChg>
        <pc:spChg chg="add mod">
          <ac:chgData name="Lorenzo Di Domenico" userId="b92e3e10ad574af4" providerId="LiveId" clId="{7C109891-7D92-491B-AB07-5A1C2FC8D3C7}" dt="2022-03-28T10:26:06.304" v="9457" actId="1076"/>
          <ac:spMkLst>
            <pc:docMk/>
            <pc:sldMk cId="1679604326" sldId="332"/>
            <ac:spMk id="52" creationId="{9E6EB4EC-8602-4B6F-A39E-78F38774EE2F}"/>
          </ac:spMkLst>
        </pc:spChg>
        <pc:spChg chg="add mod">
          <ac:chgData name="Lorenzo Di Domenico" userId="b92e3e10ad574af4" providerId="LiveId" clId="{7C109891-7D92-491B-AB07-5A1C2FC8D3C7}" dt="2022-03-28T10:26:06.304" v="9457" actId="1076"/>
          <ac:spMkLst>
            <pc:docMk/>
            <pc:sldMk cId="1679604326" sldId="332"/>
            <ac:spMk id="53" creationId="{29508819-4B8F-4608-A507-EA87BF80E833}"/>
          </ac:spMkLst>
        </pc:spChg>
        <pc:spChg chg="add mod">
          <ac:chgData name="Lorenzo Di Domenico" userId="b92e3e10ad574af4" providerId="LiveId" clId="{7C109891-7D92-491B-AB07-5A1C2FC8D3C7}" dt="2022-03-28T10:26:06.304" v="9457" actId="1076"/>
          <ac:spMkLst>
            <pc:docMk/>
            <pc:sldMk cId="1679604326" sldId="332"/>
            <ac:spMk id="56" creationId="{7449F020-E511-4DCF-8DAB-412440FA342D}"/>
          </ac:spMkLst>
        </pc:spChg>
        <pc:spChg chg="add mod">
          <ac:chgData name="Lorenzo Di Domenico" userId="b92e3e10ad574af4" providerId="LiveId" clId="{7C109891-7D92-491B-AB07-5A1C2FC8D3C7}" dt="2022-03-28T10:26:06.304" v="9457" actId="1076"/>
          <ac:spMkLst>
            <pc:docMk/>
            <pc:sldMk cId="1679604326" sldId="332"/>
            <ac:spMk id="60" creationId="{41C9DE4C-D58E-4C4B-A90B-7DA95F4C1992}"/>
          </ac:spMkLst>
        </pc:spChg>
        <pc:spChg chg="add mod">
          <ac:chgData name="Lorenzo Di Domenico" userId="b92e3e10ad574af4" providerId="LiveId" clId="{7C109891-7D92-491B-AB07-5A1C2FC8D3C7}" dt="2022-03-28T10:26:06.304" v="9457" actId="1076"/>
          <ac:spMkLst>
            <pc:docMk/>
            <pc:sldMk cId="1679604326" sldId="332"/>
            <ac:spMk id="61" creationId="{5DDA4087-FC09-4F14-A000-4E1EDC756885}"/>
          </ac:spMkLst>
        </pc:spChg>
        <pc:spChg chg="add mod">
          <ac:chgData name="Lorenzo Di Domenico" userId="b92e3e10ad574af4" providerId="LiveId" clId="{7C109891-7D92-491B-AB07-5A1C2FC8D3C7}" dt="2022-03-28T10:26:06.304" v="9457" actId="1076"/>
          <ac:spMkLst>
            <pc:docMk/>
            <pc:sldMk cId="1679604326" sldId="332"/>
            <ac:spMk id="62" creationId="{1B4B6316-E72B-4BD8-B736-0A74F947A694}"/>
          </ac:spMkLst>
        </pc:spChg>
        <pc:spChg chg="mod">
          <ac:chgData name="Lorenzo Di Domenico" userId="b92e3e10ad574af4" providerId="LiveId" clId="{7C109891-7D92-491B-AB07-5A1C2FC8D3C7}" dt="2022-03-28T10:50:18.329" v="9718" actId="20577"/>
          <ac:spMkLst>
            <pc:docMk/>
            <pc:sldMk cId="1679604326" sldId="332"/>
            <ac:spMk id="10245" creationId="{9E9D7871-5470-4D91-8213-4A46E5028592}"/>
          </ac:spMkLst>
        </pc:spChg>
        <pc:cxnChg chg="add mod">
          <ac:chgData name="Lorenzo Di Domenico" userId="b92e3e10ad574af4" providerId="LiveId" clId="{7C109891-7D92-491B-AB07-5A1C2FC8D3C7}" dt="2022-03-28T10:26:06.304" v="9457" actId="1076"/>
          <ac:cxnSpMkLst>
            <pc:docMk/>
            <pc:sldMk cId="1679604326" sldId="332"/>
            <ac:cxnSpMk id="3" creationId="{59272103-8631-4A15-A02B-B2A606DF33A8}"/>
          </ac:cxnSpMkLst>
        </pc:cxnChg>
        <pc:cxnChg chg="add del mod">
          <ac:chgData name="Lorenzo Di Domenico" userId="b92e3e10ad574af4" providerId="LiveId" clId="{7C109891-7D92-491B-AB07-5A1C2FC8D3C7}" dt="2022-03-27T22:33:53.128" v="8199"/>
          <ac:cxnSpMkLst>
            <pc:docMk/>
            <pc:sldMk cId="1679604326" sldId="332"/>
            <ac:cxnSpMk id="16" creationId="{C8EFE67F-620B-46BF-BCC2-B26F6F674ECE}"/>
          </ac:cxnSpMkLst>
        </pc:cxnChg>
        <pc:cxnChg chg="add del mod">
          <ac:chgData name="Lorenzo Di Domenico" userId="b92e3e10ad574af4" providerId="LiveId" clId="{7C109891-7D92-491B-AB07-5A1C2FC8D3C7}" dt="2022-03-27T22:33:53.128" v="8199"/>
          <ac:cxnSpMkLst>
            <pc:docMk/>
            <pc:sldMk cId="1679604326" sldId="332"/>
            <ac:cxnSpMk id="17" creationId="{048BC2C8-E84E-4C4D-86E1-94DA689D99AD}"/>
          </ac:cxnSpMkLst>
        </pc:cxnChg>
        <pc:cxnChg chg="add del mod">
          <ac:chgData name="Lorenzo Di Domenico" userId="b92e3e10ad574af4" providerId="LiveId" clId="{7C109891-7D92-491B-AB07-5A1C2FC8D3C7}" dt="2022-03-27T22:33:53.128" v="8199"/>
          <ac:cxnSpMkLst>
            <pc:docMk/>
            <pc:sldMk cId="1679604326" sldId="332"/>
            <ac:cxnSpMk id="18" creationId="{E8D950C5-BE53-4BCB-8099-CE80649B6E25}"/>
          </ac:cxnSpMkLst>
        </pc:cxnChg>
        <pc:cxnChg chg="add del mod">
          <ac:chgData name="Lorenzo Di Domenico" userId="b92e3e10ad574af4" providerId="LiveId" clId="{7C109891-7D92-491B-AB07-5A1C2FC8D3C7}" dt="2022-03-27T22:33:53.128" v="8199"/>
          <ac:cxnSpMkLst>
            <pc:docMk/>
            <pc:sldMk cId="1679604326" sldId="332"/>
            <ac:cxnSpMk id="19" creationId="{15417F64-26B1-4354-95FF-F5A288C3DC5A}"/>
          </ac:cxnSpMkLst>
        </pc:cxnChg>
        <pc:cxnChg chg="add del mod">
          <ac:chgData name="Lorenzo Di Domenico" userId="b92e3e10ad574af4" providerId="LiveId" clId="{7C109891-7D92-491B-AB07-5A1C2FC8D3C7}" dt="2022-03-27T22:33:53.128" v="8199"/>
          <ac:cxnSpMkLst>
            <pc:docMk/>
            <pc:sldMk cId="1679604326" sldId="332"/>
            <ac:cxnSpMk id="20" creationId="{AB6A27A5-D896-41E9-80A8-58E63277AEA6}"/>
          </ac:cxnSpMkLst>
        </pc:cxnChg>
        <pc:cxnChg chg="add del mod">
          <ac:chgData name="Lorenzo Di Domenico" userId="b92e3e10ad574af4" providerId="LiveId" clId="{7C109891-7D92-491B-AB07-5A1C2FC8D3C7}" dt="2022-03-27T22:40:02.912" v="8202"/>
          <ac:cxnSpMkLst>
            <pc:docMk/>
            <pc:sldMk cId="1679604326" sldId="332"/>
            <ac:cxnSpMk id="29" creationId="{A6D4514E-0A51-433F-9B34-104A7B6E2BFA}"/>
          </ac:cxnSpMkLst>
        </pc:cxnChg>
        <pc:cxnChg chg="add del mod">
          <ac:chgData name="Lorenzo Di Domenico" userId="b92e3e10ad574af4" providerId="LiveId" clId="{7C109891-7D92-491B-AB07-5A1C2FC8D3C7}" dt="2022-03-27T22:40:02.912" v="8202"/>
          <ac:cxnSpMkLst>
            <pc:docMk/>
            <pc:sldMk cId="1679604326" sldId="332"/>
            <ac:cxnSpMk id="30" creationId="{46976E66-1624-417D-A69F-2AD5B3665185}"/>
          </ac:cxnSpMkLst>
        </pc:cxnChg>
        <pc:cxnChg chg="add del mod">
          <ac:chgData name="Lorenzo Di Domenico" userId="b92e3e10ad574af4" providerId="LiveId" clId="{7C109891-7D92-491B-AB07-5A1C2FC8D3C7}" dt="2022-03-27T22:40:02.912" v="8202"/>
          <ac:cxnSpMkLst>
            <pc:docMk/>
            <pc:sldMk cId="1679604326" sldId="332"/>
            <ac:cxnSpMk id="31" creationId="{FA28A5CF-7826-4EFF-AA71-55FEF2A5D0D9}"/>
          </ac:cxnSpMkLst>
        </pc:cxnChg>
        <pc:cxnChg chg="add del mod">
          <ac:chgData name="Lorenzo Di Domenico" userId="b92e3e10ad574af4" providerId="LiveId" clId="{7C109891-7D92-491B-AB07-5A1C2FC8D3C7}" dt="2022-03-27T22:40:02.912" v="8202"/>
          <ac:cxnSpMkLst>
            <pc:docMk/>
            <pc:sldMk cId="1679604326" sldId="332"/>
            <ac:cxnSpMk id="35" creationId="{1C93FD7E-2C89-4621-969B-FCD5EC901D1D}"/>
          </ac:cxnSpMkLst>
        </pc:cxnChg>
        <pc:cxnChg chg="add del mod">
          <ac:chgData name="Lorenzo Di Domenico" userId="b92e3e10ad574af4" providerId="LiveId" clId="{7C109891-7D92-491B-AB07-5A1C2FC8D3C7}" dt="2022-03-27T22:40:02.912" v="8202"/>
          <ac:cxnSpMkLst>
            <pc:docMk/>
            <pc:sldMk cId="1679604326" sldId="332"/>
            <ac:cxnSpMk id="36" creationId="{263BB5E5-7305-46C4-8ACD-0B2910163E22}"/>
          </ac:cxnSpMkLst>
        </pc:cxnChg>
        <pc:cxnChg chg="add del mod">
          <ac:chgData name="Lorenzo Di Domenico" userId="b92e3e10ad574af4" providerId="LiveId" clId="{7C109891-7D92-491B-AB07-5A1C2FC8D3C7}" dt="2022-03-27T22:40:02.912" v="8202"/>
          <ac:cxnSpMkLst>
            <pc:docMk/>
            <pc:sldMk cId="1679604326" sldId="332"/>
            <ac:cxnSpMk id="38" creationId="{5A08C220-14CD-42CD-8724-7803647E8345}"/>
          </ac:cxnSpMkLst>
        </pc:cxnChg>
        <pc:cxnChg chg="add del mod">
          <ac:chgData name="Lorenzo Di Domenico" userId="b92e3e10ad574af4" providerId="LiveId" clId="{7C109891-7D92-491B-AB07-5A1C2FC8D3C7}" dt="2022-03-27T22:40:02.912" v="8202"/>
          <ac:cxnSpMkLst>
            <pc:docMk/>
            <pc:sldMk cId="1679604326" sldId="332"/>
            <ac:cxnSpMk id="39" creationId="{3457627E-C7BE-4CA5-B51F-3181A06AA67A}"/>
          </ac:cxnSpMkLst>
        </pc:cxnChg>
        <pc:cxnChg chg="add del mod">
          <ac:chgData name="Lorenzo Di Domenico" userId="b92e3e10ad574af4" providerId="LiveId" clId="{7C109891-7D92-491B-AB07-5A1C2FC8D3C7}" dt="2022-03-27T22:40:02.912" v="8202"/>
          <ac:cxnSpMkLst>
            <pc:docMk/>
            <pc:sldMk cId="1679604326" sldId="332"/>
            <ac:cxnSpMk id="40" creationId="{86A78F93-4761-405A-89F2-10FC2189D52D}"/>
          </ac:cxnSpMkLst>
        </pc:cxnChg>
        <pc:cxnChg chg="add mod">
          <ac:chgData name="Lorenzo Di Domenico" userId="b92e3e10ad574af4" providerId="LiveId" clId="{7C109891-7D92-491B-AB07-5A1C2FC8D3C7}" dt="2022-03-28T10:26:06.304" v="9457" actId="1076"/>
          <ac:cxnSpMkLst>
            <pc:docMk/>
            <pc:sldMk cId="1679604326" sldId="332"/>
            <ac:cxnSpMk id="48" creationId="{98AB7672-E279-4302-92A7-854A3398ECA2}"/>
          </ac:cxnSpMkLst>
        </pc:cxnChg>
        <pc:cxnChg chg="add mod">
          <ac:chgData name="Lorenzo Di Domenico" userId="b92e3e10ad574af4" providerId="LiveId" clId="{7C109891-7D92-491B-AB07-5A1C2FC8D3C7}" dt="2022-03-28T10:26:06.304" v="9457" actId="1076"/>
          <ac:cxnSpMkLst>
            <pc:docMk/>
            <pc:sldMk cId="1679604326" sldId="332"/>
            <ac:cxnSpMk id="49" creationId="{94BFE60F-DD0A-44F0-9045-C4989FFC9F32}"/>
          </ac:cxnSpMkLst>
        </pc:cxnChg>
        <pc:cxnChg chg="add mod">
          <ac:chgData name="Lorenzo Di Domenico" userId="b92e3e10ad574af4" providerId="LiveId" clId="{7C109891-7D92-491B-AB07-5A1C2FC8D3C7}" dt="2022-03-28T10:26:06.304" v="9457" actId="1076"/>
          <ac:cxnSpMkLst>
            <pc:docMk/>
            <pc:sldMk cId="1679604326" sldId="332"/>
            <ac:cxnSpMk id="50" creationId="{0AE97BC4-844E-4F47-AB96-E1862CBD4602}"/>
          </ac:cxnSpMkLst>
        </pc:cxnChg>
        <pc:cxnChg chg="add mod">
          <ac:chgData name="Lorenzo Di Domenico" userId="b92e3e10ad574af4" providerId="LiveId" clId="{7C109891-7D92-491B-AB07-5A1C2FC8D3C7}" dt="2022-03-28T10:26:06.304" v="9457" actId="1076"/>
          <ac:cxnSpMkLst>
            <pc:docMk/>
            <pc:sldMk cId="1679604326" sldId="332"/>
            <ac:cxnSpMk id="54" creationId="{E0935B7E-01EF-49B4-A90B-4B054A09C9BC}"/>
          </ac:cxnSpMkLst>
        </pc:cxnChg>
        <pc:cxnChg chg="add mod">
          <ac:chgData name="Lorenzo Di Domenico" userId="b92e3e10ad574af4" providerId="LiveId" clId="{7C109891-7D92-491B-AB07-5A1C2FC8D3C7}" dt="2022-03-28T10:26:06.304" v="9457" actId="1076"/>
          <ac:cxnSpMkLst>
            <pc:docMk/>
            <pc:sldMk cId="1679604326" sldId="332"/>
            <ac:cxnSpMk id="55" creationId="{623B1131-7FA9-42E9-8A6F-15ED43A6F797}"/>
          </ac:cxnSpMkLst>
        </pc:cxnChg>
        <pc:cxnChg chg="add mod">
          <ac:chgData name="Lorenzo Di Domenico" userId="b92e3e10ad574af4" providerId="LiveId" clId="{7C109891-7D92-491B-AB07-5A1C2FC8D3C7}" dt="2022-03-28T10:26:06.304" v="9457" actId="1076"/>
          <ac:cxnSpMkLst>
            <pc:docMk/>
            <pc:sldMk cId="1679604326" sldId="332"/>
            <ac:cxnSpMk id="57" creationId="{2219E422-8A9D-41E8-9B02-EEA7B86E4B1A}"/>
          </ac:cxnSpMkLst>
        </pc:cxnChg>
        <pc:cxnChg chg="add mod">
          <ac:chgData name="Lorenzo Di Domenico" userId="b92e3e10ad574af4" providerId="LiveId" clId="{7C109891-7D92-491B-AB07-5A1C2FC8D3C7}" dt="2022-03-28T10:26:06.304" v="9457" actId="1076"/>
          <ac:cxnSpMkLst>
            <pc:docMk/>
            <pc:sldMk cId="1679604326" sldId="332"/>
            <ac:cxnSpMk id="58" creationId="{3A1E3120-99F4-42A4-BBA2-FE1B29F357AE}"/>
          </ac:cxnSpMkLst>
        </pc:cxnChg>
        <pc:cxnChg chg="add mod">
          <ac:chgData name="Lorenzo Di Domenico" userId="b92e3e10ad574af4" providerId="LiveId" clId="{7C109891-7D92-491B-AB07-5A1C2FC8D3C7}" dt="2022-03-28T10:26:06.304" v="9457" actId="1076"/>
          <ac:cxnSpMkLst>
            <pc:docMk/>
            <pc:sldMk cId="1679604326" sldId="332"/>
            <ac:cxnSpMk id="59" creationId="{180FA1ED-A611-445F-8B43-E3AD18E781D4}"/>
          </ac:cxnSpMkLst>
        </pc:cxnChg>
      </pc:sldChg>
      <pc:sldChg chg="modSp add del mod">
        <pc:chgData name="Lorenzo Di Domenico" userId="b92e3e10ad574af4" providerId="LiveId" clId="{7C109891-7D92-491B-AB07-5A1C2FC8D3C7}" dt="2022-03-28T10:26:11.832" v="9458" actId="47"/>
        <pc:sldMkLst>
          <pc:docMk/>
          <pc:sldMk cId="3751592741" sldId="333"/>
        </pc:sldMkLst>
        <pc:spChg chg="mod">
          <ac:chgData name="Lorenzo Di Domenico" userId="b92e3e10ad574af4" providerId="LiveId" clId="{7C109891-7D92-491B-AB07-5A1C2FC8D3C7}" dt="2022-03-28T10:17:25.788" v="9298" actId="1076"/>
          <ac:spMkLst>
            <pc:docMk/>
            <pc:sldMk cId="3751592741" sldId="333"/>
            <ac:spMk id="44" creationId="{58BB81AE-9231-49F9-A36F-EC857919C47F}"/>
          </ac:spMkLst>
        </pc:spChg>
        <pc:spChg chg="mod">
          <ac:chgData name="Lorenzo Di Domenico" userId="b92e3e10ad574af4" providerId="LiveId" clId="{7C109891-7D92-491B-AB07-5A1C2FC8D3C7}" dt="2022-03-28T10:17:25.788" v="9298" actId="1076"/>
          <ac:spMkLst>
            <pc:docMk/>
            <pc:sldMk cId="3751592741" sldId="333"/>
            <ac:spMk id="45" creationId="{775AE5A0-1E9E-4E59-9BC4-8DA4E95CC95B}"/>
          </ac:spMkLst>
        </pc:spChg>
        <pc:spChg chg="mod">
          <ac:chgData name="Lorenzo Di Domenico" userId="b92e3e10ad574af4" providerId="LiveId" clId="{7C109891-7D92-491B-AB07-5A1C2FC8D3C7}" dt="2022-03-28T10:17:25.788" v="9298" actId="1076"/>
          <ac:spMkLst>
            <pc:docMk/>
            <pc:sldMk cId="3751592741" sldId="333"/>
            <ac:spMk id="46" creationId="{BB912D6F-F97D-44D2-BF29-9757BAB0C6CB}"/>
          </ac:spMkLst>
        </pc:spChg>
        <pc:spChg chg="mod">
          <ac:chgData name="Lorenzo Di Domenico" userId="b92e3e10ad574af4" providerId="LiveId" clId="{7C109891-7D92-491B-AB07-5A1C2FC8D3C7}" dt="2022-03-28T10:17:25.788" v="9298" actId="1076"/>
          <ac:spMkLst>
            <pc:docMk/>
            <pc:sldMk cId="3751592741" sldId="333"/>
            <ac:spMk id="47" creationId="{EE2E1F5A-F2DB-4F9D-A98C-D40D9B9E731C}"/>
          </ac:spMkLst>
        </pc:spChg>
        <pc:spChg chg="mod">
          <ac:chgData name="Lorenzo Di Domenico" userId="b92e3e10ad574af4" providerId="LiveId" clId="{7C109891-7D92-491B-AB07-5A1C2FC8D3C7}" dt="2022-03-28T10:17:25.788" v="9298" actId="1076"/>
          <ac:spMkLst>
            <pc:docMk/>
            <pc:sldMk cId="3751592741" sldId="333"/>
            <ac:spMk id="51" creationId="{A371B555-5C64-437E-B460-A1E11B05F3AF}"/>
          </ac:spMkLst>
        </pc:spChg>
        <pc:spChg chg="mod">
          <ac:chgData name="Lorenzo Di Domenico" userId="b92e3e10ad574af4" providerId="LiveId" clId="{7C109891-7D92-491B-AB07-5A1C2FC8D3C7}" dt="2022-03-28T10:17:25.788" v="9298" actId="1076"/>
          <ac:spMkLst>
            <pc:docMk/>
            <pc:sldMk cId="3751592741" sldId="333"/>
            <ac:spMk id="52" creationId="{9E6EB4EC-8602-4B6F-A39E-78F38774EE2F}"/>
          </ac:spMkLst>
        </pc:spChg>
        <pc:spChg chg="mod">
          <ac:chgData name="Lorenzo Di Domenico" userId="b92e3e10ad574af4" providerId="LiveId" clId="{7C109891-7D92-491B-AB07-5A1C2FC8D3C7}" dt="2022-03-28T10:17:25.788" v="9298" actId="1076"/>
          <ac:spMkLst>
            <pc:docMk/>
            <pc:sldMk cId="3751592741" sldId="333"/>
            <ac:spMk id="53" creationId="{29508819-4B8F-4608-A507-EA87BF80E833}"/>
          </ac:spMkLst>
        </pc:spChg>
        <pc:spChg chg="mod">
          <ac:chgData name="Lorenzo Di Domenico" userId="b92e3e10ad574af4" providerId="LiveId" clId="{7C109891-7D92-491B-AB07-5A1C2FC8D3C7}" dt="2022-03-28T10:17:25.788" v="9298" actId="1076"/>
          <ac:spMkLst>
            <pc:docMk/>
            <pc:sldMk cId="3751592741" sldId="333"/>
            <ac:spMk id="56" creationId="{7449F020-E511-4DCF-8DAB-412440FA342D}"/>
          </ac:spMkLst>
        </pc:spChg>
        <pc:spChg chg="mod">
          <ac:chgData name="Lorenzo Di Domenico" userId="b92e3e10ad574af4" providerId="LiveId" clId="{7C109891-7D92-491B-AB07-5A1C2FC8D3C7}" dt="2022-03-28T10:17:25.788" v="9298" actId="1076"/>
          <ac:spMkLst>
            <pc:docMk/>
            <pc:sldMk cId="3751592741" sldId="333"/>
            <ac:spMk id="60" creationId="{41C9DE4C-D58E-4C4B-A90B-7DA95F4C1992}"/>
          </ac:spMkLst>
        </pc:spChg>
        <pc:spChg chg="mod">
          <ac:chgData name="Lorenzo Di Domenico" userId="b92e3e10ad574af4" providerId="LiveId" clId="{7C109891-7D92-491B-AB07-5A1C2FC8D3C7}" dt="2022-03-28T10:17:25.788" v="9298" actId="1076"/>
          <ac:spMkLst>
            <pc:docMk/>
            <pc:sldMk cId="3751592741" sldId="333"/>
            <ac:spMk id="61" creationId="{5DDA4087-FC09-4F14-A000-4E1EDC756885}"/>
          </ac:spMkLst>
        </pc:spChg>
        <pc:spChg chg="mod">
          <ac:chgData name="Lorenzo Di Domenico" userId="b92e3e10ad574af4" providerId="LiveId" clId="{7C109891-7D92-491B-AB07-5A1C2FC8D3C7}" dt="2022-03-28T10:17:25.788" v="9298" actId="1076"/>
          <ac:spMkLst>
            <pc:docMk/>
            <pc:sldMk cId="3751592741" sldId="333"/>
            <ac:spMk id="62" creationId="{1B4B6316-E72B-4BD8-B736-0A74F947A694}"/>
          </ac:spMkLst>
        </pc:spChg>
        <pc:cxnChg chg="mod">
          <ac:chgData name="Lorenzo Di Domenico" userId="b92e3e10ad574af4" providerId="LiveId" clId="{7C109891-7D92-491B-AB07-5A1C2FC8D3C7}" dt="2022-03-28T10:17:25.788" v="9298" actId="1076"/>
          <ac:cxnSpMkLst>
            <pc:docMk/>
            <pc:sldMk cId="3751592741" sldId="333"/>
            <ac:cxnSpMk id="48" creationId="{98AB7672-E279-4302-92A7-854A3398ECA2}"/>
          </ac:cxnSpMkLst>
        </pc:cxnChg>
        <pc:cxnChg chg="mod">
          <ac:chgData name="Lorenzo Di Domenico" userId="b92e3e10ad574af4" providerId="LiveId" clId="{7C109891-7D92-491B-AB07-5A1C2FC8D3C7}" dt="2022-03-28T10:17:25.788" v="9298" actId="1076"/>
          <ac:cxnSpMkLst>
            <pc:docMk/>
            <pc:sldMk cId="3751592741" sldId="333"/>
            <ac:cxnSpMk id="49" creationId="{94BFE60F-DD0A-44F0-9045-C4989FFC9F32}"/>
          </ac:cxnSpMkLst>
        </pc:cxnChg>
        <pc:cxnChg chg="mod">
          <ac:chgData name="Lorenzo Di Domenico" userId="b92e3e10ad574af4" providerId="LiveId" clId="{7C109891-7D92-491B-AB07-5A1C2FC8D3C7}" dt="2022-03-28T10:17:25.788" v="9298" actId="1076"/>
          <ac:cxnSpMkLst>
            <pc:docMk/>
            <pc:sldMk cId="3751592741" sldId="333"/>
            <ac:cxnSpMk id="50" creationId="{0AE97BC4-844E-4F47-AB96-E1862CBD4602}"/>
          </ac:cxnSpMkLst>
        </pc:cxnChg>
        <pc:cxnChg chg="mod">
          <ac:chgData name="Lorenzo Di Domenico" userId="b92e3e10ad574af4" providerId="LiveId" clId="{7C109891-7D92-491B-AB07-5A1C2FC8D3C7}" dt="2022-03-28T10:17:25.788" v="9298" actId="1076"/>
          <ac:cxnSpMkLst>
            <pc:docMk/>
            <pc:sldMk cId="3751592741" sldId="333"/>
            <ac:cxnSpMk id="54" creationId="{E0935B7E-01EF-49B4-A90B-4B054A09C9BC}"/>
          </ac:cxnSpMkLst>
        </pc:cxnChg>
        <pc:cxnChg chg="mod">
          <ac:chgData name="Lorenzo Di Domenico" userId="b92e3e10ad574af4" providerId="LiveId" clId="{7C109891-7D92-491B-AB07-5A1C2FC8D3C7}" dt="2022-03-28T10:17:25.788" v="9298" actId="1076"/>
          <ac:cxnSpMkLst>
            <pc:docMk/>
            <pc:sldMk cId="3751592741" sldId="333"/>
            <ac:cxnSpMk id="55" creationId="{623B1131-7FA9-42E9-8A6F-15ED43A6F797}"/>
          </ac:cxnSpMkLst>
        </pc:cxnChg>
        <pc:cxnChg chg="mod">
          <ac:chgData name="Lorenzo Di Domenico" userId="b92e3e10ad574af4" providerId="LiveId" clId="{7C109891-7D92-491B-AB07-5A1C2FC8D3C7}" dt="2022-03-28T10:17:25.788" v="9298" actId="1076"/>
          <ac:cxnSpMkLst>
            <pc:docMk/>
            <pc:sldMk cId="3751592741" sldId="333"/>
            <ac:cxnSpMk id="57" creationId="{2219E422-8A9D-41E8-9B02-EEA7B86E4B1A}"/>
          </ac:cxnSpMkLst>
        </pc:cxnChg>
        <pc:cxnChg chg="mod">
          <ac:chgData name="Lorenzo Di Domenico" userId="b92e3e10ad574af4" providerId="LiveId" clId="{7C109891-7D92-491B-AB07-5A1C2FC8D3C7}" dt="2022-03-28T10:17:25.788" v="9298" actId="1076"/>
          <ac:cxnSpMkLst>
            <pc:docMk/>
            <pc:sldMk cId="3751592741" sldId="333"/>
            <ac:cxnSpMk id="58" creationId="{3A1E3120-99F4-42A4-BBA2-FE1B29F357AE}"/>
          </ac:cxnSpMkLst>
        </pc:cxnChg>
        <pc:cxnChg chg="mod">
          <ac:chgData name="Lorenzo Di Domenico" userId="b92e3e10ad574af4" providerId="LiveId" clId="{7C109891-7D92-491B-AB07-5A1C2FC8D3C7}" dt="2022-03-28T10:17:25.788" v="9298" actId="1076"/>
          <ac:cxnSpMkLst>
            <pc:docMk/>
            <pc:sldMk cId="3751592741" sldId="333"/>
            <ac:cxnSpMk id="59" creationId="{180FA1ED-A611-445F-8B43-E3AD18E781D4}"/>
          </ac:cxnSpMkLst>
        </pc:cxnChg>
      </pc:sldChg>
      <pc:sldChg chg="modSp add del mod">
        <pc:chgData name="Lorenzo Di Domenico" userId="b92e3e10ad574af4" providerId="LiveId" clId="{7C109891-7D92-491B-AB07-5A1C2FC8D3C7}" dt="2022-03-28T13:57:42.395" v="12649" actId="2696"/>
        <pc:sldMkLst>
          <pc:docMk/>
          <pc:sldMk cId="580611728" sldId="334"/>
        </pc:sldMkLst>
        <pc:spChg chg="mod">
          <ac:chgData name="Lorenzo Di Domenico" userId="b92e3e10ad574af4" providerId="LiveId" clId="{7C109891-7D92-491B-AB07-5A1C2FC8D3C7}" dt="2022-03-28T10:03:46.378" v="8740" actId="1076"/>
          <ac:spMkLst>
            <pc:docMk/>
            <pc:sldMk cId="580611728" sldId="334"/>
            <ac:spMk id="10" creationId="{4A293FF6-49DE-4E4D-9E35-10120B1EBFA3}"/>
          </ac:spMkLst>
        </pc:spChg>
      </pc:sldChg>
      <pc:sldChg chg="delSp modSp add del mod">
        <pc:chgData name="Lorenzo Di Domenico" userId="b92e3e10ad574af4" providerId="LiveId" clId="{7C109891-7D92-491B-AB07-5A1C2FC8D3C7}" dt="2022-03-29T11:37:19.716" v="13788" actId="2696"/>
        <pc:sldMkLst>
          <pc:docMk/>
          <pc:sldMk cId="615501952" sldId="334"/>
        </pc:sldMkLst>
        <pc:spChg chg="del">
          <ac:chgData name="Lorenzo Di Domenico" userId="b92e3e10ad574af4" providerId="LiveId" clId="{7C109891-7D92-491B-AB07-5A1C2FC8D3C7}" dt="2022-03-29T11:14:20.656" v="12709" actId="478"/>
          <ac:spMkLst>
            <pc:docMk/>
            <pc:sldMk cId="615501952" sldId="334"/>
            <ac:spMk id="8" creationId="{D6EFB848-DA9C-4EDC-BCDD-A2D41A9286E3}"/>
          </ac:spMkLst>
        </pc:spChg>
        <pc:spChg chg="mod">
          <ac:chgData name="Lorenzo Di Domenico" userId="b92e3e10ad574af4" providerId="LiveId" clId="{7C109891-7D92-491B-AB07-5A1C2FC8D3C7}" dt="2022-03-29T11:14:18.578" v="12708" actId="14100"/>
          <ac:spMkLst>
            <pc:docMk/>
            <pc:sldMk cId="615501952" sldId="334"/>
            <ac:spMk id="9" creationId="{5E1EFE71-3CB0-4229-BC03-54489FD74369}"/>
          </ac:spMkLst>
        </pc:spChg>
        <pc:spChg chg="mod">
          <ac:chgData name="Lorenzo Di Domenico" userId="b92e3e10ad574af4" providerId="LiveId" clId="{7C109891-7D92-491B-AB07-5A1C2FC8D3C7}" dt="2022-03-29T11:36:10.168" v="13766" actId="14100"/>
          <ac:spMkLst>
            <pc:docMk/>
            <pc:sldMk cId="615501952" sldId="334"/>
            <ac:spMk id="10" creationId="{4A293FF6-49DE-4E4D-9E35-10120B1EBFA3}"/>
          </ac:spMkLst>
        </pc:spChg>
      </pc:sldChg>
      <pc:sldChg chg="add del">
        <pc:chgData name="Lorenzo Di Domenico" userId="b92e3e10ad574af4" providerId="LiveId" clId="{7C109891-7D92-491B-AB07-5A1C2FC8D3C7}" dt="2022-03-28T10:03:22.816" v="8733"/>
        <pc:sldMkLst>
          <pc:docMk/>
          <pc:sldMk cId="1996859014" sldId="334"/>
        </pc:sldMkLst>
      </pc:sldChg>
      <pc:sldChg chg="addSp delSp modSp add mod">
        <pc:chgData name="Lorenzo Di Domenico" userId="b92e3e10ad574af4" providerId="LiveId" clId="{7C109891-7D92-491B-AB07-5A1C2FC8D3C7}" dt="2022-03-31T11:06:54.534" v="18828" actId="6549"/>
        <pc:sldMkLst>
          <pc:docMk/>
          <pc:sldMk cId="2235599937" sldId="334"/>
        </pc:sldMkLst>
        <pc:spChg chg="add del mod">
          <ac:chgData name="Lorenzo Di Domenico" userId="b92e3e10ad574af4" providerId="LiveId" clId="{7C109891-7D92-491B-AB07-5A1C2FC8D3C7}" dt="2022-03-29T11:38:12.038" v="13840" actId="478"/>
          <ac:spMkLst>
            <pc:docMk/>
            <pc:sldMk cId="2235599937" sldId="334"/>
            <ac:spMk id="2" creationId="{A2BDECC1-62BD-44F5-AF72-19C469E1950C}"/>
          </ac:spMkLst>
        </pc:spChg>
        <pc:spChg chg="add del mod">
          <ac:chgData name="Lorenzo Di Domenico" userId="b92e3e10ad574af4" providerId="LiveId" clId="{7C109891-7D92-491B-AB07-5A1C2FC8D3C7}" dt="2022-03-29T11:38:08.790" v="13839"/>
          <ac:spMkLst>
            <pc:docMk/>
            <pc:sldMk cId="2235599937" sldId="334"/>
            <ac:spMk id="8" creationId="{BAA595F6-BFC3-4EF4-8172-054B7FE26284}"/>
          </ac:spMkLst>
        </pc:spChg>
        <pc:spChg chg="mod">
          <ac:chgData name="Lorenzo Di Domenico" userId="b92e3e10ad574af4" providerId="LiveId" clId="{7C109891-7D92-491B-AB07-5A1C2FC8D3C7}" dt="2022-03-31T11:06:54.534" v="18828" actId="6549"/>
          <ac:spMkLst>
            <pc:docMk/>
            <pc:sldMk cId="2235599937" sldId="334"/>
            <ac:spMk id="10" creationId="{4A293FF6-49DE-4E4D-9E35-10120B1EBFA3}"/>
          </ac:spMkLst>
        </pc:spChg>
        <pc:spChg chg="add mod">
          <ac:chgData name="Lorenzo Di Domenico" userId="b92e3e10ad574af4" providerId="LiveId" clId="{7C109891-7D92-491B-AB07-5A1C2FC8D3C7}" dt="2022-03-29T11:38:12.346" v="13841"/>
          <ac:spMkLst>
            <pc:docMk/>
            <pc:sldMk cId="2235599937" sldId="334"/>
            <ac:spMk id="11" creationId="{8FF10D79-EB29-4EA4-B715-9E974D5ABD1D}"/>
          </ac:spMkLst>
        </pc:spChg>
        <pc:spChg chg="del">
          <ac:chgData name="Lorenzo Di Domenico" userId="b92e3e10ad574af4" providerId="LiveId" clId="{7C109891-7D92-491B-AB07-5A1C2FC8D3C7}" dt="2022-03-29T11:38:06.117" v="13837" actId="478"/>
          <ac:spMkLst>
            <pc:docMk/>
            <pc:sldMk cId="2235599937" sldId="334"/>
            <ac:spMk id="10245" creationId="{9E9D7871-5470-4D91-8213-4A46E5028592}"/>
          </ac:spMkLst>
        </pc:spChg>
      </pc:sldChg>
      <pc:sldChg chg="delSp modSp add mod">
        <pc:chgData name="Lorenzo Di Domenico" userId="b92e3e10ad574af4" providerId="LiveId" clId="{7C109891-7D92-491B-AB07-5A1C2FC8D3C7}" dt="2022-03-31T11:08:04.196" v="18861" actId="20577"/>
        <pc:sldMkLst>
          <pc:docMk/>
          <pc:sldMk cId="1260403471" sldId="335"/>
        </pc:sldMkLst>
        <pc:spChg chg="del">
          <ac:chgData name="Lorenzo Di Domenico" userId="b92e3e10ad574af4" providerId="LiveId" clId="{7C109891-7D92-491B-AB07-5A1C2FC8D3C7}" dt="2022-03-29T11:39:41.488" v="13881" actId="478"/>
          <ac:spMkLst>
            <pc:docMk/>
            <pc:sldMk cId="1260403471" sldId="335"/>
            <ac:spMk id="8" creationId="{D6EFB848-DA9C-4EDC-BCDD-A2D41A9286E3}"/>
          </ac:spMkLst>
        </pc:spChg>
        <pc:spChg chg="mod">
          <ac:chgData name="Lorenzo Di Domenico" userId="b92e3e10ad574af4" providerId="LiveId" clId="{7C109891-7D92-491B-AB07-5A1C2FC8D3C7}" dt="2022-03-29T11:39:39.288" v="13880" actId="14100"/>
          <ac:spMkLst>
            <pc:docMk/>
            <pc:sldMk cId="1260403471" sldId="335"/>
            <ac:spMk id="9" creationId="{5E1EFE71-3CB0-4229-BC03-54489FD74369}"/>
          </ac:spMkLst>
        </pc:spChg>
        <pc:spChg chg="mod">
          <ac:chgData name="Lorenzo Di Domenico" userId="b92e3e10ad574af4" providerId="LiveId" clId="{7C109891-7D92-491B-AB07-5A1C2FC8D3C7}" dt="2022-03-31T11:08:04.196" v="18861" actId="20577"/>
          <ac:spMkLst>
            <pc:docMk/>
            <pc:sldMk cId="1260403471" sldId="335"/>
            <ac:spMk id="10" creationId="{4A293FF6-49DE-4E4D-9E35-10120B1EBFA3}"/>
          </ac:spMkLst>
        </pc:spChg>
        <pc:spChg chg="mod">
          <ac:chgData name="Lorenzo Di Domenico" userId="b92e3e10ad574af4" providerId="LiveId" clId="{7C109891-7D92-491B-AB07-5A1C2FC8D3C7}" dt="2022-03-28T10:45:49.999" v="9594" actId="20577"/>
          <ac:spMkLst>
            <pc:docMk/>
            <pc:sldMk cId="1260403471" sldId="335"/>
            <ac:spMk id="10245" creationId="{9E9D7871-5470-4D91-8213-4A46E5028592}"/>
          </ac:spMkLst>
        </pc:spChg>
      </pc:sldChg>
      <pc:sldChg chg="delSp modSp add mod modAnim">
        <pc:chgData name="Lorenzo Di Domenico" userId="b92e3e10ad574af4" providerId="LiveId" clId="{7C109891-7D92-491B-AB07-5A1C2FC8D3C7}" dt="2022-03-29T11:39:59.031" v="13890" actId="478"/>
        <pc:sldMkLst>
          <pc:docMk/>
          <pc:sldMk cId="3412422694" sldId="336"/>
        </pc:sldMkLst>
        <pc:spChg chg="del">
          <ac:chgData name="Lorenzo Di Domenico" userId="b92e3e10ad574af4" providerId="LiveId" clId="{7C109891-7D92-491B-AB07-5A1C2FC8D3C7}" dt="2022-03-29T11:39:59.031" v="13890" actId="478"/>
          <ac:spMkLst>
            <pc:docMk/>
            <pc:sldMk cId="3412422694" sldId="336"/>
            <ac:spMk id="8" creationId="{D6EFB848-DA9C-4EDC-BCDD-A2D41A9286E3}"/>
          </ac:spMkLst>
        </pc:spChg>
        <pc:spChg chg="mod">
          <ac:chgData name="Lorenzo Di Domenico" userId="b92e3e10ad574af4" providerId="LiveId" clId="{7C109891-7D92-491B-AB07-5A1C2FC8D3C7}" dt="2022-03-28T10:29:03.853" v="9592" actId="20577"/>
          <ac:spMkLst>
            <pc:docMk/>
            <pc:sldMk cId="3412422694" sldId="336"/>
            <ac:spMk id="30" creationId="{486C23EF-56D3-4C5E-B32C-C61C735641CA}"/>
          </ac:spMkLst>
        </pc:spChg>
        <pc:spChg chg="mod">
          <ac:chgData name="Lorenzo Di Domenico" userId="b92e3e10ad574af4" providerId="LiveId" clId="{7C109891-7D92-491B-AB07-5A1C2FC8D3C7}" dt="2022-03-28T10:26:48.775" v="9493" actId="20577"/>
          <ac:spMkLst>
            <pc:docMk/>
            <pc:sldMk cId="3412422694" sldId="336"/>
            <ac:spMk id="47" creationId="{EE2E1F5A-F2DB-4F9D-A98C-D40D9B9E731C}"/>
          </ac:spMkLst>
        </pc:spChg>
        <pc:spChg chg="mod">
          <ac:chgData name="Lorenzo Di Domenico" userId="b92e3e10ad574af4" providerId="LiveId" clId="{7C109891-7D92-491B-AB07-5A1C2FC8D3C7}" dt="2022-03-28T10:27:15.100" v="9502" actId="20577"/>
          <ac:spMkLst>
            <pc:docMk/>
            <pc:sldMk cId="3412422694" sldId="336"/>
            <ac:spMk id="51" creationId="{A371B555-5C64-437E-B460-A1E11B05F3AF}"/>
          </ac:spMkLst>
        </pc:spChg>
        <pc:spChg chg="mod">
          <ac:chgData name="Lorenzo Di Domenico" userId="b92e3e10ad574af4" providerId="LiveId" clId="{7C109891-7D92-491B-AB07-5A1C2FC8D3C7}" dt="2022-03-28T10:26:29.153" v="9479" actId="20577"/>
          <ac:spMkLst>
            <pc:docMk/>
            <pc:sldMk cId="3412422694" sldId="336"/>
            <ac:spMk id="52" creationId="{9E6EB4EC-8602-4B6F-A39E-78F38774EE2F}"/>
          </ac:spMkLst>
        </pc:spChg>
        <pc:spChg chg="mod">
          <ac:chgData name="Lorenzo Di Domenico" userId="b92e3e10ad574af4" providerId="LiveId" clId="{7C109891-7D92-491B-AB07-5A1C2FC8D3C7}" dt="2022-03-28T10:26:35.231" v="9483" actId="20577"/>
          <ac:spMkLst>
            <pc:docMk/>
            <pc:sldMk cId="3412422694" sldId="336"/>
            <ac:spMk id="53" creationId="{29508819-4B8F-4608-A507-EA87BF80E833}"/>
          </ac:spMkLst>
        </pc:spChg>
        <pc:spChg chg="mod">
          <ac:chgData name="Lorenzo Di Domenico" userId="b92e3e10ad574af4" providerId="LiveId" clId="{7C109891-7D92-491B-AB07-5A1C2FC8D3C7}" dt="2022-03-28T11:23:55.122" v="10803" actId="20577"/>
          <ac:spMkLst>
            <pc:docMk/>
            <pc:sldMk cId="3412422694" sldId="336"/>
            <ac:spMk id="56" creationId="{7449F020-E511-4DCF-8DAB-412440FA342D}"/>
          </ac:spMkLst>
        </pc:spChg>
        <pc:spChg chg="mod">
          <ac:chgData name="Lorenzo Di Domenico" userId="b92e3e10ad574af4" providerId="LiveId" clId="{7C109891-7D92-491B-AB07-5A1C2FC8D3C7}" dt="2022-03-28T10:28:01.130" v="9529" actId="20577"/>
          <ac:spMkLst>
            <pc:docMk/>
            <pc:sldMk cId="3412422694" sldId="336"/>
            <ac:spMk id="60" creationId="{41C9DE4C-D58E-4C4B-A90B-7DA95F4C1992}"/>
          </ac:spMkLst>
        </pc:spChg>
        <pc:spChg chg="mod">
          <ac:chgData name="Lorenzo Di Domenico" userId="b92e3e10ad574af4" providerId="LiveId" clId="{7C109891-7D92-491B-AB07-5A1C2FC8D3C7}" dt="2022-03-28T10:27:55.298" v="9525" actId="20577"/>
          <ac:spMkLst>
            <pc:docMk/>
            <pc:sldMk cId="3412422694" sldId="336"/>
            <ac:spMk id="61" creationId="{5DDA4087-FC09-4F14-A000-4E1EDC756885}"/>
          </ac:spMkLst>
        </pc:spChg>
        <pc:spChg chg="mod">
          <ac:chgData name="Lorenzo Di Domenico" userId="b92e3e10ad574af4" providerId="LiveId" clId="{7C109891-7D92-491B-AB07-5A1C2FC8D3C7}" dt="2022-03-28T10:28:35.996" v="9568" actId="20577"/>
          <ac:spMkLst>
            <pc:docMk/>
            <pc:sldMk cId="3412422694" sldId="336"/>
            <ac:spMk id="62" creationId="{1B4B6316-E72B-4BD8-B736-0A74F947A694}"/>
          </ac:spMkLst>
        </pc:spChg>
        <pc:spChg chg="mod">
          <ac:chgData name="Lorenzo Di Domenico" userId="b92e3e10ad574af4" providerId="LiveId" clId="{7C109891-7D92-491B-AB07-5A1C2FC8D3C7}" dt="2022-03-28T10:50:24.260" v="9732" actId="20577"/>
          <ac:spMkLst>
            <pc:docMk/>
            <pc:sldMk cId="3412422694" sldId="336"/>
            <ac:spMk id="10245" creationId="{9E9D7871-5470-4D91-8213-4A46E5028592}"/>
          </ac:spMkLst>
        </pc:spChg>
      </pc:sldChg>
      <pc:sldChg chg="addSp delSp modSp add mod">
        <pc:chgData name="Lorenzo Di Domenico" userId="b92e3e10ad574af4" providerId="LiveId" clId="{7C109891-7D92-491B-AB07-5A1C2FC8D3C7}" dt="2022-03-29T11:40:14.004" v="13902" actId="478"/>
        <pc:sldMkLst>
          <pc:docMk/>
          <pc:sldMk cId="2313445969" sldId="337"/>
        </pc:sldMkLst>
        <pc:spChg chg="del">
          <ac:chgData name="Lorenzo Di Domenico" userId="b92e3e10ad574af4" providerId="LiveId" clId="{7C109891-7D92-491B-AB07-5A1C2FC8D3C7}" dt="2022-03-29T11:40:14.004" v="13902" actId="478"/>
          <ac:spMkLst>
            <pc:docMk/>
            <pc:sldMk cId="2313445969" sldId="337"/>
            <ac:spMk id="8" creationId="{D6EFB848-DA9C-4EDC-BCDD-A2D41A9286E3}"/>
          </ac:spMkLst>
        </pc:spChg>
        <pc:spChg chg="mod">
          <ac:chgData name="Lorenzo Di Domenico" userId="b92e3e10ad574af4" providerId="LiveId" clId="{7C109891-7D92-491B-AB07-5A1C2FC8D3C7}" dt="2022-03-29T11:40:12.063" v="13901" actId="14100"/>
          <ac:spMkLst>
            <pc:docMk/>
            <pc:sldMk cId="2313445969" sldId="337"/>
            <ac:spMk id="9" creationId="{5E1EFE71-3CB0-4229-BC03-54489FD74369}"/>
          </ac:spMkLst>
        </pc:spChg>
        <pc:spChg chg="mod">
          <ac:chgData name="Lorenzo Di Domenico" userId="b92e3e10ad574af4" providerId="LiveId" clId="{7C109891-7D92-491B-AB07-5A1C2FC8D3C7}" dt="2022-03-29T11:40:10.056" v="13900" actId="14100"/>
          <ac:spMkLst>
            <pc:docMk/>
            <pc:sldMk cId="2313445969" sldId="337"/>
            <ac:spMk id="10" creationId="{4A293FF6-49DE-4E4D-9E35-10120B1EBFA3}"/>
          </ac:spMkLst>
        </pc:spChg>
        <pc:spChg chg="add del">
          <ac:chgData name="Lorenzo Di Domenico" userId="b92e3e10ad574af4" providerId="LiveId" clId="{7C109891-7D92-491B-AB07-5A1C2FC8D3C7}" dt="2022-03-28T11:13:09.028" v="10748" actId="478"/>
          <ac:spMkLst>
            <pc:docMk/>
            <pc:sldMk cId="2313445969" sldId="337"/>
            <ac:spMk id="11" creationId="{8A3F619F-3329-496A-92FF-AC48EB43CBD2}"/>
          </ac:spMkLst>
        </pc:spChg>
        <pc:spChg chg="mod">
          <ac:chgData name="Lorenzo Di Domenico" userId="b92e3e10ad574af4" providerId="LiveId" clId="{7C109891-7D92-491B-AB07-5A1C2FC8D3C7}" dt="2022-03-28T10:50:46.374" v="9780" actId="20577"/>
          <ac:spMkLst>
            <pc:docMk/>
            <pc:sldMk cId="2313445969" sldId="337"/>
            <ac:spMk id="10245" creationId="{9E9D7871-5470-4D91-8213-4A46E5028592}"/>
          </ac:spMkLst>
        </pc:spChg>
      </pc:sldChg>
      <pc:sldChg chg="addSp delSp modSp add mod">
        <pc:chgData name="Lorenzo Di Domenico" userId="b92e3e10ad574af4" providerId="LiveId" clId="{7C109891-7D92-491B-AB07-5A1C2FC8D3C7}" dt="2022-03-29T11:40:21.447" v="13905" actId="478"/>
        <pc:sldMkLst>
          <pc:docMk/>
          <pc:sldMk cId="3649053049" sldId="338"/>
        </pc:sldMkLst>
        <pc:spChg chg="del">
          <ac:chgData name="Lorenzo Di Domenico" userId="b92e3e10ad574af4" providerId="LiveId" clId="{7C109891-7D92-491B-AB07-5A1C2FC8D3C7}" dt="2022-03-29T11:40:21.447" v="13905" actId="478"/>
          <ac:spMkLst>
            <pc:docMk/>
            <pc:sldMk cId="3649053049" sldId="338"/>
            <ac:spMk id="8" creationId="{D6EFB848-DA9C-4EDC-BCDD-A2D41A9286E3}"/>
          </ac:spMkLst>
        </pc:spChg>
        <pc:spChg chg="mod">
          <ac:chgData name="Lorenzo Di Domenico" userId="b92e3e10ad574af4" providerId="LiveId" clId="{7C109891-7D92-491B-AB07-5A1C2FC8D3C7}" dt="2022-03-29T11:40:19.912" v="13904" actId="14100"/>
          <ac:spMkLst>
            <pc:docMk/>
            <pc:sldMk cId="3649053049" sldId="338"/>
            <ac:spMk id="9" creationId="{5E1EFE71-3CB0-4229-BC03-54489FD74369}"/>
          </ac:spMkLst>
        </pc:spChg>
        <pc:spChg chg="mod">
          <ac:chgData name="Lorenzo Di Domenico" userId="b92e3e10ad574af4" providerId="LiveId" clId="{7C109891-7D92-491B-AB07-5A1C2FC8D3C7}" dt="2022-03-28T11:23:18.204" v="10797" actId="20577"/>
          <ac:spMkLst>
            <pc:docMk/>
            <pc:sldMk cId="3649053049" sldId="338"/>
            <ac:spMk id="10" creationId="{4A293FF6-49DE-4E4D-9E35-10120B1EBFA3}"/>
          </ac:spMkLst>
        </pc:spChg>
        <pc:spChg chg="mod">
          <ac:chgData name="Lorenzo Di Domenico" userId="b92e3e10ad574af4" providerId="LiveId" clId="{7C109891-7D92-491B-AB07-5A1C2FC8D3C7}" dt="2022-03-28T11:32:44.486" v="11479" actId="6549"/>
          <ac:spMkLst>
            <pc:docMk/>
            <pc:sldMk cId="3649053049" sldId="338"/>
            <ac:spMk id="10245" creationId="{9E9D7871-5470-4D91-8213-4A46E5028592}"/>
          </ac:spMkLst>
        </pc:spChg>
        <pc:picChg chg="add mod">
          <ac:chgData name="Lorenzo Di Domenico" userId="b92e3e10ad574af4" providerId="LiveId" clId="{7C109891-7D92-491B-AB07-5A1C2FC8D3C7}" dt="2022-03-28T11:23:39.531" v="10802" actId="1076"/>
          <ac:picMkLst>
            <pc:docMk/>
            <pc:sldMk cId="3649053049" sldId="338"/>
            <ac:picMk id="3" creationId="{48631144-2BD0-4406-94CE-096F45FCF4BC}"/>
          </ac:picMkLst>
        </pc:picChg>
      </pc:sldChg>
      <pc:sldChg chg="addSp delSp modSp add mod">
        <pc:chgData name="Lorenzo Di Domenico" userId="b92e3e10ad574af4" providerId="LiveId" clId="{7C109891-7D92-491B-AB07-5A1C2FC8D3C7}" dt="2022-03-29T11:40:24.876" v="13907" actId="478"/>
        <pc:sldMkLst>
          <pc:docMk/>
          <pc:sldMk cId="3225117110" sldId="339"/>
        </pc:sldMkLst>
        <pc:spChg chg="del">
          <ac:chgData name="Lorenzo Di Domenico" userId="b92e3e10ad574af4" providerId="LiveId" clId="{7C109891-7D92-491B-AB07-5A1C2FC8D3C7}" dt="2022-03-29T11:40:24.876" v="13907" actId="478"/>
          <ac:spMkLst>
            <pc:docMk/>
            <pc:sldMk cId="3225117110" sldId="339"/>
            <ac:spMk id="8" creationId="{D6EFB848-DA9C-4EDC-BCDD-A2D41A9286E3}"/>
          </ac:spMkLst>
        </pc:spChg>
        <pc:spChg chg="del">
          <ac:chgData name="Lorenzo Di Domenico" userId="b92e3e10ad574af4" providerId="LiveId" clId="{7C109891-7D92-491B-AB07-5A1C2FC8D3C7}" dt="2022-03-29T11:40:22.925" v="13906" actId="478"/>
          <ac:spMkLst>
            <pc:docMk/>
            <pc:sldMk cId="3225117110" sldId="339"/>
            <ac:spMk id="9" creationId="{5E1EFE71-3CB0-4229-BC03-54489FD74369}"/>
          </ac:spMkLst>
        </pc:spChg>
        <pc:spChg chg="mod">
          <ac:chgData name="Lorenzo Di Domenico" userId="b92e3e10ad574af4" providerId="LiveId" clId="{7C109891-7D92-491B-AB07-5A1C2FC8D3C7}" dt="2022-03-28T11:25:09.083" v="11020" actId="20577"/>
          <ac:spMkLst>
            <pc:docMk/>
            <pc:sldMk cId="3225117110" sldId="339"/>
            <ac:spMk id="10" creationId="{4A293FF6-49DE-4E4D-9E35-10120B1EBFA3}"/>
          </ac:spMkLst>
        </pc:spChg>
        <pc:spChg chg="mod">
          <ac:chgData name="Lorenzo Di Domenico" userId="b92e3e10ad574af4" providerId="LiveId" clId="{7C109891-7D92-491B-AB07-5A1C2FC8D3C7}" dt="2022-03-28T11:32:49.073" v="11480" actId="20577"/>
          <ac:spMkLst>
            <pc:docMk/>
            <pc:sldMk cId="3225117110" sldId="339"/>
            <ac:spMk id="10245" creationId="{9E9D7871-5470-4D91-8213-4A46E5028592}"/>
          </ac:spMkLst>
        </pc:spChg>
        <pc:picChg chg="del mod">
          <ac:chgData name="Lorenzo Di Domenico" userId="b92e3e10ad574af4" providerId="LiveId" clId="{7C109891-7D92-491B-AB07-5A1C2FC8D3C7}" dt="2022-03-28T11:24:18.460" v="10806" actId="478"/>
          <ac:picMkLst>
            <pc:docMk/>
            <pc:sldMk cId="3225117110" sldId="339"/>
            <ac:picMk id="3" creationId="{48631144-2BD0-4406-94CE-096F45FCF4BC}"/>
          </ac:picMkLst>
        </pc:picChg>
        <pc:picChg chg="add mod">
          <ac:chgData name="Lorenzo Di Domenico" userId="b92e3e10ad574af4" providerId="LiveId" clId="{7C109891-7D92-491B-AB07-5A1C2FC8D3C7}" dt="2022-03-28T11:24:18.914" v="10807"/>
          <ac:picMkLst>
            <pc:docMk/>
            <pc:sldMk cId="3225117110" sldId="339"/>
            <ac:picMk id="4" creationId="{5C4DE012-0CBA-4495-B568-61331A929996}"/>
          </ac:picMkLst>
        </pc:picChg>
      </pc:sldChg>
      <pc:sldChg chg="addSp delSp modSp add mod">
        <pc:chgData name="Lorenzo Di Domenico" userId="b92e3e10ad574af4" providerId="LiveId" clId="{7C109891-7D92-491B-AB07-5A1C2FC8D3C7}" dt="2022-03-31T11:43:50.234" v="19052" actId="20577"/>
        <pc:sldMkLst>
          <pc:docMk/>
          <pc:sldMk cId="1724774256" sldId="340"/>
        </pc:sldMkLst>
        <pc:spChg chg="del">
          <ac:chgData name="Lorenzo Di Domenico" userId="b92e3e10ad574af4" providerId="LiveId" clId="{7C109891-7D92-491B-AB07-5A1C2FC8D3C7}" dt="2022-03-29T11:40:34.956" v="13912" actId="478"/>
          <ac:spMkLst>
            <pc:docMk/>
            <pc:sldMk cId="1724774256" sldId="340"/>
            <ac:spMk id="8" creationId="{D6EFB848-DA9C-4EDC-BCDD-A2D41A9286E3}"/>
          </ac:spMkLst>
        </pc:spChg>
        <pc:spChg chg="del">
          <ac:chgData name="Lorenzo Di Domenico" userId="b92e3e10ad574af4" providerId="LiveId" clId="{7C109891-7D92-491B-AB07-5A1C2FC8D3C7}" dt="2022-03-29T11:40:32.988" v="13911" actId="478"/>
          <ac:spMkLst>
            <pc:docMk/>
            <pc:sldMk cId="1724774256" sldId="340"/>
            <ac:spMk id="9" creationId="{5E1EFE71-3CB0-4229-BC03-54489FD74369}"/>
          </ac:spMkLst>
        </pc:spChg>
        <pc:spChg chg="mod">
          <ac:chgData name="Lorenzo Di Domenico" userId="b92e3e10ad574af4" providerId="LiveId" clId="{7C109891-7D92-491B-AB07-5A1C2FC8D3C7}" dt="2022-03-31T11:43:50.234" v="19052" actId="20577"/>
          <ac:spMkLst>
            <pc:docMk/>
            <pc:sldMk cId="1724774256" sldId="340"/>
            <ac:spMk id="10" creationId="{4A293FF6-49DE-4E4D-9E35-10120B1EBFA3}"/>
          </ac:spMkLst>
        </pc:spChg>
        <pc:spChg chg="mod">
          <ac:chgData name="Lorenzo Di Domenico" userId="b92e3e10ad574af4" providerId="LiveId" clId="{7C109891-7D92-491B-AB07-5A1C2FC8D3C7}" dt="2022-03-28T11:32:54.289" v="11481" actId="6549"/>
          <ac:spMkLst>
            <pc:docMk/>
            <pc:sldMk cId="1724774256" sldId="340"/>
            <ac:spMk id="10245" creationId="{9E9D7871-5470-4D91-8213-4A46E5028592}"/>
          </ac:spMkLst>
        </pc:spChg>
        <pc:picChg chg="add mod">
          <ac:chgData name="Lorenzo Di Domenico" userId="b92e3e10ad574af4" providerId="LiveId" clId="{7C109891-7D92-491B-AB07-5A1C2FC8D3C7}" dt="2022-03-30T08:38:35.611" v="15598" actId="14100"/>
          <ac:picMkLst>
            <pc:docMk/>
            <pc:sldMk cId="1724774256" sldId="340"/>
            <ac:picMk id="3" creationId="{912153F2-CF5A-4B0E-B5F7-C1829CD5B036}"/>
          </ac:picMkLst>
        </pc:picChg>
        <pc:picChg chg="del">
          <ac:chgData name="Lorenzo Di Domenico" userId="b92e3e10ad574af4" providerId="LiveId" clId="{7C109891-7D92-491B-AB07-5A1C2FC8D3C7}" dt="2022-03-28T11:25:41.315" v="11022" actId="478"/>
          <ac:picMkLst>
            <pc:docMk/>
            <pc:sldMk cId="1724774256" sldId="340"/>
            <ac:picMk id="4" creationId="{5C4DE012-0CBA-4495-B568-61331A929996}"/>
          </ac:picMkLst>
        </pc:picChg>
      </pc:sldChg>
      <pc:sldChg chg="addSp delSp modSp add mod">
        <pc:chgData name="Lorenzo Di Domenico" userId="b92e3e10ad574af4" providerId="LiveId" clId="{7C109891-7D92-491B-AB07-5A1C2FC8D3C7}" dt="2022-03-29T11:40:29.220" v="13909" actId="478"/>
        <pc:sldMkLst>
          <pc:docMk/>
          <pc:sldMk cId="509309660" sldId="341"/>
        </pc:sldMkLst>
        <pc:spChg chg="del">
          <ac:chgData name="Lorenzo Di Domenico" userId="b92e3e10ad574af4" providerId="LiveId" clId="{7C109891-7D92-491B-AB07-5A1C2FC8D3C7}" dt="2022-03-29T11:40:29.220" v="13909" actId="478"/>
          <ac:spMkLst>
            <pc:docMk/>
            <pc:sldMk cId="509309660" sldId="341"/>
            <ac:spMk id="8" creationId="{D6EFB848-DA9C-4EDC-BCDD-A2D41A9286E3}"/>
          </ac:spMkLst>
        </pc:spChg>
        <pc:spChg chg="del">
          <ac:chgData name="Lorenzo Di Domenico" userId="b92e3e10ad574af4" providerId="LiveId" clId="{7C109891-7D92-491B-AB07-5A1C2FC8D3C7}" dt="2022-03-29T11:40:27.677" v="13908" actId="478"/>
          <ac:spMkLst>
            <pc:docMk/>
            <pc:sldMk cId="509309660" sldId="341"/>
            <ac:spMk id="9" creationId="{5E1EFE71-3CB0-4229-BC03-54489FD74369}"/>
          </ac:spMkLst>
        </pc:spChg>
        <pc:spChg chg="del">
          <ac:chgData name="Lorenzo Di Domenico" userId="b92e3e10ad574af4" providerId="LiveId" clId="{7C109891-7D92-491B-AB07-5A1C2FC8D3C7}" dt="2022-03-28T11:53:23.106" v="12288" actId="478"/>
          <ac:spMkLst>
            <pc:docMk/>
            <pc:sldMk cId="509309660" sldId="341"/>
            <ac:spMk id="10" creationId="{4A293FF6-49DE-4E4D-9E35-10120B1EBFA3}"/>
          </ac:spMkLst>
        </pc:spChg>
        <pc:spChg chg="mod">
          <ac:chgData name="Lorenzo Di Domenico" userId="b92e3e10ad574af4" providerId="LiveId" clId="{7C109891-7D92-491B-AB07-5A1C2FC8D3C7}" dt="2022-03-28T11:53:26.527" v="12289" actId="6549"/>
          <ac:spMkLst>
            <pc:docMk/>
            <pc:sldMk cId="509309660" sldId="341"/>
            <ac:spMk id="10245" creationId="{9E9D7871-5470-4D91-8213-4A46E5028592}"/>
          </ac:spMkLst>
        </pc:spChg>
        <pc:picChg chg="del">
          <ac:chgData name="Lorenzo Di Domenico" userId="b92e3e10ad574af4" providerId="LiveId" clId="{7C109891-7D92-491B-AB07-5A1C2FC8D3C7}" dt="2022-03-28T11:25:53.811" v="11029" actId="478"/>
          <ac:picMkLst>
            <pc:docMk/>
            <pc:sldMk cId="509309660" sldId="341"/>
            <ac:picMk id="3" creationId="{912153F2-CF5A-4B0E-B5F7-C1829CD5B036}"/>
          </ac:picMkLst>
        </pc:picChg>
        <pc:picChg chg="add mod">
          <ac:chgData name="Lorenzo Di Domenico" userId="b92e3e10ad574af4" providerId="LiveId" clId="{7C109891-7D92-491B-AB07-5A1C2FC8D3C7}" dt="2022-03-28T11:26:01.475" v="11034" actId="14100"/>
          <ac:picMkLst>
            <pc:docMk/>
            <pc:sldMk cId="509309660" sldId="341"/>
            <ac:picMk id="4" creationId="{0FEB07A4-E105-4726-A0EC-212763AD1239}"/>
          </ac:picMkLst>
        </pc:picChg>
      </pc:sldChg>
      <pc:sldChg chg="addSp delSp modSp add mod">
        <pc:chgData name="Lorenzo Di Domenico" userId="b92e3e10ad574af4" providerId="LiveId" clId="{7C109891-7D92-491B-AB07-5A1C2FC8D3C7}" dt="2022-03-29T11:40:31.148" v="13910" actId="478"/>
        <pc:sldMkLst>
          <pc:docMk/>
          <pc:sldMk cId="2142077456" sldId="342"/>
        </pc:sldMkLst>
        <pc:spChg chg="del">
          <ac:chgData name="Lorenzo Di Domenico" userId="b92e3e10ad574af4" providerId="LiveId" clId="{7C109891-7D92-491B-AB07-5A1C2FC8D3C7}" dt="2022-03-29T11:40:31.148" v="13910" actId="478"/>
          <ac:spMkLst>
            <pc:docMk/>
            <pc:sldMk cId="2142077456" sldId="342"/>
            <ac:spMk id="8" creationId="{D6EFB848-DA9C-4EDC-BCDD-A2D41A9286E3}"/>
          </ac:spMkLst>
        </pc:spChg>
        <pc:spChg chg="mod">
          <ac:chgData name="Lorenzo Di Domenico" userId="b92e3e10ad574af4" providerId="LiveId" clId="{7C109891-7D92-491B-AB07-5A1C2FC8D3C7}" dt="2022-03-28T11:53:36.094" v="12292" actId="1076"/>
          <ac:spMkLst>
            <pc:docMk/>
            <pc:sldMk cId="2142077456" sldId="342"/>
            <ac:spMk id="9" creationId="{5E1EFE71-3CB0-4229-BC03-54489FD74369}"/>
          </ac:spMkLst>
        </pc:spChg>
        <pc:spChg chg="del">
          <ac:chgData name="Lorenzo Di Domenico" userId="b92e3e10ad574af4" providerId="LiveId" clId="{7C109891-7D92-491B-AB07-5A1C2FC8D3C7}" dt="2022-03-28T11:53:33.514" v="12291" actId="478"/>
          <ac:spMkLst>
            <pc:docMk/>
            <pc:sldMk cId="2142077456" sldId="342"/>
            <ac:spMk id="10" creationId="{4A293FF6-49DE-4E4D-9E35-10120B1EBFA3}"/>
          </ac:spMkLst>
        </pc:spChg>
        <pc:spChg chg="mod">
          <ac:chgData name="Lorenzo Di Domenico" userId="b92e3e10ad574af4" providerId="LiveId" clId="{7C109891-7D92-491B-AB07-5A1C2FC8D3C7}" dt="2022-03-28T11:53:30.736" v="12290" actId="6549"/>
          <ac:spMkLst>
            <pc:docMk/>
            <pc:sldMk cId="2142077456" sldId="342"/>
            <ac:spMk id="10245" creationId="{9E9D7871-5470-4D91-8213-4A46E5028592}"/>
          </ac:spMkLst>
        </pc:spChg>
        <pc:picChg chg="add mod">
          <ac:chgData name="Lorenzo Di Domenico" userId="b92e3e10ad574af4" providerId="LiveId" clId="{7C109891-7D92-491B-AB07-5A1C2FC8D3C7}" dt="2022-03-28T11:53:40.098" v="12295" actId="1076"/>
          <ac:picMkLst>
            <pc:docMk/>
            <pc:sldMk cId="2142077456" sldId="342"/>
            <ac:picMk id="3" creationId="{26CBEC0A-9F38-4B77-9995-CAB317B9A2D3}"/>
          </ac:picMkLst>
        </pc:picChg>
        <pc:picChg chg="del mod">
          <ac:chgData name="Lorenzo Di Domenico" userId="b92e3e10ad574af4" providerId="LiveId" clId="{7C109891-7D92-491B-AB07-5A1C2FC8D3C7}" dt="2022-03-28T11:51:27.858" v="12119" actId="478"/>
          <ac:picMkLst>
            <pc:docMk/>
            <pc:sldMk cId="2142077456" sldId="342"/>
            <ac:picMk id="4" creationId="{0FEB07A4-E105-4726-A0EC-212763AD1239}"/>
          </ac:picMkLst>
        </pc:picChg>
      </pc:sldChg>
      <pc:sldChg chg="add del">
        <pc:chgData name="Lorenzo Di Domenico" userId="b92e3e10ad574af4" providerId="LiveId" clId="{7C109891-7D92-491B-AB07-5A1C2FC8D3C7}" dt="2022-03-28T11:44:26.339" v="12116" actId="47"/>
        <pc:sldMkLst>
          <pc:docMk/>
          <pc:sldMk cId="4290345629" sldId="342"/>
        </pc:sldMkLst>
      </pc:sldChg>
      <pc:sldChg chg="addSp delSp modSp add mod">
        <pc:chgData name="Lorenzo Di Domenico" userId="b92e3e10ad574af4" providerId="LiveId" clId="{7C109891-7D92-491B-AB07-5A1C2FC8D3C7}" dt="2022-03-30T08:49:09.161" v="16307" actId="20577"/>
        <pc:sldMkLst>
          <pc:docMk/>
          <pc:sldMk cId="933847301" sldId="343"/>
        </pc:sldMkLst>
        <pc:spChg chg="del">
          <ac:chgData name="Lorenzo Di Domenico" userId="b92e3e10ad574af4" providerId="LiveId" clId="{7C109891-7D92-491B-AB07-5A1C2FC8D3C7}" dt="2022-03-29T11:40:45.644" v="13914" actId="478"/>
          <ac:spMkLst>
            <pc:docMk/>
            <pc:sldMk cId="933847301" sldId="343"/>
            <ac:spMk id="8" creationId="{D6EFB848-DA9C-4EDC-BCDD-A2D41A9286E3}"/>
          </ac:spMkLst>
        </pc:spChg>
        <pc:spChg chg="del">
          <ac:chgData name="Lorenzo Di Domenico" userId="b92e3e10ad574af4" providerId="LiveId" clId="{7C109891-7D92-491B-AB07-5A1C2FC8D3C7}" dt="2022-03-29T11:40:43.668" v="13913" actId="478"/>
          <ac:spMkLst>
            <pc:docMk/>
            <pc:sldMk cId="933847301" sldId="343"/>
            <ac:spMk id="9" creationId="{5E1EFE71-3CB0-4229-BC03-54489FD74369}"/>
          </ac:spMkLst>
        </pc:spChg>
        <pc:spChg chg="mod">
          <ac:chgData name="Lorenzo Di Domenico" userId="b92e3e10ad574af4" providerId="LiveId" clId="{7C109891-7D92-491B-AB07-5A1C2FC8D3C7}" dt="2022-03-30T08:49:09.161" v="16307" actId="20577"/>
          <ac:spMkLst>
            <pc:docMk/>
            <pc:sldMk cId="933847301" sldId="343"/>
            <ac:spMk id="10" creationId="{4A293FF6-49DE-4E4D-9E35-10120B1EBFA3}"/>
          </ac:spMkLst>
        </pc:spChg>
        <pc:spChg chg="mod">
          <ac:chgData name="Lorenzo Di Domenico" userId="b92e3e10ad574af4" providerId="LiveId" clId="{7C109891-7D92-491B-AB07-5A1C2FC8D3C7}" dt="2022-03-30T08:35:21.696" v="15583" actId="20577"/>
          <ac:spMkLst>
            <pc:docMk/>
            <pc:sldMk cId="933847301" sldId="343"/>
            <ac:spMk id="10245" creationId="{9E9D7871-5470-4D91-8213-4A46E5028592}"/>
          </ac:spMkLst>
        </pc:spChg>
        <pc:picChg chg="del">
          <ac:chgData name="Lorenzo Di Domenico" userId="b92e3e10ad574af4" providerId="LiveId" clId="{7C109891-7D92-491B-AB07-5A1C2FC8D3C7}" dt="2022-03-28T11:53:06.026" v="12286" actId="478"/>
          <ac:picMkLst>
            <pc:docMk/>
            <pc:sldMk cId="933847301" sldId="343"/>
            <ac:picMk id="3" creationId="{26CBEC0A-9F38-4B77-9995-CAB317B9A2D3}"/>
          </ac:picMkLst>
        </pc:picChg>
        <pc:picChg chg="add mod">
          <ac:chgData name="Lorenzo Di Domenico" userId="b92e3e10ad574af4" providerId="LiveId" clId="{7C109891-7D92-491B-AB07-5A1C2FC8D3C7}" dt="2022-03-30T08:27:06.027" v="15558" actId="1076"/>
          <ac:picMkLst>
            <pc:docMk/>
            <pc:sldMk cId="933847301" sldId="343"/>
            <ac:picMk id="4" creationId="{DB9E6427-6585-4CA0-ABC1-3119F4096754}"/>
          </ac:picMkLst>
        </pc:picChg>
      </pc:sldChg>
      <pc:sldChg chg="addSp delSp modSp add del mod ord">
        <pc:chgData name="Lorenzo Di Domenico" userId="b92e3e10ad574af4" providerId="LiveId" clId="{7C109891-7D92-491B-AB07-5A1C2FC8D3C7}" dt="2022-03-30T09:46:13.199" v="17215"/>
        <pc:sldMkLst>
          <pc:docMk/>
          <pc:sldMk cId="2577006334" sldId="344"/>
        </pc:sldMkLst>
        <pc:spChg chg="add">
          <ac:chgData name="Lorenzo Di Domenico" userId="b92e3e10ad574af4" providerId="LiveId" clId="{7C109891-7D92-491B-AB07-5A1C2FC8D3C7}" dt="2022-03-29T12:34:24.423" v="15415" actId="11529"/>
          <ac:spMkLst>
            <pc:docMk/>
            <pc:sldMk cId="2577006334" sldId="344"/>
            <ac:spMk id="2" creationId="{E235C5BF-7A92-435A-AE6C-D6D4532B2265}"/>
          </ac:spMkLst>
        </pc:spChg>
        <pc:spChg chg="del mod">
          <ac:chgData name="Lorenzo Di Domenico" userId="b92e3e10ad574af4" providerId="LiveId" clId="{7C109891-7D92-491B-AB07-5A1C2FC8D3C7}" dt="2022-03-29T11:40:49.439" v="13917" actId="478"/>
          <ac:spMkLst>
            <pc:docMk/>
            <pc:sldMk cId="2577006334" sldId="344"/>
            <ac:spMk id="8" creationId="{D6EFB848-DA9C-4EDC-BCDD-A2D41A9286E3}"/>
          </ac:spMkLst>
        </pc:spChg>
        <pc:spChg chg="del">
          <ac:chgData name="Lorenzo Di Domenico" userId="b92e3e10ad574af4" providerId="LiveId" clId="{7C109891-7D92-491B-AB07-5A1C2FC8D3C7}" dt="2022-03-29T11:40:47.629" v="13915" actId="478"/>
          <ac:spMkLst>
            <pc:docMk/>
            <pc:sldMk cId="2577006334" sldId="344"/>
            <ac:spMk id="9" creationId="{5E1EFE71-3CB0-4229-BC03-54489FD74369}"/>
          </ac:spMkLst>
        </pc:spChg>
        <pc:spChg chg="del mod">
          <ac:chgData name="Lorenzo Di Domenico" userId="b92e3e10ad574af4" providerId="LiveId" clId="{7C109891-7D92-491B-AB07-5A1C2FC8D3C7}" dt="2022-03-29T12:07:02.572" v="15414" actId="478"/>
          <ac:spMkLst>
            <pc:docMk/>
            <pc:sldMk cId="2577006334" sldId="344"/>
            <ac:spMk id="10" creationId="{4A293FF6-49DE-4E4D-9E35-10120B1EBFA3}"/>
          </ac:spMkLst>
        </pc:spChg>
        <pc:spChg chg="mod">
          <ac:chgData name="Lorenzo Di Domenico" userId="b92e3e10ad574af4" providerId="LiveId" clId="{7C109891-7D92-491B-AB07-5A1C2FC8D3C7}" dt="2022-03-30T08:35:09.258" v="15573" actId="20577"/>
          <ac:spMkLst>
            <pc:docMk/>
            <pc:sldMk cId="2577006334" sldId="344"/>
            <ac:spMk id="10245" creationId="{9E9D7871-5470-4D91-8213-4A46E5028592}"/>
          </ac:spMkLst>
        </pc:spChg>
        <pc:spChg chg="del">
          <ac:chgData name="Lorenzo Di Domenico" userId="b92e3e10ad574af4" providerId="LiveId" clId="{7C109891-7D92-491B-AB07-5A1C2FC8D3C7}" dt="2022-03-29T11:40:51.461" v="13918" actId="478"/>
          <ac:spMkLst>
            <pc:docMk/>
            <pc:sldMk cId="2577006334" sldId="344"/>
            <ac:spMk id="10247" creationId="{9F044342-0340-4BA5-9AA4-84010FEEC5E4}"/>
          </ac:spMkLst>
        </pc:spChg>
        <pc:picChg chg="del">
          <ac:chgData name="Lorenzo Di Domenico" userId="b92e3e10ad574af4" providerId="LiveId" clId="{7C109891-7D92-491B-AB07-5A1C2FC8D3C7}" dt="2022-03-29T12:07:01.395" v="15413" actId="478"/>
          <ac:picMkLst>
            <pc:docMk/>
            <pc:sldMk cId="2577006334" sldId="344"/>
            <ac:picMk id="4" creationId="{DB9E6427-6585-4CA0-ABC1-3119F4096754}"/>
          </ac:picMkLst>
        </pc:picChg>
        <pc:picChg chg="add del">
          <ac:chgData name="Lorenzo Di Domenico" userId="b92e3e10ad574af4" providerId="LiveId" clId="{7C109891-7D92-491B-AB07-5A1C2FC8D3C7}" dt="2022-03-30T08:27:37.182" v="15560" actId="22"/>
          <ac:picMkLst>
            <pc:docMk/>
            <pc:sldMk cId="2577006334" sldId="344"/>
            <ac:picMk id="4" creationId="{EE35E995-2F45-49CF-BCDE-826A321F114D}"/>
          </ac:picMkLst>
        </pc:picChg>
        <pc:picChg chg="add mod">
          <ac:chgData name="Lorenzo Di Domenico" userId="b92e3e10ad574af4" providerId="LiveId" clId="{7C109891-7D92-491B-AB07-5A1C2FC8D3C7}" dt="2022-03-30T08:35:04.680" v="15561"/>
          <ac:picMkLst>
            <pc:docMk/>
            <pc:sldMk cId="2577006334" sldId="344"/>
            <ac:picMk id="6" creationId="{3EBCCBD5-0387-4CB7-B13F-BD1F70F579F0}"/>
          </ac:picMkLst>
        </pc:picChg>
      </pc:sldChg>
      <pc:sldChg chg="delSp modSp add mod">
        <pc:chgData name="Lorenzo Di Domenico" userId="b92e3e10ad574af4" providerId="LiveId" clId="{7C109891-7D92-491B-AB07-5A1C2FC8D3C7}" dt="2022-03-31T11:42:41.895" v="19027" actId="1076"/>
        <pc:sldMkLst>
          <pc:docMk/>
          <pc:sldMk cId="870844263" sldId="345"/>
        </pc:sldMkLst>
        <pc:spChg chg="del">
          <ac:chgData name="Lorenzo Di Domenico" userId="b92e3e10ad574af4" providerId="LiveId" clId="{7C109891-7D92-491B-AB07-5A1C2FC8D3C7}" dt="2022-03-29T11:39:53.743" v="13888" actId="478"/>
          <ac:spMkLst>
            <pc:docMk/>
            <pc:sldMk cId="870844263" sldId="345"/>
            <ac:spMk id="8" creationId="{D6EFB848-DA9C-4EDC-BCDD-A2D41A9286E3}"/>
          </ac:spMkLst>
        </pc:spChg>
        <pc:spChg chg="mod">
          <ac:chgData name="Lorenzo Di Domenico" userId="b92e3e10ad574af4" providerId="LiveId" clId="{7C109891-7D92-491B-AB07-5A1C2FC8D3C7}" dt="2022-03-29T11:39:52.048" v="13887" actId="14100"/>
          <ac:spMkLst>
            <pc:docMk/>
            <pc:sldMk cId="870844263" sldId="345"/>
            <ac:spMk id="9" creationId="{5E1EFE71-3CB0-4229-BC03-54489FD74369}"/>
          </ac:spMkLst>
        </pc:spChg>
        <pc:spChg chg="mod">
          <ac:chgData name="Lorenzo Di Domenico" userId="b92e3e10ad574af4" providerId="LiveId" clId="{7C109891-7D92-491B-AB07-5A1C2FC8D3C7}" dt="2022-03-31T11:42:41.895" v="19027" actId="1076"/>
          <ac:spMkLst>
            <pc:docMk/>
            <pc:sldMk cId="870844263" sldId="345"/>
            <ac:spMk id="10" creationId="{4A293FF6-49DE-4E4D-9E35-10120B1EBFA3}"/>
          </ac:spMkLst>
        </pc:spChg>
      </pc:sldChg>
      <pc:sldChg chg="delSp modSp add mod modAnim">
        <pc:chgData name="Lorenzo Di Domenico" userId="b92e3e10ad574af4" providerId="LiveId" clId="{7C109891-7D92-491B-AB07-5A1C2FC8D3C7}" dt="2022-03-29T11:40:16.612" v="13903" actId="478"/>
        <pc:sldMkLst>
          <pc:docMk/>
          <pc:sldMk cId="3292748054" sldId="346"/>
        </pc:sldMkLst>
        <pc:spChg chg="del">
          <ac:chgData name="Lorenzo Di Domenico" userId="b92e3e10ad574af4" providerId="LiveId" clId="{7C109891-7D92-491B-AB07-5A1C2FC8D3C7}" dt="2022-03-29T11:40:16.612" v="13903" actId="478"/>
          <ac:spMkLst>
            <pc:docMk/>
            <pc:sldMk cId="3292748054" sldId="346"/>
            <ac:spMk id="8" creationId="{D6EFB848-DA9C-4EDC-BCDD-A2D41A9286E3}"/>
          </ac:spMkLst>
        </pc:spChg>
        <pc:spChg chg="mod">
          <ac:chgData name="Lorenzo Di Domenico" userId="b92e3e10ad574af4" providerId="LiveId" clId="{7C109891-7D92-491B-AB07-5A1C2FC8D3C7}" dt="2022-03-29T11:21:39.262" v="13531" actId="1035"/>
          <ac:spMkLst>
            <pc:docMk/>
            <pc:sldMk cId="3292748054" sldId="346"/>
            <ac:spMk id="25" creationId="{93F8E721-EDB5-4744-894C-96628956E830}"/>
          </ac:spMkLst>
        </pc:spChg>
        <pc:spChg chg="mod">
          <ac:chgData name="Lorenzo Di Domenico" userId="b92e3e10ad574af4" providerId="LiveId" clId="{7C109891-7D92-491B-AB07-5A1C2FC8D3C7}" dt="2022-03-29T11:21:56.609" v="13533" actId="1076"/>
          <ac:spMkLst>
            <pc:docMk/>
            <pc:sldMk cId="3292748054" sldId="346"/>
            <ac:spMk id="30" creationId="{486C23EF-56D3-4C5E-B32C-C61C735641CA}"/>
          </ac:spMkLst>
        </pc:spChg>
        <pc:spChg chg="mod">
          <ac:chgData name="Lorenzo Di Domenico" userId="b92e3e10ad574af4" providerId="LiveId" clId="{7C109891-7D92-491B-AB07-5A1C2FC8D3C7}" dt="2022-03-29T11:21:39.262" v="13531" actId="1035"/>
          <ac:spMkLst>
            <pc:docMk/>
            <pc:sldMk cId="3292748054" sldId="346"/>
            <ac:spMk id="44" creationId="{58BB81AE-9231-49F9-A36F-EC857919C47F}"/>
          </ac:spMkLst>
        </pc:spChg>
        <pc:spChg chg="mod">
          <ac:chgData name="Lorenzo Di Domenico" userId="b92e3e10ad574af4" providerId="LiveId" clId="{7C109891-7D92-491B-AB07-5A1C2FC8D3C7}" dt="2022-03-29T11:21:39.262" v="13531" actId="1035"/>
          <ac:spMkLst>
            <pc:docMk/>
            <pc:sldMk cId="3292748054" sldId="346"/>
            <ac:spMk id="45" creationId="{775AE5A0-1E9E-4E59-9BC4-8DA4E95CC95B}"/>
          </ac:spMkLst>
        </pc:spChg>
        <pc:spChg chg="mod">
          <ac:chgData name="Lorenzo Di Domenico" userId="b92e3e10ad574af4" providerId="LiveId" clId="{7C109891-7D92-491B-AB07-5A1C2FC8D3C7}" dt="2022-03-29T11:21:39.262" v="13531" actId="1035"/>
          <ac:spMkLst>
            <pc:docMk/>
            <pc:sldMk cId="3292748054" sldId="346"/>
            <ac:spMk id="46" creationId="{BB912D6F-F97D-44D2-BF29-9757BAB0C6CB}"/>
          </ac:spMkLst>
        </pc:spChg>
        <pc:spChg chg="mod">
          <ac:chgData name="Lorenzo Di Domenico" userId="b92e3e10ad574af4" providerId="LiveId" clId="{7C109891-7D92-491B-AB07-5A1C2FC8D3C7}" dt="2022-03-29T11:21:39.262" v="13531" actId="1035"/>
          <ac:spMkLst>
            <pc:docMk/>
            <pc:sldMk cId="3292748054" sldId="346"/>
            <ac:spMk id="47" creationId="{EE2E1F5A-F2DB-4F9D-A98C-D40D9B9E731C}"/>
          </ac:spMkLst>
        </pc:spChg>
        <pc:spChg chg="mod">
          <ac:chgData name="Lorenzo Di Domenico" userId="b92e3e10ad574af4" providerId="LiveId" clId="{7C109891-7D92-491B-AB07-5A1C2FC8D3C7}" dt="2022-03-29T11:21:39.262" v="13531" actId="1035"/>
          <ac:spMkLst>
            <pc:docMk/>
            <pc:sldMk cId="3292748054" sldId="346"/>
            <ac:spMk id="51" creationId="{A371B555-5C64-437E-B460-A1E11B05F3AF}"/>
          </ac:spMkLst>
        </pc:spChg>
        <pc:spChg chg="mod">
          <ac:chgData name="Lorenzo Di Domenico" userId="b92e3e10ad574af4" providerId="LiveId" clId="{7C109891-7D92-491B-AB07-5A1C2FC8D3C7}" dt="2022-03-29T11:21:39.262" v="13531" actId="1035"/>
          <ac:spMkLst>
            <pc:docMk/>
            <pc:sldMk cId="3292748054" sldId="346"/>
            <ac:spMk id="52" creationId="{9E6EB4EC-8602-4B6F-A39E-78F38774EE2F}"/>
          </ac:spMkLst>
        </pc:spChg>
        <pc:spChg chg="mod">
          <ac:chgData name="Lorenzo Di Domenico" userId="b92e3e10ad574af4" providerId="LiveId" clId="{7C109891-7D92-491B-AB07-5A1C2FC8D3C7}" dt="2022-03-29T11:21:39.262" v="13531" actId="1035"/>
          <ac:spMkLst>
            <pc:docMk/>
            <pc:sldMk cId="3292748054" sldId="346"/>
            <ac:spMk id="53" creationId="{29508819-4B8F-4608-A507-EA87BF80E833}"/>
          </ac:spMkLst>
        </pc:spChg>
        <pc:spChg chg="mod">
          <ac:chgData name="Lorenzo Di Domenico" userId="b92e3e10ad574af4" providerId="LiveId" clId="{7C109891-7D92-491B-AB07-5A1C2FC8D3C7}" dt="2022-03-29T11:21:39.262" v="13531" actId="1035"/>
          <ac:spMkLst>
            <pc:docMk/>
            <pc:sldMk cId="3292748054" sldId="346"/>
            <ac:spMk id="56" creationId="{7449F020-E511-4DCF-8DAB-412440FA342D}"/>
          </ac:spMkLst>
        </pc:spChg>
        <pc:spChg chg="mod">
          <ac:chgData name="Lorenzo Di Domenico" userId="b92e3e10ad574af4" providerId="LiveId" clId="{7C109891-7D92-491B-AB07-5A1C2FC8D3C7}" dt="2022-03-29T11:21:39.262" v="13531" actId="1035"/>
          <ac:spMkLst>
            <pc:docMk/>
            <pc:sldMk cId="3292748054" sldId="346"/>
            <ac:spMk id="60" creationId="{41C9DE4C-D58E-4C4B-A90B-7DA95F4C1992}"/>
          </ac:spMkLst>
        </pc:spChg>
        <pc:spChg chg="mod">
          <ac:chgData name="Lorenzo Di Domenico" userId="b92e3e10ad574af4" providerId="LiveId" clId="{7C109891-7D92-491B-AB07-5A1C2FC8D3C7}" dt="2022-03-29T11:21:39.262" v="13531" actId="1035"/>
          <ac:spMkLst>
            <pc:docMk/>
            <pc:sldMk cId="3292748054" sldId="346"/>
            <ac:spMk id="61" creationId="{5DDA4087-FC09-4F14-A000-4E1EDC756885}"/>
          </ac:spMkLst>
        </pc:spChg>
        <pc:spChg chg="mod">
          <ac:chgData name="Lorenzo Di Domenico" userId="b92e3e10ad574af4" providerId="LiveId" clId="{7C109891-7D92-491B-AB07-5A1C2FC8D3C7}" dt="2022-03-29T11:21:39.262" v="13531" actId="1035"/>
          <ac:spMkLst>
            <pc:docMk/>
            <pc:sldMk cId="3292748054" sldId="346"/>
            <ac:spMk id="62" creationId="{1B4B6316-E72B-4BD8-B736-0A74F947A694}"/>
          </ac:spMkLst>
        </pc:spChg>
        <pc:cxnChg chg="mod">
          <ac:chgData name="Lorenzo Di Domenico" userId="b92e3e10ad574af4" providerId="LiveId" clId="{7C109891-7D92-491B-AB07-5A1C2FC8D3C7}" dt="2022-03-29T11:21:39.262" v="13531" actId="1035"/>
          <ac:cxnSpMkLst>
            <pc:docMk/>
            <pc:sldMk cId="3292748054" sldId="346"/>
            <ac:cxnSpMk id="3" creationId="{59272103-8631-4A15-A02B-B2A606DF33A8}"/>
          </ac:cxnSpMkLst>
        </pc:cxnChg>
        <pc:cxnChg chg="mod">
          <ac:chgData name="Lorenzo Di Domenico" userId="b92e3e10ad574af4" providerId="LiveId" clId="{7C109891-7D92-491B-AB07-5A1C2FC8D3C7}" dt="2022-03-29T11:21:39.262" v="13531" actId="1035"/>
          <ac:cxnSpMkLst>
            <pc:docMk/>
            <pc:sldMk cId="3292748054" sldId="346"/>
            <ac:cxnSpMk id="48" creationId="{98AB7672-E279-4302-92A7-854A3398ECA2}"/>
          </ac:cxnSpMkLst>
        </pc:cxnChg>
        <pc:cxnChg chg="mod">
          <ac:chgData name="Lorenzo Di Domenico" userId="b92e3e10ad574af4" providerId="LiveId" clId="{7C109891-7D92-491B-AB07-5A1C2FC8D3C7}" dt="2022-03-29T11:21:39.262" v="13531" actId="1035"/>
          <ac:cxnSpMkLst>
            <pc:docMk/>
            <pc:sldMk cId="3292748054" sldId="346"/>
            <ac:cxnSpMk id="49" creationId="{94BFE60F-DD0A-44F0-9045-C4989FFC9F32}"/>
          </ac:cxnSpMkLst>
        </pc:cxnChg>
        <pc:cxnChg chg="mod">
          <ac:chgData name="Lorenzo Di Domenico" userId="b92e3e10ad574af4" providerId="LiveId" clId="{7C109891-7D92-491B-AB07-5A1C2FC8D3C7}" dt="2022-03-29T11:21:39.262" v="13531" actId="1035"/>
          <ac:cxnSpMkLst>
            <pc:docMk/>
            <pc:sldMk cId="3292748054" sldId="346"/>
            <ac:cxnSpMk id="50" creationId="{0AE97BC4-844E-4F47-AB96-E1862CBD4602}"/>
          </ac:cxnSpMkLst>
        </pc:cxnChg>
        <pc:cxnChg chg="mod">
          <ac:chgData name="Lorenzo Di Domenico" userId="b92e3e10ad574af4" providerId="LiveId" clId="{7C109891-7D92-491B-AB07-5A1C2FC8D3C7}" dt="2022-03-29T11:21:39.262" v="13531" actId="1035"/>
          <ac:cxnSpMkLst>
            <pc:docMk/>
            <pc:sldMk cId="3292748054" sldId="346"/>
            <ac:cxnSpMk id="54" creationId="{E0935B7E-01EF-49B4-A90B-4B054A09C9BC}"/>
          </ac:cxnSpMkLst>
        </pc:cxnChg>
        <pc:cxnChg chg="mod">
          <ac:chgData name="Lorenzo Di Domenico" userId="b92e3e10ad574af4" providerId="LiveId" clId="{7C109891-7D92-491B-AB07-5A1C2FC8D3C7}" dt="2022-03-29T11:21:39.262" v="13531" actId="1035"/>
          <ac:cxnSpMkLst>
            <pc:docMk/>
            <pc:sldMk cId="3292748054" sldId="346"/>
            <ac:cxnSpMk id="55" creationId="{623B1131-7FA9-42E9-8A6F-15ED43A6F797}"/>
          </ac:cxnSpMkLst>
        </pc:cxnChg>
        <pc:cxnChg chg="mod">
          <ac:chgData name="Lorenzo Di Domenico" userId="b92e3e10ad574af4" providerId="LiveId" clId="{7C109891-7D92-491B-AB07-5A1C2FC8D3C7}" dt="2022-03-29T11:21:39.262" v="13531" actId="1035"/>
          <ac:cxnSpMkLst>
            <pc:docMk/>
            <pc:sldMk cId="3292748054" sldId="346"/>
            <ac:cxnSpMk id="57" creationId="{2219E422-8A9D-41E8-9B02-EEA7B86E4B1A}"/>
          </ac:cxnSpMkLst>
        </pc:cxnChg>
        <pc:cxnChg chg="mod">
          <ac:chgData name="Lorenzo Di Domenico" userId="b92e3e10ad574af4" providerId="LiveId" clId="{7C109891-7D92-491B-AB07-5A1C2FC8D3C7}" dt="2022-03-29T11:21:39.262" v="13531" actId="1035"/>
          <ac:cxnSpMkLst>
            <pc:docMk/>
            <pc:sldMk cId="3292748054" sldId="346"/>
            <ac:cxnSpMk id="58" creationId="{3A1E3120-99F4-42A4-BBA2-FE1B29F357AE}"/>
          </ac:cxnSpMkLst>
        </pc:cxnChg>
        <pc:cxnChg chg="mod">
          <ac:chgData name="Lorenzo Di Domenico" userId="b92e3e10ad574af4" providerId="LiveId" clId="{7C109891-7D92-491B-AB07-5A1C2FC8D3C7}" dt="2022-03-29T11:21:39.262" v="13531" actId="1035"/>
          <ac:cxnSpMkLst>
            <pc:docMk/>
            <pc:sldMk cId="3292748054" sldId="346"/>
            <ac:cxnSpMk id="59" creationId="{180FA1ED-A611-445F-8B43-E3AD18E781D4}"/>
          </ac:cxnSpMkLst>
        </pc:cxnChg>
      </pc:sldChg>
      <pc:sldChg chg="modSp add mod">
        <pc:chgData name="Lorenzo Di Domenico" userId="b92e3e10ad574af4" providerId="LiveId" clId="{7C109891-7D92-491B-AB07-5A1C2FC8D3C7}" dt="2022-03-31T11:06:28.474" v="18827" actId="20577"/>
        <pc:sldMkLst>
          <pc:docMk/>
          <pc:sldMk cId="3068678088" sldId="347"/>
        </pc:sldMkLst>
        <pc:spChg chg="mod">
          <ac:chgData name="Lorenzo Di Domenico" userId="b92e3e10ad574af4" providerId="LiveId" clId="{7C109891-7D92-491B-AB07-5A1C2FC8D3C7}" dt="2022-03-31T11:06:28.474" v="18827" actId="20577"/>
          <ac:spMkLst>
            <pc:docMk/>
            <pc:sldMk cId="3068678088" sldId="347"/>
            <ac:spMk id="9" creationId="{5E1EFE71-3CB0-4229-BC03-54489FD74369}"/>
          </ac:spMkLst>
        </pc:spChg>
        <pc:spChg chg="mod">
          <ac:chgData name="Lorenzo Di Domenico" userId="b92e3e10ad574af4" providerId="LiveId" clId="{7C109891-7D92-491B-AB07-5A1C2FC8D3C7}" dt="2022-03-31T08:23:00.586" v="18088" actId="20577"/>
          <ac:spMkLst>
            <pc:docMk/>
            <pc:sldMk cId="3068678088" sldId="347"/>
            <ac:spMk id="10245" creationId="{9E9D7871-5470-4D91-8213-4A46E5028592}"/>
          </ac:spMkLst>
        </pc:spChg>
      </pc:sldChg>
      <pc:sldChg chg="addSp delSp modSp add mod">
        <pc:chgData name="Lorenzo Di Domenico" userId="b92e3e10ad574af4" providerId="LiveId" clId="{7C109891-7D92-491B-AB07-5A1C2FC8D3C7}" dt="2022-03-31T11:44:00.061" v="19054" actId="6549"/>
        <pc:sldMkLst>
          <pc:docMk/>
          <pc:sldMk cId="2246626243" sldId="348"/>
        </pc:sldMkLst>
        <pc:spChg chg="add mod">
          <ac:chgData name="Lorenzo Di Domenico" userId="b92e3e10ad574af4" providerId="LiveId" clId="{7C109891-7D92-491B-AB07-5A1C2FC8D3C7}" dt="2022-03-31T11:44:00.061" v="19054" actId="6549"/>
          <ac:spMkLst>
            <pc:docMk/>
            <pc:sldMk cId="2246626243" sldId="348"/>
            <ac:spMk id="8" creationId="{A14CCCE9-A3CC-4B6C-A9FD-FADA8C7A329C}"/>
          </ac:spMkLst>
        </pc:spChg>
        <pc:picChg chg="add mod">
          <ac:chgData name="Lorenzo Di Domenico" userId="b92e3e10ad574af4" providerId="LiveId" clId="{7C109891-7D92-491B-AB07-5A1C2FC8D3C7}" dt="2022-03-30T08:37:52.863" v="15592" actId="1076"/>
          <ac:picMkLst>
            <pc:docMk/>
            <pc:sldMk cId="2246626243" sldId="348"/>
            <ac:picMk id="4" creationId="{9D5A1293-B847-4158-9328-3E9ECA56CFDC}"/>
          </ac:picMkLst>
        </pc:picChg>
        <pc:picChg chg="del">
          <ac:chgData name="Lorenzo Di Domenico" userId="b92e3e10ad574af4" providerId="LiveId" clId="{7C109891-7D92-491B-AB07-5A1C2FC8D3C7}" dt="2022-03-30T08:37:38.224" v="15587" actId="478"/>
          <ac:picMkLst>
            <pc:docMk/>
            <pc:sldMk cId="2246626243" sldId="348"/>
            <ac:picMk id="6" creationId="{3EBCCBD5-0387-4CB7-B13F-BD1F70F579F0}"/>
          </ac:picMkLst>
        </pc:picChg>
      </pc:sldChg>
      <pc:sldChg chg="addSp delSp modSp add mod">
        <pc:chgData name="Lorenzo Di Domenico" userId="b92e3e10ad574af4" providerId="LiveId" clId="{7C109891-7D92-491B-AB07-5A1C2FC8D3C7}" dt="2022-03-30T08:42:17.645" v="15737" actId="255"/>
        <pc:sldMkLst>
          <pc:docMk/>
          <pc:sldMk cId="3322258743" sldId="349"/>
        </pc:sldMkLst>
        <pc:spChg chg="add mod">
          <ac:chgData name="Lorenzo Di Domenico" userId="b92e3e10ad574af4" providerId="LiveId" clId="{7C109891-7D92-491B-AB07-5A1C2FC8D3C7}" dt="2022-03-30T08:42:17.645" v="15737" actId="255"/>
          <ac:spMkLst>
            <pc:docMk/>
            <pc:sldMk cId="3322258743" sldId="349"/>
            <ac:spMk id="8" creationId="{E2EDCACF-9253-4B8B-A3FB-2EC9AB3A0AC7}"/>
          </ac:spMkLst>
        </pc:spChg>
        <pc:spChg chg="mod">
          <ac:chgData name="Lorenzo Di Domenico" userId="b92e3e10ad574af4" providerId="LiveId" clId="{7C109891-7D92-491B-AB07-5A1C2FC8D3C7}" dt="2022-03-30T08:40:08.253" v="15721" actId="20577"/>
          <ac:spMkLst>
            <pc:docMk/>
            <pc:sldMk cId="3322258743" sldId="349"/>
            <ac:spMk id="10245" creationId="{9E9D7871-5470-4D91-8213-4A46E5028592}"/>
          </ac:spMkLst>
        </pc:spChg>
        <pc:picChg chg="add mod">
          <ac:chgData name="Lorenzo Di Domenico" userId="b92e3e10ad574af4" providerId="LiveId" clId="{7C109891-7D92-491B-AB07-5A1C2FC8D3C7}" dt="2022-03-30T08:42:05.604" v="15732" actId="1076"/>
          <ac:picMkLst>
            <pc:docMk/>
            <pc:sldMk cId="3322258743" sldId="349"/>
            <ac:picMk id="4" creationId="{EA557245-1653-42FC-A89C-2058735E8ED9}"/>
          </ac:picMkLst>
        </pc:picChg>
        <pc:picChg chg="del">
          <ac:chgData name="Lorenzo Di Domenico" userId="b92e3e10ad574af4" providerId="LiveId" clId="{7C109891-7D92-491B-AB07-5A1C2FC8D3C7}" dt="2022-03-30T08:37:39.224" v="15588" actId="478"/>
          <ac:picMkLst>
            <pc:docMk/>
            <pc:sldMk cId="3322258743" sldId="349"/>
            <ac:picMk id="6" creationId="{3EBCCBD5-0387-4CB7-B13F-BD1F70F579F0}"/>
          </ac:picMkLst>
        </pc:picChg>
      </pc:sldChg>
      <pc:sldChg chg="addSp delSp modSp add mod">
        <pc:chgData name="Lorenzo Di Domenico" userId="b92e3e10ad574af4" providerId="LiveId" clId="{7C109891-7D92-491B-AB07-5A1C2FC8D3C7}" dt="2022-03-30T08:44:24.440" v="15791" actId="20577"/>
        <pc:sldMkLst>
          <pc:docMk/>
          <pc:sldMk cId="3489476335" sldId="350"/>
        </pc:sldMkLst>
        <pc:spChg chg="add mod">
          <ac:chgData name="Lorenzo Di Domenico" userId="b92e3e10ad574af4" providerId="LiveId" clId="{7C109891-7D92-491B-AB07-5A1C2FC8D3C7}" dt="2022-03-30T08:44:12.456" v="15745" actId="1076"/>
          <ac:spMkLst>
            <pc:docMk/>
            <pc:sldMk cId="3489476335" sldId="350"/>
            <ac:spMk id="8" creationId="{D76465F2-F334-4353-805D-BDBD7F6DB97D}"/>
          </ac:spMkLst>
        </pc:spChg>
        <pc:spChg chg="mod">
          <ac:chgData name="Lorenzo Di Domenico" userId="b92e3e10ad574af4" providerId="LiveId" clId="{7C109891-7D92-491B-AB07-5A1C2FC8D3C7}" dt="2022-03-30T08:44:24.440" v="15791" actId="20577"/>
          <ac:spMkLst>
            <pc:docMk/>
            <pc:sldMk cId="3489476335" sldId="350"/>
            <ac:spMk id="10245" creationId="{9E9D7871-5470-4D91-8213-4A46E5028592}"/>
          </ac:spMkLst>
        </pc:spChg>
        <pc:picChg chg="add mod">
          <ac:chgData name="Lorenzo Di Domenico" userId="b92e3e10ad574af4" providerId="LiveId" clId="{7C109891-7D92-491B-AB07-5A1C2FC8D3C7}" dt="2022-03-30T08:44:14.862" v="15747" actId="1076"/>
          <ac:picMkLst>
            <pc:docMk/>
            <pc:sldMk cId="3489476335" sldId="350"/>
            <ac:picMk id="4" creationId="{FFFCE845-7B2E-457F-8D41-2ADB702E6285}"/>
          </ac:picMkLst>
        </pc:picChg>
        <pc:picChg chg="del">
          <ac:chgData name="Lorenzo Di Domenico" userId="b92e3e10ad574af4" providerId="LiveId" clId="{7C109891-7D92-491B-AB07-5A1C2FC8D3C7}" dt="2022-03-30T08:37:40.271" v="15589" actId="478"/>
          <ac:picMkLst>
            <pc:docMk/>
            <pc:sldMk cId="3489476335" sldId="350"/>
            <ac:picMk id="6" creationId="{3EBCCBD5-0387-4CB7-B13F-BD1F70F579F0}"/>
          </ac:picMkLst>
        </pc:picChg>
      </pc:sldChg>
      <pc:sldChg chg="delSp modSp add mod">
        <pc:chgData name="Lorenzo Di Domenico" userId="b92e3e10ad574af4" providerId="LiveId" clId="{7C109891-7D92-491B-AB07-5A1C2FC8D3C7}" dt="2022-03-30T08:59:56.372" v="16644" actId="20577"/>
        <pc:sldMkLst>
          <pc:docMk/>
          <pc:sldMk cId="3475862786" sldId="351"/>
        </pc:sldMkLst>
        <pc:spChg chg="mod">
          <ac:chgData name="Lorenzo Di Domenico" userId="b92e3e10ad574af4" providerId="LiveId" clId="{7C109891-7D92-491B-AB07-5A1C2FC8D3C7}" dt="2022-03-30T08:59:56.372" v="16644" actId="20577"/>
          <ac:spMkLst>
            <pc:docMk/>
            <pc:sldMk cId="3475862786" sldId="351"/>
            <ac:spMk id="8" creationId="{E2EDCACF-9253-4B8B-A3FB-2EC9AB3A0AC7}"/>
          </ac:spMkLst>
        </pc:spChg>
        <pc:picChg chg="del">
          <ac:chgData name="Lorenzo Di Domenico" userId="b92e3e10ad574af4" providerId="LiveId" clId="{7C109891-7D92-491B-AB07-5A1C2FC8D3C7}" dt="2022-03-30T08:46:01.293" v="15793" actId="478"/>
          <ac:picMkLst>
            <pc:docMk/>
            <pc:sldMk cId="3475862786" sldId="351"/>
            <ac:picMk id="4" creationId="{EA557245-1653-42FC-A89C-2058735E8ED9}"/>
          </ac:picMkLst>
        </pc:picChg>
      </pc:sldChg>
      <pc:sldChg chg="addSp delSp modSp add mod">
        <pc:chgData name="Lorenzo Di Domenico" userId="b92e3e10ad574af4" providerId="LiveId" clId="{7C109891-7D92-491B-AB07-5A1C2FC8D3C7}" dt="2022-03-30T09:06:56.593" v="16718" actId="20577"/>
        <pc:sldMkLst>
          <pc:docMk/>
          <pc:sldMk cId="761908702" sldId="352"/>
        </pc:sldMkLst>
        <pc:spChg chg="mod">
          <ac:chgData name="Lorenzo Di Domenico" userId="b92e3e10ad574af4" providerId="LiveId" clId="{7C109891-7D92-491B-AB07-5A1C2FC8D3C7}" dt="2022-03-30T09:03:59.252" v="16663" actId="20577"/>
          <ac:spMkLst>
            <pc:docMk/>
            <pc:sldMk cId="761908702" sldId="352"/>
            <ac:spMk id="8" creationId="{E2EDCACF-9253-4B8B-A3FB-2EC9AB3A0AC7}"/>
          </ac:spMkLst>
        </pc:spChg>
        <pc:spChg chg="mod">
          <ac:chgData name="Lorenzo Di Domenico" userId="b92e3e10ad574af4" providerId="LiveId" clId="{7C109891-7D92-491B-AB07-5A1C2FC8D3C7}" dt="2022-03-30T09:06:56.593" v="16718" actId="20577"/>
          <ac:spMkLst>
            <pc:docMk/>
            <pc:sldMk cId="761908702" sldId="352"/>
            <ac:spMk id="10245" creationId="{9E9D7871-5470-4D91-8213-4A46E5028592}"/>
          </ac:spMkLst>
        </pc:spChg>
        <pc:picChg chg="add del mod">
          <ac:chgData name="Lorenzo Di Domenico" userId="b92e3e10ad574af4" providerId="LiveId" clId="{7C109891-7D92-491B-AB07-5A1C2FC8D3C7}" dt="2022-03-30T09:02:22.970" v="16648"/>
          <ac:picMkLst>
            <pc:docMk/>
            <pc:sldMk cId="761908702" sldId="352"/>
            <ac:picMk id="4" creationId="{B2D2C3CF-952D-4F4A-865F-E65F17341D6F}"/>
          </ac:picMkLst>
        </pc:picChg>
        <pc:picChg chg="add mod">
          <ac:chgData name="Lorenzo Di Domenico" userId="b92e3e10ad574af4" providerId="LiveId" clId="{7C109891-7D92-491B-AB07-5A1C2FC8D3C7}" dt="2022-03-30T09:02:37.002" v="16653" actId="14100"/>
          <ac:picMkLst>
            <pc:docMk/>
            <pc:sldMk cId="761908702" sldId="352"/>
            <ac:picMk id="6" creationId="{66E936FA-A9E1-40D7-8CFD-9474798A6712}"/>
          </ac:picMkLst>
        </pc:picChg>
        <pc:picChg chg="add del mod">
          <ac:chgData name="Lorenzo Di Domenico" userId="b92e3e10ad574af4" providerId="LiveId" clId="{7C109891-7D92-491B-AB07-5A1C2FC8D3C7}" dt="2022-03-30T09:03:13.882" v="16657"/>
          <ac:picMkLst>
            <pc:docMk/>
            <pc:sldMk cId="761908702" sldId="352"/>
            <ac:picMk id="9" creationId="{F847584F-0859-4CB1-9EDD-518A81F42E05}"/>
          </ac:picMkLst>
        </pc:picChg>
      </pc:sldChg>
      <pc:sldChg chg="delSp modSp add mod">
        <pc:chgData name="Lorenzo Di Domenico" userId="b92e3e10ad574af4" providerId="LiveId" clId="{7C109891-7D92-491B-AB07-5A1C2FC8D3C7}" dt="2022-03-30T09:07:15.177" v="16820" actId="20577"/>
        <pc:sldMkLst>
          <pc:docMk/>
          <pc:sldMk cId="2764268880" sldId="353"/>
        </pc:sldMkLst>
        <pc:spChg chg="mod">
          <ac:chgData name="Lorenzo Di Domenico" userId="b92e3e10ad574af4" providerId="LiveId" clId="{7C109891-7D92-491B-AB07-5A1C2FC8D3C7}" dt="2022-03-30T09:06:25.518" v="16680" actId="255"/>
          <ac:spMkLst>
            <pc:docMk/>
            <pc:sldMk cId="2764268880" sldId="353"/>
            <ac:spMk id="8" creationId="{E2EDCACF-9253-4B8B-A3FB-2EC9AB3A0AC7}"/>
          </ac:spMkLst>
        </pc:spChg>
        <pc:spChg chg="mod">
          <ac:chgData name="Lorenzo Di Domenico" userId="b92e3e10ad574af4" providerId="LiveId" clId="{7C109891-7D92-491B-AB07-5A1C2FC8D3C7}" dt="2022-03-30T09:07:15.177" v="16820" actId="20577"/>
          <ac:spMkLst>
            <pc:docMk/>
            <pc:sldMk cId="2764268880" sldId="353"/>
            <ac:spMk id="10245" creationId="{9E9D7871-5470-4D91-8213-4A46E5028592}"/>
          </ac:spMkLst>
        </pc:spChg>
        <pc:picChg chg="del">
          <ac:chgData name="Lorenzo Di Domenico" userId="b92e3e10ad574af4" providerId="LiveId" clId="{7C109891-7D92-491B-AB07-5A1C2FC8D3C7}" dt="2022-03-30T09:04:17.382" v="16665" actId="478"/>
          <ac:picMkLst>
            <pc:docMk/>
            <pc:sldMk cId="2764268880" sldId="353"/>
            <ac:picMk id="6" creationId="{66E936FA-A9E1-40D7-8CFD-9474798A6712}"/>
          </ac:picMkLst>
        </pc:picChg>
      </pc:sldChg>
      <pc:sldChg chg="addSp delSp modSp add mod">
        <pc:chgData name="Lorenzo Di Domenico" userId="b92e3e10ad574af4" providerId="LiveId" clId="{7C109891-7D92-491B-AB07-5A1C2FC8D3C7}" dt="2022-03-30T09:09:20.406" v="17052" actId="1076"/>
        <pc:sldMkLst>
          <pc:docMk/>
          <pc:sldMk cId="1102797161" sldId="354"/>
        </pc:sldMkLst>
        <pc:spChg chg="mod">
          <ac:chgData name="Lorenzo Di Domenico" userId="b92e3e10ad574af4" providerId="LiveId" clId="{7C109891-7D92-491B-AB07-5A1C2FC8D3C7}" dt="2022-03-30T09:09:20.406" v="17052" actId="1076"/>
          <ac:spMkLst>
            <pc:docMk/>
            <pc:sldMk cId="1102797161" sldId="354"/>
            <ac:spMk id="8" creationId="{E2EDCACF-9253-4B8B-A3FB-2EC9AB3A0AC7}"/>
          </ac:spMkLst>
        </pc:spChg>
        <pc:spChg chg="mod">
          <ac:chgData name="Lorenzo Di Domenico" userId="b92e3e10ad574af4" providerId="LiveId" clId="{7C109891-7D92-491B-AB07-5A1C2FC8D3C7}" dt="2022-03-30T09:07:33.125" v="16920" actId="20577"/>
          <ac:spMkLst>
            <pc:docMk/>
            <pc:sldMk cId="1102797161" sldId="354"/>
            <ac:spMk id="10245" creationId="{9E9D7871-5470-4D91-8213-4A46E5028592}"/>
          </ac:spMkLst>
        </pc:spChg>
        <pc:picChg chg="add mod">
          <ac:chgData name="Lorenzo Di Domenico" userId="b92e3e10ad574af4" providerId="LiveId" clId="{7C109891-7D92-491B-AB07-5A1C2FC8D3C7}" dt="2022-03-30T09:06:41.735" v="16687" actId="1076"/>
          <ac:picMkLst>
            <pc:docMk/>
            <pc:sldMk cId="1102797161" sldId="354"/>
            <ac:picMk id="4" creationId="{D421306C-4A38-4FAD-BCF9-3B00B2434DE7}"/>
          </ac:picMkLst>
        </pc:picChg>
        <pc:picChg chg="del">
          <ac:chgData name="Lorenzo Di Domenico" userId="b92e3e10ad574af4" providerId="LiveId" clId="{7C109891-7D92-491B-AB07-5A1C2FC8D3C7}" dt="2022-03-30T09:06:30.533" v="16682" actId="478"/>
          <ac:picMkLst>
            <pc:docMk/>
            <pc:sldMk cId="1102797161" sldId="354"/>
            <ac:picMk id="6" creationId="{66E936FA-A9E1-40D7-8CFD-9474798A6712}"/>
          </ac:picMkLst>
        </pc:picChg>
        <pc:picChg chg="add del mod">
          <ac:chgData name="Lorenzo Di Domenico" userId="b92e3e10ad574af4" providerId="LiveId" clId="{7C109891-7D92-491B-AB07-5A1C2FC8D3C7}" dt="2022-03-30T09:08:48.941" v="17036"/>
          <ac:picMkLst>
            <pc:docMk/>
            <pc:sldMk cId="1102797161" sldId="354"/>
            <ac:picMk id="7" creationId="{C8BACBC1-2AAD-438D-AAA4-61E744BE2FFA}"/>
          </ac:picMkLst>
        </pc:picChg>
      </pc:sldChg>
      <pc:sldChg chg="delSp modSp add mod">
        <pc:chgData name="Lorenzo Di Domenico" userId="b92e3e10ad574af4" providerId="LiveId" clId="{7C109891-7D92-491B-AB07-5A1C2FC8D3C7}" dt="2022-03-30T09:41:31.385" v="17198" actId="20577"/>
        <pc:sldMkLst>
          <pc:docMk/>
          <pc:sldMk cId="2194964678" sldId="355"/>
        </pc:sldMkLst>
        <pc:spChg chg="mod">
          <ac:chgData name="Lorenzo Di Domenico" userId="b92e3e10ad574af4" providerId="LiveId" clId="{7C109891-7D92-491B-AB07-5A1C2FC8D3C7}" dt="2022-03-30T09:41:31.385" v="17198" actId="20577"/>
          <ac:spMkLst>
            <pc:docMk/>
            <pc:sldMk cId="2194964678" sldId="355"/>
            <ac:spMk id="8" creationId="{E2EDCACF-9253-4B8B-A3FB-2EC9AB3A0AC7}"/>
          </ac:spMkLst>
        </pc:spChg>
        <pc:spChg chg="mod">
          <ac:chgData name="Lorenzo Di Domenico" userId="b92e3e10ad574af4" providerId="LiveId" clId="{7C109891-7D92-491B-AB07-5A1C2FC8D3C7}" dt="2022-03-30T09:13:32.147" v="17171" actId="20577"/>
          <ac:spMkLst>
            <pc:docMk/>
            <pc:sldMk cId="2194964678" sldId="355"/>
            <ac:spMk id="10245" creationId="{9E9D7871-5470-4D91-8213-4A46E5028592}"/>
          </ac:spMkLst>
        </pc:spChg>
        <pc:picChg chg="del">
          <ac:chgData name="Lorenzo Di Domenico" userId="b92e3e10ad574af4" providerId="LiveId" clId="{7C109891-7D92-491B-AB07-5A1C2FC8D3C7}" dt="2022-03-30T09:10:36.938" v="17054" actId="478"/>
          <ac:picMkLst>
            <pc:docMk/>
            <pc:sldMk cId="2194964678" sldId="355"/>
            <ac:picMk id="4" creationId="{D421306C-4A38-4FAD-BCF9-3B00B2434DE7}"/>
          </ac:picMkLst>
        </pc:picChg>
      </pc:sldChg>
      <pc:sldChg chg="addSp modSp add mod">
        <pc:chgData name="Lorenzo Di Domenico" userId="b92e3e10ad574af4" providerId="LiveId" clId="{7C109891-7D92-491B-AB07-5A1C2FC8D3C7}" dt="2022-03-30T09:45:12.362" v="17208" actId="1076"/>
        <pc:sldMkLst>
          <pc:docMk/>
          <pc:sldMk cId="1259486755" sldId="356"/>
        </pc:sldMkLst>
        <pc:spChg chg="mod">
          <ac:chgData name="Lorenzo Di Domenico" userId="b92e3e10ad574af4" providerId="LiveId" clId="{7C109891-7D92-491B-AB07-5A1C2FC8D3C7}" dt="2022-03-30T09:45:09.924" v="17206" actId="14100"/>
          <ac:spMkLst>
            <pc:docMk/>
            <pc:sldMk cId="1259486755" sldId="356"/>
            <ac:spMk id="8" creationId="{E2EDCACF-9253-4B8B-A3FB-2EC9AB3A0AC7}"/>
          </ac:spMkLst>
        </pc:spChg>
        <pc:spChg chg="mod">
          <ac:chgData name="Lorenzo Di Domenico" userId="b92e3e10ad574af4" providerId="LiveId" clId="{7C109891-7D92-491B-AB07-5A1C2FC8D3C7}" dt="2022-03-30T09:13:17.420" v="17114" actId="20577"/>
          <ac:spMkLst>
            <pc:docMk/>
            <pc:sldMk cId="1259486755" sldId="356"/>
            <ac:spMk id="10245" creationId="{9E9D7871-5470-4D91-8213-4A46E5028592}"/>
          </ac:spMkLst>
        </pc:spChg>
        <pc:picChg chg="add mod">
          <ac:chgData name="Lorenzo Di Domenico" userId="b92e3e10ad574af4" providerId="LiveId" clId="{7C109891-7D92-491B-AB07-5A1C2FC8D3C7}" dt="2022-03-30T09:45:12.362" v="17208" actId="1076"/>
          <ac:picMkLst>
            <pc:docMk/>
            <pc:sldMk cId="1259486755" sldId="356"/>
            <ac:picMk id="4" creationId="{9DADB560-A53A-4486-8F7F-4A44AC80476B}"/>
          </ac:picMkLst>
        </pc:picChg>
      </pc:sldChg>
      <pc:sldChg chg="modSp add mod">
        <pc:chgData name="Lorenzo Di Domenico" userId="b92e3e10ad574af4" providerId="LiveId" clId="{7C109891-7D92-491B-AB07-5A1C2FC8D3C7}" dt="2022-04-04T10:00:47.820" v="19452" actId="313"/>
        <pc:sldMkLst>
          <pc:docMk/>
          <pc:sldMk cId="4185796386" sldId="357"/>
        </pc:sldMkLst>
        <pc:spChg chg="mod">
          <ac:chgData name="Lorenzo Di Domenico" userId="b92e3e10ad574af4" providerId="LiveId" clId="{7C109891-7D92-491B-AB07-5A1C2FC8D3C7}" dt="2022-04-04T10:00:47.820" v="19452" actId="313"/>
          <ac:spMkLst>
            <pc:docMk/>
            <pc:sldMk cId="4185796386" sldId="357"/>
            <ac:spMk id="8" creationId="{E2EDCACF-9253-4B8B-A3FB-2EC9AB3A0AC7}"/>
          </ac:spMkLst>
        </pc:spChg>
      </pc:sldChg>
      <pc:sldChg chg="modSp add mod">
        <pc:chgData name="Lorenzo Di Domenico" userId="b92e3e10ad574af4" providerId="LiveId" clId="{7C109891-7D92-491B-AB07-5A1C2FC8D3C7}" dt="2022-03-31T11:05:50.571" v="18768" actId="20577"/>
        <pc:sldMkLst>
          <pc:docMk/>
          <pc:sldMk cId="2307626285" sldId="358"/>
        </pc:sldMkLst>
        <pc:spChg chg="mod">
          <ac:chgData name="Lorenzo Di Domenico" userId="b92e3e10ad574af4" providerId="LiveId" clId="{7C109891-7D92-491B-AB07-5A1C2FC8D3C7}" dt="2022-03-31T11:05:50.571" v="18768" actId="20577"/>
          <ac:spMkLst>
            <pc:docMk/>
            <pc:sldMk cId="2307626285" sldId="358"/>
            <ac:spMk id="9" creationId="{5E1EFE71-3CB0-4229-BC03-54489FD74369}"/>
          </ac:spMkLst>
        </pc:spChg>
      </pc:sldChg>
      <pc:sldChg chg="addSp delSp modSp add mod">
        <pc:chgData name="Lorenzo Di Domenico" userId="b92e3e10ad574af4" providerId="LiveId" clId="{7C109891-7D92-491B-AB07-5A1C2FC8D3C7}" dt="2022-04-04T10:35:23.584" v="21124" actId="20577"/>
        <pc:sldMkLst>
          <pc:docMk/>
          <pc:sldMk cId="1644242850" sldId="359"/>
        </pc:sldMkLst>
        <pc:spChg chg="mod">
          <ac:chgData name="Lorenzo Di Domenico" userId="b92e3e10ad574af4" providerId="LiveId" clId="{7C109891-7D92-491B-AB07-5A1C2FC8D3C7}" dt="2022-04-04T10:35:23.584" v="21124" actId="20577"/>
          <ac:spMkLst>
            <pc:docMk/>
            <pc:sldMk cId="1644242850" sldId="359"/>
            <ac:spMk id="8" creationId="{E2EDCACF-9253-4B8B-A3FB-2EC9AB3A0AC7}"/>
          </ac:spMkLst>
        </pc:spChg>
        <pc:spChg chg="mod">
          <ac:chgData name="Lorenzo Di Domenico" userId="b92e3e10ad574af4" providerId="LiveId" clId="{7C109891-7D92-491B-AB07-5A1C2FC8D3C7}" dt="2022-04-04T10:01:07.562" v="19505" actId="20577"/>
          <ac:spMkLst>
            <pc:docMk/>
            <pc:sldMk cId="1644242850" sldId="359"/>
            <ac:spMk id="10245" creationId="{9E9D7871-5470-4D91-8213-4A46E5028592}"/>
          </ac:spMkLst>
        </pc:spChg>
        <pc:picChg chg="del">
          <ac:chgData name="Lorenzo Di Domenico" userId="b92e3e10ad574af4" providerId="LiveId" clId="{7C109891-7D92-491B-AB07-5A1C2FC8D3C7}" dt="2022-04-04T10:00:56.545" v="19454" actId="478"/>
          <ac:picMkLst>
            <pc:docMk/>
            <pc:sldMk cId="1644242850" sldId="359"/>
            <ac:picMk id="4" creationId="{9DADB560-A53A-4486-8F7F-4A44AC80476B}"/>
          </ac:picMkLst>
        </pc:picChg>
        <pc:picChg chg="add del">
          <ac:chgData name="Lorenzo Di Domenico" userId="b92e3e10ad574af4" providerId="LiveId" clId="{7C109891-7D92-491B-AB07-5A1C2FC8D3C7}" dt="2022-04-04T10:20:53.649" v="20872" actId="22"/>
          <ac:picMkLst>
            <pc:docMk/>
            <pc:sldMk cId="1644242850" sldId="359"/>
            <ac:picMk id="5" creationId="{66AA98E3-81A6-4C5B-A329-4434A00473B7}"/>
          </ac:picMkLst>
        </pc:picChg>
      </pc:sldChg>
    </pc:docChg>
  </pc:docChgLst>
  <pc:docChgLst>
    <pc:chgData name="Lorenzo Di Domenico" userId="b92e3e10ad574af4" providerId="LiveId" clId="{4FB3B488-7F71-4617-8615-4B33226B0D81}"/>
    <pc:docChg chg="undo custSel addSld delSld modSld">
      <pc:chgData name="Lorenzo Di Domenico" userId="b92e3e10ad574af4" providerId="LiveId" clId="{4FB3B488-7F71-4617-8615-4B33226B0D81}" dt="2022-05-16T10:25:58.912" v="2001" actId="47"/>
      <pc:docMkLst>
        <pc:docMk/>
      </pc:docMkLst>
      <pc:sldChg chg="modSp mod">
        <pc:chgData name="Lorenzo Di Domenico" userId="b92e3e10ad574af4" providerId="LiveId" clId="{4FB3B488-7F71-4617-8615-4B33226B0D81}" dt="2022-05-09T09:18:16.818" v="1132" actId="113"/>
        <pc:sldMkLst>
          <pc:docMk/>
          <pc:sldMk cId="3235094228" sldId="361"/>
        </pc:sldMkLst>
        <pc:spChg chg="mod">
          <ac:chgData name="Lorenzo Di Domenico" userId="b92e3e10ad574af4" providerId="LiveId" clId="{4FB3B488-7F71-4617-8615-4B33226B0D81}" dt="2022-05-09T09:18:16.818" v="1132" actId="113"/>
          <ac:spMkLst>
            <pc:docMk/>
            <pc:sldMk cId="3235094228" sldId="361"/>
            <ac:spMk id="8" creationId="{E2EDCACF-9253-4B8B-A3FB-2EC9AB3A0AC7}"/>
          </ac:spMkLst>
        </pc:spChg>
        <pc:spChg chg="mod">
          <ac:chgData name="Lorenzo Di Domenico" userId="b92e3e10ad574af4" providerId="LiveId" clId="{4FB3B488-7F71-4617-8615-4B33226B0D81}" dt="2022-05-09T08:50:44.980" v="327" actId="20577"/>
          <ac:spMkLst>
            <pc:docMk/>
            <pc:sldMk cId="3235094228" sldId="361"/>
            <ac:spMk id="10245" creationId="{9E9D7871-5470-4D91-8213-4A46E5028592}"/>
          </ac:spMkLst>
        </pc:spChg>
      </pc:sldChg>
      <pc:sldChg chg="modSp add del mod">
        <pc:chgData name="Lorenzo Di Domenico" userId="b92e3e10ad574af4" providerId="LiveId" clId="{4FB3B488-7F71-4617-8615-4B33226B0D81}" dt="2022-05-16T10:25:58.912" v="2001" actId="47"/>
        <pc:sldMkLst>
          <pc:docMk/>
          <pc:sldMk cId="536571080" sldId="362"/>
        </pc:sldMkLst>
        <pc:spChg chg="mod">
          <ac:chgData name="Lorenzo Di Domenico" userId="b92e3e10ad574af4" providerId="LiveId" clId="{4FB3B488-7F71-4617-8615-4B33226B0D81}" dt="2022-05-09T09:21:22.207" v="1207" actId="20577"/>
          <ac:spMkLst>
            <pc:docMk/>
            <pc:sldMk cId="536571080" sldId="362"/>
            <ac:spMk id="8" creationId="{E2EDCACF-9253-4B8B-A3FB-2EC9AB3A0AC7}"/>
          </ac:spMkLst>
        </pc:spChg>
      </pc:sldChg>
      <pc:sldChg chg="del">
        <pc:chgData name="Lorenzo Di Domenico" userId="b92e3e10ad574af4" providerId="LiveId" clId="{4FB3B488-7F71-4617-8615-4B33226B0D81}" dt="2022-05-09T08:48:31.576" v="1" actId="47"/>
        <pc:sldMkLst>
          <pc:docMk/>
          <pc:sldMk cId="2613358621" sldId="362"/>
        </pc:sldMkLst>
      </pc:sldChg>
      <pc:sldChg chg="del">
        <pc:chgData name="Lorenzo Di Domenico" userId="b92e3e10ad574af4" providerId="LiveId" clId="{4FB3B488-7F71-4617-8615-4B33226B0D81}" dt="2022-05-09T08:48:30.310" v="0" actId="47"/>
        <pc:sldMkLst>
          <pc:docMk/>
          <pc:sldMk cId="861373972" sldId="363"/>
        </pc:sldMkLst>
      </pc:sldChg>
      <pc:sldChg chg="modSp add del mod">
        <pc:chgData name="Lorenzo Di Domenico" userId="b92e3e10ad574af4" providerId="LiveId" clId="{4FB3B488-7F71-4617-8615-4B33226B0D81}" dt="2022-05-16T10:25:58.427" v="2000" actId="47"/>
        <pc:sldMkLst>
          <pc:docMk/>
          <pc:sldMk cId="1433588654" sldId="363"/>
        </pc:sldMkLst>
        <pc:spChg chg="mod">
          <ac:chgData name="Lorenzo Di Domenico" userId="b92e3e10ad574af4" providerId="LiveId" clId="{4FB3B488-7F71-4617-8615-4B33226B0D81}" dt="2022-05-16T09:30:25.507" v="1997" actId="20577"/>
          <ac:spMkLst>
            <pc:docMk/>
            <pc:sldMk cId="1433588654" sldId="363"/>
            <ac:spMk id="8" creationId="{E2EDCACF-9253-4B8B-A3FB-2EC9AB3A0AC7}"/>
          </ac:spMkLst>
        </pc:spChg>
      </pc:sldChg>
      <pc:sldChg chg="del">
        <pc:chgData name="Lorenzo Di Domenico" userId="b92e3e10ad574af4" providerId="LiveId" clId="{4FB3B488-7F71-4617-8615-4B33226B0D81}" dt="2022-05-09T08:48:33.216" v="3" actId="47"/>
        <pc:sldMkLst>
          <pc:docMk/>
          <pc:sldMk cId="697313162" sldId="364"/>
        </pc:sldMkLst>
      </pc:sldChg>
      <pc:sldChg chg="del">
        <pc:chgData name="Lorenzo Di Domenico" userId="b92e3e10ad574af4" providerId="LiveId" clId="{4FB3B488-7F71-4617-8615-4B33226B0D81}" dt="2022-05-09T08:48:32.545" v="2" actId="47"/>
        <pc:sldMkLst>
          <pc:docMk/>
          <pc:sldMk cId="2100762322" sldId="365"/>
        </pc:sldMkLst>
      </pc:sldChg>
      <pc:sldChg chg="del">
        <pc:chgData name="Lorenzo Di Domenico" userId="b92e3e10ad574af4" providerId="LiveId" clId="{4FB3B488-7F71-4617-8615-4B33226B0D81}" dt="2022-05-09T08:48:34.435" v="4" actId="47"/>
        <pc:sldMkLst>
          <pc:docMk/>
          <pc:sldMk cId="3155457430" sldId="366"/>
        </pc:sldMkLst>
      </pc:sldChg>
      <pc:sldChg chg="del">
        <pc:chgData name="Lorenzo Di Domenico" userId="b92e3e10ad574af4" providerId="LiveId" clId="{4FB3B488-7F71-4617-8615-4B33226B0D81}" dt="2022-05-09T08:48:35.466" v="5" actId="47"/>
        <pc:sldMkLst>
          <pc:docMk/>
          <pc:sldMk cId="1062856182" sldId="367"/>
        </pc:sldMkLst>
      </pc:sldChg>
    </pc:docChg>
  </pc:docChgLst>
  <pc:docChgLst>
    <pc:chgData name="Lorenzo Di Domenico" userId="b92e3e10ad574af4" providerId="LiveId" clId="{7D69E725-4CBC-47E1-9E5F-45C36E8D50B7}"/>
    <pc:docChg chg="undo custSel addSld delSld modSld sldOrd">
      <pc:chgData name="Lorenzo Di Domenico" userId="b92e3e10ad574af4" providerId="LiveId" clId="{7D69E725-4CBC-47E1-9E5F-45C36E8D50B7}" dt="2022-05-02T21:37:58.171" v="5051" actId="20577"/>
      <pc:docMkLst>
        <pc:docMk/>
      </pc:docMkLst>
      <pc:sldChg chg="modSp mod">
        <pc:chgData name="Lorenzo Di Domenico" userId="b92e3e10ad574af4" providerId="LiveId" clId="{7D69E725-4CBC-47E1-9E5F-45C36E8D50B7}" dt="2022-04-26T08:47:10.808" v="1792" actId="313"/>
        <pc:sldMkLst>
          <pc:docMk/>
          <pc:sldMk cId="3235094228" sldId="361"/>
        </pc:sldMkLst>
        <pc:spChg chg="mod">
          <ac:chgData name="Lorenzo Di Domenico" userId="b92e3e10ad574af4" providerId="LiveId" clId="{7D69E725-4CBC-47E1-9E5F-45C36E8D50B7}" dt="2022-04-26T08:47:10.808" v="1792" actId="313"/>
          <ac:spMkLst>
            <pc:docMk/>
            <pc:sldMk cId="3235094228" sldId="361"/>
            <ac:spMk id="8" creationId="{E2EDCACF-9253-4B8B-A3FB-2EC9AB3A0AC7}"/>
          </ac:spMkLst>
        </pc:spChg>
        <pc:spChg chg="mod">
          <ac:chgData name="Lorenzo Di Domenico" userId="b92e3e10ad574af4" providerId="LiveId" clId="{7D69E725-4CBC-47E1-9E5F-45C36E8D50B7}" dt="2022-04-26T08:34:29.411" v="191" actId="20577"/>
          <ac:spMkLst>
            <pc:docMk/>
            <pc:sldMk cId="3235094228" sldId="361"/>
            <ac:spMk id="10245" creationId="{9E9D7871-5470-4D91-8213-4A46E5028592}"/>
          </ac:spMkLst>
        </pc:spChg>
      </pc:sldChg>
      <pc:sldChg chg="addSp delSp modSp add mod modAnim">
        <pc:chgData name="Lorenzo Di Domenico" userId="b92e3e10ad574af4" providerId="LiveId" clId="{7D69E725-4CBC-47E1-9E5F-45C36E8D50B7}" dt="2022-05-02T21:31:12.976" v="4352" actId="6549"/>
        <pc:sldMkLst>
          <pc:docMk/>
          <pc:sldMk cId="2613358621" sldId="362"/>
        </pc:sldMkLst>
        <pc:spChg chg="add del mod">
          <ac:chgData name="Lorenzo Di Domenico" userId="b92e3e10ad574af4" providerId="LiveId" clId="{7D69E725-4CBC-47E1-9E5F-45C36E8D50B7}" dt="2022-04-26T09:47:36.267" v="1834" actId="478"/>
          <ac:spMkLst>
            <pc:docMk/>
            <pc:sldMk cId="2613358621" sldId="362"/>
            <ac:spMk id="2" creationId="{E235C5BF-7A92-435A-AE6C-D6D4532B2265}"/>
          </ac:spMkLst>
        </pc:spChg>
        <pc:spChg chg="add del mod">
          <ac:chgData name="Lorenzo Di Domenico" userId="b92e3e10ad574af4" providerId="LiveId" clId="{7D69E725-4CBC-47E1-9E5F-45C36E8D50B7}" dt="2022-04-26T09:46:09.202" v="1799" actId="478"/>
          <ac:spMkLst>
            <pc:docMk/>
            <pc:sldMk cId="2613358621" sldId="362"/>
            <ac:spMk id="5" creationId="{D7003002-6E3D-47AE-84CA-0E153B6D0C40}"/>
          </ac:spMkLst>
        </pc:spChg>
        <pc:spChg chg="del">
          <ac:chgData name="Lorenzo Di Domenico" userId="b92e3e10ad574af4" providerId="LiveId" clId="{7D69E725-4CBC-47E1-9E5F-45C36E8D50B7}" dt="2022-04-26T09:45:31.534" v="1794" actId="478"/>
          <ac:spMkLst>
            <pc:docMk/>
            <pc:sldMk cId="2613358621" sldId="362"/>
            <ac:spMk id="8" creationId="{E2EDCACF-9253-4B8B-A3FB-2EC9AB3A0AC7}"/>
          </ac:spMkLst>
        </pc:spChg>
        <pc:spChg chg="del">
          <ac:chgData name="Lorenzo Di Domenico" userId="b92e3e10ad574af4" providerId="LiveId" clId="{7D69E725-4CBC-47E1-9E5F-45C36E8D50B7}" dt="2022-04-26T09:46:07.364" v="1798" actId="478"/>
          <ac:spMkLst>
            <pc:docMk/>
            <pc:sldMk cId="2613358621" sldId="362"/>
            <ac:spMk id="12" creationId="{1A43F747-5F74-4BA9-B720-2B5E9AE7A851}"/>
          </ac:spMkLst>
        </pc:spChg>
        <pc:spChg chg="add del mod">
          <ac:chgData name="Lorenzo Di Domenico" userId="b92e3e10ad574af4" providerId="LiveId" clId="{7D69E725-4CBC-47E1-9E5F-45C36E8D50B7}" dt="2022-04-26T09:47:46.522" v="1841" actId="478"/>
          <ac:spMkLst>
            <pc:docMk/>
            <pc:sldMk cId="2613358621" sldId="362"/>
            <ac:spMk id="15" creationId="{1B5FD1A8-9B60-473F-84EE-A9FFD3E22DE4}"/>
          </ac:spMkLst>
        </pc:spChg>
        <pc:spChg chg="add mod">
          <ac:chgData name="Lorenzo Di Domenico" userId="b92e3e10ad574af4" providerId="LiveId" clId="{7D69E725-4CBC-47E1-9E5F-45C36E8D50B7}" dt="2022-04-26T09:49:04.201" v="1867" actId="1076"/>
          <ac:spMkLst>
            <pc:docMk/>
            <pc:sldMk cId="2613358621" sldId="362"/>
            <ac:spMk id="18" creationId="{3F1BA280-EFFD-41DF-A221-C7A9E0EF407B}"/>
          </ac:spMkLst>
        </pc:spChg>
        <pc:spChg chg="add mod">
          <ac:chgData name="Lorenzo Di Domenico" userId="b92e3e10ad574af4" providerId="LiveId" clId="{7D69E725-4CBC-47E1-9E5F-45C36E8D50B7}" dt="2022-04-26T09:49:21.634" v="1874" actId="1035"/>
          <ac:spMkLst>
            <pc:docMk/>
            <pc:sldMk cId="2613358621" sldId="362"/>
            <ac:spMk id="20" creationId="{CDEB7E25-ADD1-4A66-BDBB-2A6BA54632A5}"/>
          </ac:spMkLst>
        </pc:spChg>
        <pc:spChg chg="add mod">
          <ac:chgData name="Lorenzo Di Domenico" userId="b92e3e10ad574af4" providerId="LiveId" clId="{7D69E725-4CBC-47E1-9E5F-45C36E8D50B7}" dt="2022-04-26T10:02:33.138" v="2013" actId="1035"/>
          <ac:spMkLst>
            <pc:docMk/>
            <pc:sldMk cId="2613358621" sldId="362"/>
            <ac:spMk id="21" creationId="{A05FDFDE-1ECB-4CD3-B011-C312272F5B21}"/>
          </ac:spMkLst>
        </pc:spChg>
        <pc:spChg chg="add mod">
          <ac:chgData name="Lorenzo Di Domenico" userId="b92e3e10ad574af4" providerId="LiveId" clId="{7D69E725-4CBC-47E1-9E5F-45C36E8D50B7}" dt="2022-04-26T09:50:02.155" v="1890" actId="1076"/>
          <ac:spMkLst>
            <pc:docMk/>
            <pc:sldMk cId="2613358621" sldId="362"/>
            <ac:spMk id="22" creationId="{AB943765-1BF9-41A8-9C8A-63638CCFCF3D}"/>
          </ac:spMkLst>
        </pc:spChg>
        <pc:spChg chg="add mod">
          <ac:chgData name="Lorenzo Di Domenico" userId="b92e3e10ad574af4" providerId="LiveId" clId="{7D69E725-4CBC-47E1-9E5F-45C36E8D50B7}" dt="2022-05-02T21:31:12.976" v="4352" actId="6549"/>
          <ac:spMkLst>
            <pc:docMk/>
            <pc:sldMk cId="2613358621" sldId="362"/>
            <ac:spMk id="31" creationId="{486729FE-C7D3-41CC-94BD-292671CC4BDB}"/>
          </ac:spMkLst>
        </pc:spChg>
        <pc:spChg chg="add mod">
          <ac:chgData name="Lorenzo Di Domenico" userId="b92e3e10ad574af4" providerId="LiveId" clId="{7D69E725-4CBC-47E1-9E5F-45C36E8D50B7}" dt="2022-04-26T09:54:17.280" v="1920" actId="20577"/>
          <ac:spMkLst>
            <pc:docMk/>
            <pc:sldMk cId="2613358621" sldId="362"/>
            <ac:spMk id="32" creationId="{6BC394A7-1B9C-4043-A3DA-BB40BF1E72A4}"/>
          </ac:spMkLst>
        </pc:spChg>
        <pc:spChg chg="add mod">
          <ac:chgData name="Lorenzo Di Domenico" userId="b92e3e10ad574af4" providerId="LiveId" clId="{7D69E725-4CBC-47E1-9E5F-45C36E8D50B7}" dt="2022-04-26T09:54:55.763" v="1938" actId="20577"/>
          <ac:spMkLst>
            <pc:docMk/>
            <pc:sldMk cId="2613358621" sldId="362"/>
            <ac:spMk id="33" creationId="{D3BED3E0-1212-4728-8989-AAA5AE130FC5}"/>
          </ac:spMkLst>
        </pc:spChg>
        <pc:spChg chg="add mod">
          <ac:chgData name="Lorenzo Di Domenico" userId="b92e3e10ad574af4" providerId="LiveId" clId="{7D69E725-4CBC-47E1-9E5F-45C36E8D50B7}" dt="2022-04-26T09:54:41.218" v="1932" actId="20577"/>
          <ac:spMkLst>
            <pc:docMk/>
            <pc:sldMk cId="2613358621" sldId="362"/>
            <ac:spMk id="34" creationId="{7E836392-CE8E-4466-A968-D54BC1A0F5C6}"/>
          </ac:spMkLst>
        </pc:spChg>
        <pc:spChg chg="add mod">
          <ac:chgData name="Lorenzo Di Domenico" userId="b92e3e10ad574af4" providerId="LiveId" clId="{7D69E725-4CBC-47E1-9E5F-45C36E8D50B7}" dt="2022-04-26T09:54:47.859" v="1936" actId="20577"/>
          <ac:spMkLst>
            <pc:docMk/>
            <pc:sldMk cId="2613358621" sldId="362"/>
            <ac:spMk id="35" creationId="{97AF06E6-5D05-4980-949A-0AE30545215A}"/>
          </ac:spMkLst>
        </pc:spChg>
        <pc:spChg chg="add mod">
          <ac:chgData name="Lorenzo Di Domenico" userId="b92e3e10ad574af4" providerId="LiveId" clId="{7D69E725-4CBC-47E1-9E5F-45C36E8D50B7}" dt="2022-04-26T09:55:08.263" v="1945" actId="20577"/>
          <ac:spMkLst>
            <pc:docMk/>
            <pc:sldMk cId="2613358621" sldId="362"/>
            <ac:spMk id="36" creationId="{C7CC8B93-5556-40C2-B88D-73477B5B19A6}"/>
          </ac:spMkLst>
        </pc:spChg>
        <pc:spChg chg="add mod">
          <ac:chgData name="Lorenzo Di Domenico" userId="b92e3e10ad574af4" providerId="LiveId" clId="{7D69E725-4CBC-47E1-9E5F-45C36E8D50B7}" dt="2022-04-26T09:55:49.786" v="1955" actId="20577"/>
          <ac:spMkLst>
            <pc:docMk/>
            <pc:sldMk cId="2613358621" sldId="362"/>
            <ac:spMk id="37" creationId="{0E7B12E6-88BD-443E-93FF-58D4531D130D}"/>
          </ac:spMkLst>
        </pc:spChg>
        <pc:spChg chg="add mod">
          <ac:chgData name="Lorenzo Di Domenico" userId="b92e3e10ad574af4" providerId="LiveId" clId="{7D69E725-4CBC-47E1-9E5F-45C36E8D50B7}" dt="2022-04-26T10:00:04.581" v="1990" actId="20577"/>
          <ac:spMkLst>
            <pc:docMk/>
            <pc:sldMk cId="2613358621" sldId="362"/>
            <ac:spMk id="42" creationId="{286E3A40-5A69-4526-BD67-238DB9990364}"/>
          </ac:spMkLst>
        </pc:spChg>
        <pc:spChg chg="add mod">
          <ac:chgData name="Lorenzo Di Domenico" userId="b92e3e10ad574af4" providerId="LiveId" clId="{7D69E725-4CBC-47E1-9E5F-45C36E8D50B7}" dt="2022-04-26T10:01:18.142" v="1999" actId="20577"/>
          <ac:spMkLst>
            <pc:docMk/>
            <pc:sldMk cId="2613358621" sldId="362"/>
            <ac:spMk id="44" creationId="{7A7DD79C-3CA0-4F7A-AF2D-6E40776FBE8F}"/>
          </ac:spMkLst>
        </pc:spChg>
        <pc:spChg chg="add mod">
          <ac:chgData name="Lorenzo Di Domenico" userId="b92e3e10ad574af4" providerId="LiveId" clId="{7D69E725-4CBC-47E1-9E5F-45C36E8D50B7}" dt="2022-04-26T10:02:09.489" v="2007" actId="20577"/>
          <ac:spMkLst>
            <pc:docMk/>
            <pc:sldMk cId="2613358621" sldId="362"/>
            <ac:spMk id="48" creationId="{CA9BE856-7843-4A38-92A6-2F677029C143}"/>
          </ac:spMkLst>
        </pc:spChg>
        <pc:spChg chg="add mod">
          <ac:chgData name="Lorenzo Di Domenico" userId="b92e3e10ad574af4" providerId="LiveId" clId="{7D69E725-4CBC-47E1-9E5F-45C36E8D50B7}" dt="2022-04-26T10:02:28.349" v="2011" actId="20577"/>
          <ac:spMkLst>
            <pc:docMk/>
            <pc:sldMk cId="2613358621" sldId="362"/>
            <ac:spMk id="49" creationId="{D3CEFD65-5DAC-428A-85A2-D797D2A03422}"/>
          </ac:spMkLst>
        </pc:spChg>
        <pc:spChg chg="mod">
          <ac:chgData name="Lorenzo Di Domenico" userId="b92e3e10ad574af4" providerId="LiveId" clId="{7D69E725-4CBC-47E1-9E5F-45C36E8D50B7}" dt="2022-05-02T21:19:24.238" v="3862" actId="20577"/>
          <ac:spMkLst>
            <pc:docMk/>
            <pc:sldMk cId="2613358621" sldId="362"/>
            <ac:spMk id="10245" creationId="{9E9D7871-5470-4D91-8213-4A46E5028592}"/>
          </ac:spMkLst>
        </pc:spChg>
        <pc:cxnChg chg="add del mod">
          <ac:chgData name="Lorenzo Di Domenico" userId="b92e3e10ad574af4" providerId="LiveId" clId="{7D69E725-4CBC-47E1-9E5F-45C36E8D50B7}" dt="2022-04-26T09:45:41.311" v="1796" actId="11529"/>
          <ac:cxnSpMkLst>
            <pc:docMk/>
            <pc:sldMk cId="2613358621" sldId="362"/>
            <ac:cxnSpMk id="4" creationId="{D261FF82-D3D9-4AE3-81BC-3E6C6AA75C30}"/>
          </ac:cxnSpMkLst>
        </pc:cxnChg>
        <pc:cxnChg chg="add del mod">
          <ac:chgData name="Lorenzo Di Domenico" userId="b92e3e10ad574af4" providerId="LiveId" clId="{7D69E725-4CBC-47E1-9E5F-45C36E8D50B7}" dt="2022-04-26T09:47:34.446" v="1833" actId="478"/>
          <ac:cxnSpMkLst>
            <pc:docMk/>
            <pc:sldMk cId="2613358621" sldId="362"/>
            <ac:cxnSpMk id="7" creationId="{57193540-F45A-42C6-BA72-A5C878CDFB5E}"/>
          </ac:cxnSpMkLst>
        </pc:cxnChg>
        <pc:cxnChg chg="add del mod">
          <ac:chgData name="Lorenzo Di Domenico" userId="b92e3e10ad574af4" providerId="LiveId" clId="{7D69E725-4CBC-47E1-9E5F-45C36E8D50B7}" dt="2022-04-26T09:47:34.446" v="1833" actId="478"/>
          <ac:cxnSpMkLst>
            <pc:docMk/>
            <pc:sldMk cId="2613358621" sldId="362"/>
            <ac:cxnSpMk id="11" creationId="{AF29D505-1B23-408D-AD13-83C0CF16CB21}"/>
          </ac:cxnSpMkLst>
        </pc:cxnChg>
        <pc:cxnChg chg="add mod">
          <ac:chgData name="Lorenzo Di Domenico" userId="b92e3e10ad574af4" providerId="LiveId" clId="{7D69E725-4CBC-47E1-9E5F-45C36E8D50B7}" dt="2022-04-26T09:47:25.434" v="1828" actId="1037"/>
          <ac:cxnSpMkLst>
            <pc:docMk/>
            <pc:sldMk cId="2613358621" sldId="362"/>
            <ac:cxnSpMk id="16" creationId="{181FC285-22AE-4965-B1BB-9179188FA65F}"/>
          </ac:cxnSpMkLst>
        </pc:cxnChg>
        <pc:cxnChg chg="add mod">
          <ac:chgData name="Lorenzo Di Domenico" userId="b92e3e10ad574af4" providerId="LiveId" clId="{7D69E725-4CBC-47E1-9E5F-45C36E8D50B7}" dt="2022-04-26T09:47:25.434" v="1828" actId="1037"/>
          <ac:cxnSpMkLst>
            <pc:docMk/>
            <pc:sldMk cId="2613358621" sldId="362"/>
            <ac:cxnSpMk id="17" creationId="{E4A9BC45-3D7A-4609-B08E-54056973B4CE}"/>
          </ac:cxnSpMkLst>
        </pc:cxnChg>
        <pc:cxnChg chg="add mod">
          <ac:chgData name="Lorenzo Di Domenico" userId="b92e3e10ad574af4" providerId="LiveId" clId="{7D69E725-4CBC-47E1-9E5F-45C36E8D50B7}" dt="2022-04-26T09:53:19.640" v="1896" actId="1076"/>
          <ac:cxnSpMkLst>
            <pc:docMk/>
            <pc:sldMk cId="2613358621" sldId="362"/>
            <ac:cxnSpMk id="23" creationId="{82897C27-AD95-4BAA-B703-2761A23549D3}"/>
          </ac:cxnSpMkLst>
        </pc:cxnChg>
        <pc:cxnChg chg="add mod">
          <ac:chgData name="Lorenzo Di Domenico" userId="b92e3e10ad574af4" providerId="LiveId" clId="{7D69E725-4CBC-47E1-9E5F-45C36E8D50B7}" dt="2022-04-26T09:53:51.879" v="1905" actId="1582"/>
          <ac:cxnSpMkLst>
            <pc:docMk/>
            <pc:sldMk cId="2613358621" sldId="362"/>
            <ac:cxnSpMk id="27" creationId="{17A0BC3C-D743-412A-B5F6-EECA097E0A9D}"/>
          </ac:cxnSpMkLst>
        </pc:cxnChg>
        <pc:cxnChg chg="add mod">
          <ac:chgData name="Lorenzo Di Domenico" userId="b92e3e10ad574af4" providerId="LiveId" clId="{7D69E725-4CBC-47E1-9E5F-45C36E8D50B7}" dt="2022-04-26T09:53:38.885" v="1902" actId="1076"/>
          <ac:cxnSpMkLst>
            <pc:docMk/>
            <pc:sldMk cId="2613358621" sldId="362"/>
            <ac:cxnSpMk id="28" creationId="{B6B2B8FA-7EC7-4DBE-AF3B-CDB13D9C786E}"/>
          </ac:cxnSpMkLst>
        </pc:cxnChg>
        <pc:cxnChg chg="add mod">
          <ac:chgData name="Lorenzo Di Domenico" userId="b92e3e10ad574af4" providerId="LiveId" clId="{7D69E725-4CBC-47E1-9E5F-45C36E8D50B7}" dt="2022-04-26T09:53:45.909" v="1904" actId="1076"/>
          <ac:cxnSpMkLst>
            <pc:docMk/>
            <pc:sldMk cId="2613358621" sldId="362"/>
            <ac:cxnSpMk id="30" creationId="{9F3D2456-E2B9-4A26-B150-6C7A605C5C32}"/>
          </ac:cxnSpMkLst>
        </pc:cxnChg>
        <pc:cxnChg chg="add del mod">
          <ac:chgData name="Lorenzo Di Domenico" userId="b92e3e10ad574af4" providerId="LiveId" clId="{7D69E725-4CBC-47E1-9E5F-45C36E8D50B7}" dt="2022-04-26T09:53:57.221" v="1907"/>
          <ac:cxnSpMkLst>
            <pc:docMk/>
            <pc:sldMk cId="2613358621" sldId="362"/>
            <ac:cxnSpMk id="31" creationId="{A6911C89-90B8-4973-93E8-76940984DF5E}"/>
          </ac:cxnSpMkLst>
        </pc:cxnChg>
        <pc:cxnChg chg="add mod">
          <ac:chgData name="Lorenzo Di Domenico" userId="b92e3e10ad574af4" providerId="LiveId" clId="{7D69E725-4CBC-47E1-9E5F-45C36E8D50B7}" dt="2022-04-26T09:56:18.740" v="1958" actId="693"/>
          <ac:cxnSpMkLst>
            <pc:docMk/>
            <pc:sldMk cId="2613358621" sldId="362"/>
            <ac:cxnSpMk id="38" creationId="{368238E6-02D2-4284-ACC8-1EA98215C760}"/>
          </ac:cxnSpMkLst>
        </pc:cxnChg>
        <pc:cxnChg chg="add mod">
          <ac:chgData name="Lorenzo Di Domenico" userId="b92e3e10ad574af4" providerId="LiveId" clId="{7D69E725-4CBC-47E1-9E5F-45C36E8D50B7}" dt="2022-04-26T09:56:32.747" v="1965" actId="1037"/>
          <ac:cxnSpMkLst>
            <pc:docMk/>
            <pc:sldMk cId="2613358621" sldId="362"/>
            <ac:cxnSpMk id="40" creationId="{CE7E1BDE-41B7-48FA-B82F-D701A0887C51}"/>
          </ac:cxnSpMkLst>
        </pc:cxnChg>
        <pc:cxnChg chg="add mod">
          <ac:chgData name="Lorenzo Di Domenico" userId="b92e3e10ad574af4" providerId="LiveId" clId="{7D69E725-4CBC-47E1-9E5F-45C36E8D50B7}" dt="2022-04-26T10:00:45.308" v="1991" actId="1035"/>
          <ac:cxnSpMkLst>
            <pc:docMk/>
            <pc:sldMk cId="2613358621" sldId="362"/>
            <ac:cxnSpMk id="41" creationId="{C2C82504-BFD3-4A84-8EE3-4D9229395858}"/>
          </ac:cxnSpMkLst>
        </pc:cxnChg>
        <pc:cxnChg chg="add mod">
          <ac:chgData name="Lorenzo Di Domenico" userId="b92e3e10ad574af4" providerId="LiveId" clId="{7D69E725-4CBC-47E1-9E5F-45C36E8D50B7}" dt="2022-04-26T10:01:02.937" v="1993" actId="1076"/>
          <ac:cxnSpMkLst>
            <pc:docMk/>
            <pc:sldMk cId="2613358621" sldId="362"/>
            <ac:cxnSpMk id="43" creationId="{DEE8691C-7FD6-459B-92A0-5CC7B8DB8306}"/>
          </ac:cxnSpMkLst>
        </pc:cxnChg>
        <pc:cxnChg chg="add mod">
          <ac:chgData name="Lorenzo Di Domenico" userId="b92e3e10ad574af4" providerId="LiveId" clId="{7D69E725-4CBC-47E1-9E5F-45C36E8D50B7}" dt="2022-04-26T10:01:56.589" v="2003" actId="14100"/>
          <ac:cxnSpMkLst>
            <pc:docMk/>
            <pc:sldMk cId="2613358621" sldId="362"/>
            <ac:cxnSpMk id="45" creationId="{6D0CE3B0-9345-43E9-AEC3-79E1AE77F722}"/>
          </ac:cxnSpMkLst>
        </pc:cxnChg>
        <pc:cxnChg chg="add mod">
          <ac:chgData name="Lorenzo Di Domenico" userId="b92e3e10ad574af4" providerId="LiveId" clId="{7D69E725-4CBC-47E1-9E5F-45C36E8D50B7}" dt="2022-04-26T10:02:40.333" v="2015" actId="1076"/>
          <ac:cxnSpMkLst>
            <pc:docMk/>
            <pc:sldMk cId="2613358621" sldId="362"/>
            <ac:cxnSpMk id="50" creationId="{6D2EA454-24D1-48BE-950A-9A82CFA74C8D}"/>
          </ac:cxnSpMkLst>
        </pc:cxnChg>
      </pc:sldChg>
      <pc:sldChg chg="del">
        <pc:chgData name="Lorenzo Di Domenico" userId="b92e3e10ad574af4" providerId="LiveId" clId="{7D69E725-4CBC-47E1-9E5F-45C36E8D50B7}" dt="2022-04-26T08:08:58.476" v="0" actId="47"/>
        <pc:sldMkLst>
          <pc:docMk/>
          <pc:sldMk cId="2825698381" sldId="362"/>
        </pc:sldMkLst>
      </pc:sldChg>
      <pc:sldChg chg="addSp delSp modSp add mod ord delAnim modAnim">
        <pc:chgData name="Lorenzo Di Domenico" userId="b92e3e10ad574af4" providerId="LiveId" clId="{7D69E725-4CBC-47E1-9E5F-45C36E8D50B7}" dt="2022-05-02T21:35:21.230" v="4741" actId="20577"/>
        <pc:sldMkLst>
          <pc:docMk/>
          <pc:sldMk cId="861373972" sldId="363"/>
        </pc:sldMkLst>
        <pc:spChg chg="add del mod">
          <ac:chgData name="Lorenzo Di Domenico" userId="b92e3e10ad574af4" providerId="LiveId" clId="{7D69E725-4CBC-47E1-9E5F-45C36E8D50B7}" dt="2022-04-26T10:03:44.646" v="2024" actId="478"/>
          <ac:spMkLst>
            <pc:docMk/>
            <pc:sldMk cId="861373972" sldId="363"/>
            <ac:spMk id="25" creationId="{D3245D9E-202D-41A0-9129-264728DFA0E0}"/>
          </ac:spMkLst>
        </pc:spChg>
        <pc:spChg chg="add mod">
          <ac:chgData name="Lorenzo Di Domenico" userId="b92e3e10ad574af4" providerId="LiveId" clId="{7D69E725-4CBC-47E1-9E5F-45C36E8D50B7}" dt="2022-04-26T10:04:06.036" v="2031" actId="20577"/>
          <ac:spMkLst>
            <pc:docMk/>
            <pc:sldMk cId="861373972" sldId="363"/>
            <ac:spMk id="29" creationId="{8D808AFE-7F6B-48CE-9FB7-943FC365E43B}"/>
          </ac:spMkLst>
        </pc:spChg>
        <pc:spChg chg="add mod">
          <ac:chgData name="Lorenzo Di Domenico" userId="b92e3e10ad574af4" providerId="LiveId" clId="{7D69E725-4CBC-47E1-9E5F-45C36E8D50B7}" dt="2022-05-02T21:35:21.230" v="4741" actId="20577"/>
          <ac:spMkLst>
            <pc:docMk/>
            <pc:sldMk cId="861373972" sldId="363"/>
            <ac:spMk id="31" creationId="{F9A2CD61-CC50-4205-8B36-4B763CD6F249}"/>
          </ac:spMkLst>
        </pc:spChg>
        <pc:spChg chg="add del mod">
          <ac:chgData name="Lorenzo Di Domenico" userId="b92e3e10ad574af4" providerId="LiveId" clId="{7D69E725-4CBC-47E1-9E5F-45C36E8D50B7}" dt="2022-04-26T10:04:22.064" v="2037" actId="478"/>
          <ac:spMkLst>
            <pc:docMk/>
            <pc:sldMk cId="861373972" sldId="363"/>
            <ac:spMk id="39" creationId="{EA10245B-F43B-413F-B289-298576E34A15}"/>
          </ac:spMkLst>
        </pc:spChg>
        <pc:spChg chg="add mod">
          <ac:chgData name="Lorenzo Di Domenico" userId="b92e3e10ad574af4" providerId="LiveId" clId="{7D69E725-4CBC-47E1-9E5F-45C36E8D50B7}" dt="2022-04-26T10:04:43.540" v="2044" actId="20577"/>
          <ac:spMkLst>
            <pc:docMk/>
            <pc:sldMk cId="861373972" sldId="363"/>
            <ac:spMk id="42" creationId="{D45CADD4-6452-4A34-8638-2C8AC193EC91}"/>
          </ac:spMkLst>
        </pc:spChg>
        <pc:spChg chg="add mod">
          <ac:chgData name="Lorenzo Di Domenico" userId="b92e3e10ad574af4" providerId="LiveId" clId="{7D69E725-4CBC-47E1-9E5F-45C36E8D50B7}" dt="2022-04-26T10:05:04.111" v="2051" actId="20577"/>
          <ac:spMkLst>
            <pc:docMk/>
            <pc:sldMk cId="861373972" sldId="363"/>
            <ac:spMk id="44" creationId="{CD8E107A-4FC5-4FC8-9D07-894425386502}"/>
          </ac:spMkLst>
        </pc:spChg>
        <pc:spChg chg="add mod">
          <ac:chgData name="Lorenzo Di Domenico" userId="b92e3e10ad574af4" providerId="LiveId" clId="{7D69E725-4CBC-47E1-9E5F-45C36E8D50B7}" dt="2022-04-26T10:05:28.085" v="2059" actId="20577"/>
          <ac:spMkLst>
            <pc:docMk/>
            <pc:sldMk cId="861373972" sldId="363"/>
            <ac:spMk id="46" creationId="{FE5E3564-2046-49FE-8C8B-1EDC74DB1E78}"/>
          </ac:spMkLst>
        </pc:spChg>
        <pc:spChg chg="mod">
          <ac:chgData name="Lorenzo Di Domenico" userId="b92e3e10ad574af4" providerId="LiveId" clId="{7D69E725-4CBC-47E1-9E5F-45C36E8D50B7}" dt="2022-05-02T21:19:11.567" v="3829" actId="20577"/>
          <ac:spMkLst>
            <pc:docMk/>
            <pc:sldMk cId="861373972" sldId="363"/>
            <ac:spMk id="10245" creationId="{9E9D7871-5470-4D91-8213-4A46E5028592}"/>
          </ac:spMkLst>
        </pc:spChg>
        <pc:cxnChg chg="add del mod">
          <ac:chgData name="Lorenzo Di Domenico" userId="b92e3e10ad574af4" providerId="LiveId" clId="{7D69E725-4CBC-47E1-9E5F-45C36E8D50B7}" dt="2022-04-26T10:03:42.794" v="2023" actId="478"/>
          <ac:cxnSpMkLst>
            <pc:docMk/>
            <pc:sldMk cId="861373972" sldId="363"/>
            <ac:cxnSpMk id="24" creationId="{AB51628D-8B76-4585-962F-D3FE988D32FB}"/>
          </ac:cxnSpMkLst>
        </pc:cxnChg>
        <pc:cxnChg chg="add mod">
          <ac:chgData name="Lorenzo Di Domenico" userId="b92e3e10ad574af4" providerId="LiveId" clId="{7D69E725-4CBC-47E1-9E5F-45C36E8D50B7}" dt="2022-04-26T10:03:52.920" v="2026" actId="1076"/>
          <ac:cxnSpMkLst>
            <pc:docMk/>
            <pc:sldMk cId="861373972" sldId="363"/>
            <ac:cxnSpMk id="26" creationId="{99037530-DD65-49D1-BB0A-AA0F931DA477}"/>
          </ac:cxnSpMkLst>
        </pc:cxnChg>
        <pc:cxnChg chg="add del mod">
          <ac:chgData name="Lorenzo Di Domenico" userId="b92e3e10ad574af4" providerId="LiveId" clId="{7D69E725-4CBC-47E1-9E5F-45C36E8D50B7}" dt="2022-04-26T10:04:20.643" v="2036" actId="478"/>
          <ac:cxnSpMkLst>
            <pc:docMk/>
            <pc:sldMk cId="861373972" sldId="363"/>
            <ac:cxnSpMk id="31" creationId="{70F379F4-B482-42B4-8B13-96624304FE9C}"/>
          </ac:cxnSpMkLst>
        </pc:cxnChg>
        <pc:cxnChg chg="add mod">
          <ac:chgData name="Lorenzo Di Domenico" userId="b92e3e10ad574af4" providerId="LiveId" clId="{7D69E725-4CBC-47E1-9E5F-45C36E8D50B7}" dt="2022-04-26T10:04:29.493" v="2039" actId="1076"/>
          <ac:cxnSpMkLst>
            <pc:docMk/>
            <pc:sldMk cId="861373972" sldId="363"/>
            <ac:cxnSpMk id="41" creationId="{860068DE-2BB2-44AE-B7BB-2168DFB5C787}"/>
          </ac:cxnSpMkLst>
        </pc:cxnChg>
        <pc:cxnChg chg="add mod">
          <ac:chgData name="Lorenzo Di Domenico" userId="b92e3e10ad574af4" providerId="LiveId" clId="{7D69E725-4CBC-47E1-9E5F-45C36E8D50B7}" dt="2022-04-26T10:04:53.489" v="2047" actId="14100"/>
          <ac:cxnSpMkLst>
            <pc:docMk/>
            <pc:sldMk cId="861373972" sldId="363"/>
            <ac:cxnSpMk id="43" creationId="{D023EF56-2CD9-4FA3-A8BC-252865691108}"/>
          </ac:cxnSpMkLst>
        </pc:cxnChg>
        <pc:cxnChg chg="add mod">
          <ac:chgData name="Lorenzo Di Domenico" userId="b92e3e10ad574af4" providerId="LiveId" clId="{7D69E725-4CBC-47E1-9E5F-45C36E8D50B7}" dt="2022-04-26T10:05:13.951" v="2054" actId="14100"/>
          <ac:cxnSpMkLst>
            <pc:docMk/>
            <pc:sldMk cId="861373972" sldId="363"/>
            <ac:cxnSpMk id="45" creationId="{E65169A8-D323-43DE-BF11-38C947BC9B89}"/>
          </ac:cxnSpMkLst>
        </pc:cxnChg>
      </pc:sldChg>
      <pc:sldChg chg="del">
        <pc:chgData name="Lorenzo Di Domenico" userId="b92e3e10ad574af4" providerId="LiveId" clId="{7D69E725-4CBC-47E1-9E5F-45C36E8D50B7}" dt="2022-04-26T08:08:58.476" v="0" actId="47"/>
        <pc:sldMkLst>
          <pc:docMk/>
          <pc:sldMk cId="3125310159" sldId="363"/>
        </pc:sldMkLst>
      </pc:sldChg>
      <pc:sldChg chg="modSp add mod">
        <pc:chgData name="Lorenzo Di Domenico" userId="b92e3e10ad574af4" providerId="LiveId" clId="{7D69E725-4CBC-47E1-9E5F-45C36E8D50B7}" dt="2022-05-02T21:20:14.263" v="3893" actId="20577"/>
        <pc:sldMkLst>
          <pc:docMk/>
          <pc:sldMk cId="697313162" sldId="364"/>
        </pc:sldMkLst>
        <pc:spChg chg="mod">
          <ac:chgData name="Lorenzo Di Domenico" userId="b92e3e10ad574af4" providerId="LiveId" clId="{7D69E725-4CBC-47E1-9E5F-45C36E8D50B7}" dt="2022-05-02T21:19:43.485" v="3885" actId="1035"/>
          <ac:spMkLst>
            <pc:docMk/>
            <pc:sldMk cId="697313162" sldId="364"/>
            <ac:spMk id="18" creationId="{3F1BA280-EFFD-41DF-A221-C7A9E0EF407B}"/>
          </ac:spMkLst>
        </pc:spChg>
        <pc:spChg chg="mod">
          <ac:chgData name="Lorenzo Di Domenico" userId="b92e3e10ad574af4" providerId="LiveId" clId="{7D69E725-4CBC-47E1-9E5F-45C36E8D50B7}" dt="2022-05-02T21:19:43.485" v="3885" actId="1035"/>
          <ac:spMkLst>
            <pc:docMk/>
            <pc:sldMk cId="697313162" sldId="364"/>
            <ac:spMk id="20" creationId="{CDEB7E25-ADD1-4A66-BDBB-2A6BA54632A5}"/>
          </ac:spMkLst>
        </pc:spChg>
        <pc:spChg chg="mod">
          <ac:chgData name="Lorenzo Di Domenico" userId="b92e3e10ad574af4" providerId="LiveId" clId="{7D69E725-4CBC-47E1-9E5F-45C36E8D50B7}" dt="2022-05-02T21:19:43.485" v="3885" actId="1035"/>
          <ac:spMkLst>
            <pc:docMk/>
            <pc:sldMk cId="697313162" sldId="364"/>
            <ac:spMk id="21" creationId="{A05FDFDE-1ECB-4CD3-B011-C312272F5B21}"/>
          </ac:spMkLst>
        </pc:spChg>
        <pc:spChg chg="mod">
          <ac:chgData name="Lorenzo Di Domenico" userId="b92e3e10ad574af4" providerId="LiveId" clId="{7D69E725-4CBC-47E1-9E5F-45C36E8D50B7}" dt="2022-05-02T21:19:43.485" v="3885" actId="1035"/>
          <ac:spMkLst>
            <pc:docMk/>
            <pc:sldMk cId="697313162" sldId="364"/>
            <ac:spMk id="22" creationId="{AB943765-1BF9-41A8-9C8A-63638CCFCF3D}"/>
          </ac:spMkLst>
        </pc:spChg>
        <pc:spChg chg="mod">
          <ac:chgData name="Lorenzo Di Domenico" userId="b92e3e10ad574af4" providerId="LiveId" clId="{7D69E725-4CBC-47E1-9E5F-45C36E8D50B7}" dt="2022-05-02T21:20:14.263" v="3893" actId="20577"/>
          <ac:spMkLst>
            <pc:docMk/>
            <pc:sldMk cId="697313162" sldId="364"/>
            <ac:spMk id="31" creationId="{486729FE-C7D3-41CC-94BD-292671CC4BDB}"/>
          </ac:spMkLst>
        </pc:spChg>
        <pc:spChg chg="mod">
          <ac:chgData name="Lorenzo Di Domenico" userId="b92e3e10ad574af4" providerId="LiveId" clId="{7D69E725-4CBC-47E1-9E5F-45C36E8D50B7}" dt="2022-05-02T21:19:43.485" v="3885" actId="1035"/>
          <ac:spMkLst>
            <pc:docMk/>
            <pc:sldMk cId="697313162" sldId="364"/>
            <ac:spMk id="32" creationId="{6BC394A7-1B9C-4043-A3DA-BB40BF1E72A4}"/>
          </ac:spMkLst>
        </pc:spChg>
        <pc:spChg chg="mod">
          <ac:chgData name="Lorenzo Di Domenico" userId="b92e3e10ad574af4" providerId="LiveId" clId="{7D69E725-4CBC-47E1-9E5F-45C36E8D50B7}" dt="2022-05-02T21:19:43.485" v="3885" actId="1035"/>
          <ac:spMkLst>
            <pc:docMk/>
            <pc:sldMk cId="697313162" sldId="364"/>
            <ac:spMk id="33" creationId="{D3BED3E0-1212-4728-8989-AAA5AE130FC5}"/>
          </ac:spMkLst>
        </pc:spChg>
        <pc:spChg chg="mod">
          <ac:chgData name="Lorenzo Di Domenico" userId="b92e3e10ad574af4" providerId="LiveId" clId="{7D69E725-4CBC-47E1-9E5F-45C36E8D50B7}" dt="2022-05-02T21:19:43.485" v="3885" actId="1035"/>
          <ac:spMkLst>
            <pc:docMk/>
            <pc:sldMk cId="697313162" sldId="364"/>
            <ac:spMk id="34" creationId="{7E836392-CE8E-4466-A968-D54BC1A0F5C6}"/>
          </ac:spMkLst>
        </pc:spChg>
        <pc:spChg chg="mod">
          <ac:chgData name="Lorenzo Di Domenico" userId="b92e3e10ad574af4" providerId="LiveId" clId="{7D69E725-4CBC-47E1-9E5F-45C36E8D50B7}" dt="2022-05-02T21:19:43.485" v="3885" actId="1035"/>
          <ac:spMkLst>
            <pc:docMk/>
            <pc:sldMk cId="697313162" sldId="364"/>
            <ac:spMk id="35" creationId="{97AF06E6-5D05-4980-949A-0AE30545215A}"/>
          </ac:spMkLst>
        </pc:spChg>
        <pc:spChg chg="mod">
          <ac:chgData name="Lorenzo Di Domenico" userId="b92e3e10ad574af4" providerId="LiveId" clId="{7D69E725-4CBC-47E1-9E5F-45C36E8D50B7}" dt="2022-05-02T21:19:43.485" v="3885" actId="1035"/>
          <ac:spMkLst>
            <pc:docMk/>
            <pc:sldMk cId="697313162" sldId="364"/>
            <ac:spMk id="36" creationId="{C7CC8B93-5556-40C2-B88D-73477B5B19A6}"/>
          </ac:spMkLst>
        </pc:spChg>
        <pc:spChg chg="mod">
          <ac:chgData name="Lorenzo Di Domenico" userId="b92e3e10ad574af4" providerId="LiveId" clId="{7D69E725-4CBC-47E1-9E5F-45C36E8D50B7}" dt="2022-05-02T21:19:43.485" v="3885" actId="1035"/>
          <ac:spMkLst>
            <pc:docMk/>
            <pc:sldMk cId="697313162" sldId="364"/>
            <ac:spMk id="37" creationId="{0E7B12E6-88BD-443E-93FF-58D4531D130D}"/>
          </ac:spMkLst>
        </pc:spChg>
        <pc:spChg chg="mod">
          <ac:chgData name="Lorenzo Di Domenico" userId="b92e3e10ad574af4" providerId="LiveId" clId="{7D69E725-4CBC-47E1-9E5F-45C36E8D50B7}" dt="2022-05-02T21:19:43.485" v="3885" actId="1035"/>
          <ac:spMkLst>
            <pc:docMk/>
            <pc:sldMk cId="697313162" sldId="364"/>
            <ac:spMk id="42" creationId="{286E3A40-5A69-4526-BD67-238DB9990364}"/>
          </ac:spMkLst>
        </pc:spChg>
        <pc:spChg chg="mod">
          <ac:chgData name="Lorenzo Di Domenico" userId="b92e3e10ad574af4" providerId="LiveId" clId="{7D69E725-4CBC-47E1-9E5F-45C36E8D50B7}" dt="2022-05-02T21:19:43.485" v="3885" actId="1035"/>
          <ac:spMkLst>
            <pc:docMk/>
            <pc:sldMk cId="697313162" sldId="364"/>
            <ac:spMk id="44" creationId="{7A7DD79C-3CA0-4F7A-AF2D-6E40776FBE8F}"/>
          </ac:spMkLst>
        </pc:spChg>
        <pc:spChg chg="mod">
          <ac:chgData name="Lorenzo Di Domenico" userId="b92e3e10ad574af4" providerId="LiveId" clId="{7D69E725-4CBC-47E1-9E5F-45C36E8D50B7}" dt="2022-05-02T21:19:43.485" v="3885" actId="1035"/>
          <ac:spMkLst>
            <pc:docMk/>
            <pc:sldMk cId="697313162" sldId="364"/>
            <ac:spMk id="48" creationId="{CA9BE856-7843-4A38-92A6-2F677029C143}"/>
          </ac:spMkLst>
        </pc:spChg>
        <pc:spChg chg="mod">
          <ac:chgData name="Lorenzo Di Domenico" userId="b92e3e10ad574af4" providerId="LiveId" clId="{7D69E725-4CBC-47E1-9E5F-45C36E8D50B7}" dt="2022-05-02T21:19:43.485" v="3885" actId="1035"/>
          <ac:spMkLst>
            <pc:docMk/>
            <pc:sldMk cId="697313162" sldId="364"/>
            <ac:spMk id="49" creationId="{D3CEFD65-5DAC-428A-85A2-D797D2A03422}"/>
          </ac:spMkLst>
        </pc:spChg>
        <pc:spChg chg="mod">
          <ac:chgData name="Lorenzo Di Domenico" userId="b92e3e10ad574af4" providerId="LiveId" clId="{7D69E725-4CBC-47E1-9E5F-45C36E8D50B7}" dt="2022-05-02T21:19:31.549" v="3882" actId="20577"/>
          <ac:spMkLst>
            <pc:docMk/>
            <pc:sldMk cId="697313162" sldId="364"/>
            <ac:spMk id="10245" creationId="{9E9D7871-5470-4D91-8213-4A46E5028592}"/>
          </ac:spMkLst>
        </pc:spChg>
        <pc:cxnChg chg="mod">
          <ac:chgData name="Lorenzo Di Domenico" userId="b92e3e10ad574af4" providerId="LiveId" clId="{7D69E725-4CBC-47E1-9E5F-45C36E8D50B7}" dt="2022-05-02T21:19:43.485" v="3885" actId="1035"/>
          <ac:cxnSpMkLst>
            <pc:docMk/>
            <pc:sldMk cId="697313162" sldId="364"/>
            <ac:cxnSpMk id="7" creationId="{57193540-F45A-42C6-BA72-A5C878CDFB5E}"/>
          </ac:cxnSpMkLst>
        </pc:cxnChg>
        <pc:cxnChg chg="mod">
          <ac:chgData name="Lorenzo Di Domenico" userId="b92e3e10ad574af4" providerId="LiveId" clId="{7D69E725-4CBC-47E1-9E5F-45C36E8D50B7}" dt="2022-05-02T21:19:43.485" v="3885" actId="1035"/>
          <ac:cxnSpMkLst>
            <pc:docMk/>
            <pc:sldMk cId="697313162" sldId="364"/>
            <ac:cxnSpMk id="11" creationId="{AF29D505-1B23-408D-AD13-83C0CF16CB21}"/>
          </ac:cxnSpMkLst>
        </pc:cxnChg>
        <pc:cxnChg chg="mod">
          <ac:chgData name="Lorenzo Di Domenico" userId="b92e3e10ad574af4" providerId="LiveId" clId="{7D69E725-4CBC-47E1-9E5F-45C36E8D50B7}" dt="2022-05-02T21:19:43.485" v="3885" actId="1035"/>
          <ac:cxnSpMkLst>
            <pc:docMk/>
            <pc:sldMk cId="697313162" sldId="364"/>
            <ac:cxnSpMk id="16" creationId="{181FC285-22AE-4965-B1BB-9179188FA65F}"/>
          </ac:cxnSpMkLst>
        </pc:cxnChg>
        <pc:cxnChg chg="mod">
          <ac:chgData name="Lorenzo Di Domenico" userId="b92e3e10ad574af4" providerId="LiveId" clId="{7D69E725-4CBC-47E1-9E5F-45C36E8D50B7}" dt="2022-05-02T21:19:43.485" v="3885" actId="1035"/>
          <ac:cxnSpMkLst>
            <pc:docMk/>
            <pc:sldMk cId="697313162" sldId="364"/>
            <ac:cxnSpMk id="17" creationId="{E4A9BC45-3D7A-4609-B08E-54056973B4CE}"/>
          </ac:cxnSpMkLst>
        </pc:cxnChg>
        <pc:cxnChg chg="mod">
          <ac:chgData name="Lorenzo Di Domenico" userId="b92e3e10ad574af4" providerId="LiveId" clId="{7D69E725-4CBC-47E1-9E5F-45C36E8D50B7}" dt="2022-05-02T21:19:43.485" v="3885" actId="1035"/>
          <ac:cxnSpMkLst>
            <pc:docMk/>
            <pc:sldMk cId="697313162" sldId="364"/>
            <ac:cxnSpMk id="23" creationId="{82897C27-AD95-4BAA-B703-2761A23549D3}"/>
          </ac:cxnSpMkLst>
        </pc:cxnChg>
        <pc:cxnChg chg="mod">
          <ac:chgData name="Lorenzo Di Domenico" userId="b92e3e10ad574af4" providerId="LiveId" clId="{7D69E725-4CBC-47E1-9E5F-45C36E8D50B7}" dt="2022-05-02T21:19:43.485" v="3885" actId="1035"/>
          <ac:cxnSpMkLst>
            <pc:docMk/>
            <pc:sldMk cId="697313162" sldId="364"/>
            <ac:cxnSpMk id="27" creationId="{17A0BC3C-D743-412A-B5F6-EECA097E0A9D}"/>
          </ac:cxnSpMkLst>
        </pc:cxnChg>
        <pc:cxnChg chg="mod">
          <ac:chgData name="Lorenzo Di Domenico" userId="b92e3e10ad574af4" providerId="LiveId" clId="{7D69E725-4CBC-47E1-9E5F-45C36E8D50B7}" dt="2022-05-02T21:19:43.485" v="3885" actId="1035"/>
          <ac:cxnSpMkLst>
            <pc:docMk/>
            <pc:sldMk cId="697313162" sldId="364"/>
            <ac:cxnSpMk id="28" creationId="{B6B2B8FA-7EC7-4DBE-AF3B-CDB13D9C786E}"/>
          </ac:cxnSpMkLst>
        </pc:cxnChg>
        <pc:cxnChg chg="mod">
          <ac:chgData name="Lorenzo Di Domenico" userId="b92e3e10ad574af4" providerId="LiveId" clId="{7D69E725-4CBC-47E1-9E5F-45C36E8D50B7}" dt="2022-05-02T21:19:43.485" v="3885" actId="1035"/>
          <ac:cxnSpMkLst>
            <pc:docMk/>
            <pc:sldMk cId="697313162" sldId="364"/>
            <ac:cxnSpMk id="30" creationId="{9F3D2456-E2B9-4A26-B150-6C7A605C5C32}"/>
          </ac:cxnSpMkLst>
        </pc:cxnChg>
        <pc:cxnChg chg="mod">
          <ac:chgData name="Lorenzo Di Domenico" userId="b92e3e10ad574af4" providerId="LiveId" clId="{7D69E725-4CBC-47E1-9E5F-45C36E8D50B7}" dt="2022-05-02T21:19:43.485" v="3885" actId="1035"/>
          <ac:cxnSpMkLst>
            <pc:docMk/>
            <pc:sldMk cId="697313162" sldId="364"/>
            <ac:cxnSpMk id="38" creationId="{368238E6-02D2-4284-ACC8-1EA98215C760}"/>
          </ac:cxnSpMkLst>
        </pc:cxnChg>
        <pc:cxnChg chg="mod">
          <ac:chgData name="Lorenzo Di Domenico" userId="b92e3e10ad574af4" providerId="LiveId" clId="{7D69E725-4CBC-47E1-9E5F-45C36E8D50B7}" dt="2022-05-02T21:19:43.485" v="3885" actId="1035"/>
          <ac:cxnSpMkLst>
            <pc:docMk/>
            <pc:sldMk cId="697313162" sldId="364"/>
            <ac:cxnSpMk id="40" creationId="{CE7E1BDE-41B7-48FA-B82F-D701A0887C51}"/>
          </ac:cxnSpMkLst>
        </pc:cxnChg>
        <pc:cxnChg chg="mod">
          <ac:chgData name="Lorenzo Di Domenico" userId="b92e3e10ad574af4" providerId="LiveId" clId="{7D69E725-4CBC-47E1-9E5F-45C36E8D50B7}" dt="2022-05-02T21:19:43.485" v="3885" actId="1035"/>
          <ac:cxnSpMkLst>
            <pc:docMk/>
            <pc:sldMk cId="697313162" sldId="364"/>
            <ac:cxnSpMk id="41" creationId="{C2C82504-BFD3-4A84-8EE3-4D9229395858}"/>
          </ac:cxnSpMkLst>
        </pc:cxnChg>
        <pc:cxnChg chg="mod">
          <ac:chgData name="Lorenzo Di Domenico" userId="b92e3e10ad574af4" providerId="LiveId" clId="{7D69E725-4CBC-47E1-9E5F-45C36E8D50B7}" dt="2022-05-02T21:19:43.485" v="3885" actId="1035"/>
          <ac:cxnSpMkLst>
            <pc:docMk/>
            <pc:sldMk cId="697313162" sldId="364"/>
            <ac:cxnSpMk id="43" creationId="{DEE8691C-7FD6-459B-92A0-5CC7B8DB8306}"/>
          </ac:cxnSpMkLst>
        </pc:cxnChg>
        <pc:cxnChg chg="mod">
          <ac:chgData name="Lorenzo Di Domenico" userId="b92e3e10ad574af4" providerId="LiveId" clId="{7D69E725-4CBC-47E1-9E5F-45C36E8D50B7}" dt="2022-05-02T21:19:43.485" v="3885" actId="1035"/>
          <ac:cxnSpMkLst>
            <pc:docMk/>
            <pc:sldMk cId="697313162" sldId="364"/>
            <ac:cxnSpMk id="45" creationId="{6D0CE3B0-9345-43E9-AEC3-79E1AE77F722}"/>
          </ac:cxnSpMkLst>
        </pc:cxnChg>
        <pc:cxnChg chg="mod">
          <ac:chgData name="Lorenzo Di Domenico" userId="b92e3e10ad574af4" providerId="LiveId" clId="{7D69E725-4CBC-47E1-9E5F-45C36E8D50B7}" dt="2022-05-02T21:19:43.485" v="3885" actId="1035"/>
          <ac:cxnSpMkLst>
            <pc:docMk/>
            <pc:sldMk cId="697313162" sldId="364"/>
            <ac:cxnSpMk id="50" creationId="{6D2EA454-24D1-48BE-950A-9A82CFA74C8D}"/>
          </ac:cxnSpMkLst>
        </pc:cxnChg>
      </pc:sldChg>
      <pc:sldChg chg="del">
        <pc:chgData name="Lorenzo Di Domenico" userId="b92e3e10ad574af4" providerId="LiveId" clId="{7D69E725-4CBC-47E1-9E5F-45C36E8D50B7}" dt="2022-04-26T08:08:58.476" v="0" actId="47"/>
        <pc:sldMkLst>
          <pc:docMk/>
          <pc:sldMk cId="3731390710" sldId="364"/>
        </pc:sldMkLst>
      </pc:sldChg>
      <pc:sldChg chg="modSp add mod">
        <pc:chgData name="Lorenzo Di Domenico" userId="b92e3e10ad574af4" providerId="LiveId" clId="{7D69E725-4CBC-47E1-9E5F-45C36E8D50B7}" dt="2022-05-02T21:37:58.171" v="5051" actId="20577"/>
        <pc:sldMkLst>
          <pc:docMk/>
          <pc:sldMk cId="2100762322" sldId="365"/>
        </pc:sldMkLst>
        <pc:spChg chg="mod">
          <ac:chgData name="Lorenzo Di Domenico" userId="b92e3e10ad574af4" providerId="LiveId" clId="{7D69E725-4CBC-47E1-9E5F-45C36E8D50B7}" dt="2022-05-02T21:21:14.102" v="3904" actId="1076"/>
          <ac:spMkLst>
            <pc:docMk/>
            <pc:sldMk cId="2100762322" sldId="365"/>
            <ac:spMk id="29" creationId="{8D808AFE-7F6B-48CE-9FB7-943FC365E43B}"/>
          </ac:spMkLst>
        </pc:spChg>
        <pc:spChg chg="mod">
          <ac:chgData name="Lorenzo Di Domenico" userId="b92e3e10ad574af4" providerId="LiveId" clId="{7D69E725-4CBC-47E1-9E5F-45C36E8D50B7}" dt="2022-05-02T21:37:58.171" v="5051" actId="20577"/>
          <ac:spMkLst>
            <pc:docMk/>
            <pc:sldMk cId="2100762322" sldId="365"/>
            <ac:spMk id="31" creationId="{F9A2CD61-CC50-4205-8B36-4B763CD6F249}"/>
          </ac:spMkLst>
        </pc:spChg>
        <pc:spChg chg="mod">
          <ac:chgData name="Lorenzo Di Domenico" userId="b92e3e10ad574af4" providerId="LiveId" clId="{7D69E725-4CBC-47E1-9E5F-45C36E8D50B7}" dt="2022-05-02T21:24:38.082" v="3929" actId="1076"/>
          <ac:spMkLst>
            <pc:docMk/>
            <pc:sldMk cId="2100762322" sldId="365"/>
            <ac:spMk id="33" creationId="{D3BED3E0-1212-4728-8989-AAA5AE130FC5}"/>
          </ac:spMkLst>
        </pc:spChg>
        <pc:spChg chg="mod">
          <ac:chgData name="Lorenzo Di Domenico" userId="b92e3e10ad574af4" providerId="LiveId" clId="{7D69E725-4CBC-47E1-9E5F-45C36E8D50B7}" dt="2022-05-02T21:24:46.971" v="3930" actId="1076"/>
          <ac:spMkLst>
            <pc:docMk/>
            <pc:sldMk cId="2100762322" sldId="365"/>
            <ac:spMk id="34" creationId="{7E836392-CE8E-4466-A968-D54BC1A0F5C6}"/>
          </ac:spMkLst>
        </pc:spChg>
        <pc:spChg chg="mod">
          <ac:chgData name="Lorenzo Di Domenico" userId="b92e3e10ad574af4" providerId="LiveId" clId="{7D69E725-4CBC-47E1-9E5F-45C36E8D50B7}" dt="2022-05-02T21:23:25.945" v="3912" actId="1076"/>
          <ac:spMkLst>
            <pc:docMk/>
            <pc:sldMk cId="2100762322" sldId="365"/>
            <ac:spMk id="44" creationId="{CD8E107A-4FC5-4FC8-9D07-894425386502}"/>
          </ac:spMkLst>
        </pc:spChg>
        <pc:spChg chg="mod">
          <ac:chgData name="Lorenzo Di Domenico" userId="b92e3e10ad574af4" providerId="LiveId" clId="{7D69E725-4CBC-47E1-9E5F-45C36E8D50B7}" dt="2022-05-02T21:21:25.429" v="3907" actId="1076"/>
          <ac:spMkLst>
            <pc:docMk/>
            <pc:sldMk cId="2100762322" sldId="365"/>
            <ac:spMk id="46" creationId="{FE5E3564-2046-49FE-8C8B-1EDC74DB1E78}"/>
          </ac:spMkLst>
        </pc:spChg>
        <pc:spChg chg="mod">
          <ac:chgData name="Lorenzo Di Domenico" userId="b92e3e10ad574af4" providerId="LiveId" clId="{7D69E725-4CBC-47E1-9E5F-45C36E8D50B7}" dt="2022-05-02T21:30:41.895" v="4343" actId="20577"/>
          <ac:spMkLst>
            <pc:docMk/>
            <pc:sldMk cId="2100762322" sldId="365"/>
            <ac:spMk id="10245" creationId="{9E9D7871-5470-4D91-8213-4A46E5028592}"/>
          </ac:spMkLst>
        </pc:spChg>
        <pc:cxnChg chg="mod">
          <ac:chgData name="Lorenzo Di Domenico" userId="b92e3e10ad574af4" providerId="LiveId" clId="{7D69E725-4CBC-47E1-9E5F-45C36E8D50B7}" dt="2022-05-02T21:24:38.082" v="3929" actId="1076"/>
          <ac:cxnSpMkLst>
            <pc:docMk/>
            <pc:sldMk cId="2100762322" sldId="365"/>
            <ac:cxnSpMk id="23" creationId="{82897C27-AD95-4BAA-B703-2761A23549D3}"/>
          </ac:cxnSpMkLst>
        </pc:cxnChg>
        <pc:cxnChg chg="mod">
          <ac:chgData name="Lorenzo Di Domenico" userId="b92e3e10ad574af4" providerId="LiveId" clId="{7D69E725-4CBC-47E1-9E5F-45C36E8D50B7}" dt="2022-05-02T21:21:03.603" v="3902" actId="1076"/>
          <ac:cxnSpMkLst>
            <pc:docMk/>
            <pc:sldMk cId="2100762322" sldId="365"/>
            <ac:cxnSpMk id="26" creationId="{99037530-DD65-49D1-BB0A-AA0F931DA477}"/>
          </ac:cxnSpMkLst>
        </pc:cxnChg>
        <pc:cxnChg chg="mod">
          <ac:chgData name="Lorenzo Di Domenico" userId="b92e3e10ad574af4" providerId="LiveId" clId="{7D69E725-4CBC-47E1-9E5F-45C36E8D50B7}" dt="2022-05-02T21:23:16.572" v="3909" actId="1076"/>
          <ac:cxnSpMkLst>
            <pc:docMk/>
            <pc:sldMk cId="2100762322" sldId="365"/>
            <ac:cxnSpMk id="27" creationId="{17A0BC3C-D743-412A-B5F6-EECA097E0A9D}"/>
          </ac:cxnSpMkLst>
        </pc:cxnChg>
        <pc:cxnChg chg="mod">
          <ac:chgData name="Lorenzo Di Domenico" userId="b92e3e10ad574af4" providerId="LiveId" clId="{7D69E725-4CBC-47E1-9E5F-45C36E8D50B7}" dt="2022-05-02T21:23:22.649" v="3911" actId="14100"/>
          <ac:cxnSpMkLst>
            <pc:docMk/>
            <pc:sldMk cId="2100762322" sldId="365"/>
            <ac:cxnSpMk id="43" creationId="{D023EF56-2CD9-4FA3-A8BC-252865691108}"/>
          </ac:cxnSpMkLst>
        </pc:cxnChg>
        <pc:cxnChg chg="mod">
          <ac:chgData name="Lorenzo Di Domenico" userId="b92e3e10ad574af4" providerId="LiveId" clId="{7D69E725-4CBC-47E1-9E5F-45C36E8D50B7}" dt="2022-05-02T21:21:20.914" v="3906" actId="14100"/>
          <ac:cxnSpMkLst>
            <pc:docMk/>
            <pc:sldMk cId="2100762322" sldId="365"/>
            <ac:cxnSpMk id="45" creationId="{E65169A8-D323-43DE-BF11-38C947BC9B89}"/>
          </ac:cxnSpMkLst>
        </pc:cxnChg>
      </pc:sldChg>
      <pc:sldChg chg="del">
        <pc:chgData name="Lorenzo Di Domenico" userId="b92e3e10ad574af4" providerId="LiveId" clId="{7D69E725-4CBC-47E1-9E5F-45C36E8D50B7}" dt="2022-04-26T08:08:58.476" v="0" actId="47"/>
        <pc:sldMkLst>
          <pc:docMk/>
          <pc:sldMk cId="2581853724" sldId="365"/>
        </pc:sldMkLst>
      </pc:sldChg>
      <pc:sldChg chg="del">
        <pc:chgData name="Lorenzo Di Domenico" userId="b92e3e10ad574af4" providerId="LiveId" clId="{7D69E725-4CBC-47E1-9E5F-45C36E8D50B7}" dt="2022-04-26T08:08:58.476" v="0" actId="47"/>
        <pc:sldMkLst>
          <pc:docMk/>
          <pc:sldMk cId="2221159204" sldId="366"/>
        </pc:sldMkLst>
      </pc:sldChg>
      <pc:sldChg chg="modSp add mod">
        <pc:chgData name="Lorenzo Di Domenico" userId="b92e3e10ad574af4" providerId="LiveId" clId="{7D69E725-4CBC-47E1-9E5F-45C36E8D50B7}" dt="2022-05-02T21:32:36.790" v="4513" actId="20577"/>
        <pc:sldMkLst>
          <pc:docMk/>
          <pc:sldMk cId="3155457430" sldId="366"/>
        </pc:sldMkLst>
        <pc:spChg chg="mod">
          <ac:chgData name="Lorenzo Di Domenico" userId="b92e3e10ad574af4" providerId="LiveId" clId="{7D69E725-4CBC-47E1-9E5F-45C36E8D50B7}" dt="2022-05-02T21:32:36.790" v="4513" actId="20577"/>
          <ac:spMkLst>
            <pc:docMk/>
            <pc:sldMk cId="3155457430" sldId="366"/>
            <ac:spMk id="31" creationId="{486729FE-C7D3-41CC-94BD-292671CC4BDB}"/>
          </ac:spMkLst>
        </pc:spChg>
        <pc:spChg chg="mod">
          <ac:chgData name="Lorenzo Di Domenico" userId="b92e3e10ad574af4" providerId="LiveId" clId="{7D69E725-4CBC-47E1-9E5F-45C36E8D50B7}" dt="2022-05-02T21:28:39.264" v="4307" actId="1076"/>
          <ac:spMkLst>
            <pc:docMk/>
            <pc:sldMk cId="3155457430" sldId="366"/>
            <ac:spMk id="33" creationId="{D3BED3E0-1212-4728-8989-AAA5AE130FC5}"/>
          </ac:spMkLst>
        </pc:spChg>
        <pc:spChg chg="mod">
          <ac:chgData name="Lorenzo Di Domenico" userId="b92e3e10ad574af4" providerId="LiveId" clId="{7D69E725-4CBC-47E1-9E5F-45C36E8D50B7}" dt="2022-05-02T21:29:28.282" v="4323" actId="1076"/>
          <ac:spMkLst>
            <pc:docMk/>
            <pc:sldMk cId="3155457430" sldId="366"/>
            <ac:spMk id="34" creationId="{7E836392-CE8E-4466-A968-D54BC1A0F5C6}"/>
          </ac:spMkLst>
        </pc:spChg>
        <pc:spChg chg="mod">
          <ac:chgData name="Lorenzo Di Domenico" userId="b92e3e10ad574af4" providerId="LiveId" clId="{7D69E725-4CBC-47E1-9E5F-45C36E8D50B7}" dt="2022-05-02T21:28:55.002" v="4311" actId="1076"/>
          <ac:spMkLst>
            <pc:docMk/>
            <pc:sldMk cId="3155457430" sldId="366"/>
            <ac:spMk id="36" creationId="{C7CC8B93-5556-40C2-B88D-73477B5B19A6}"/>
          </ac:spMkLst>
        </pc:spChg>
        <pc:spChg chg="mod">
          <ac:chgData name="Lorenzo Di Domenico" userId="b92e3e10ad574af4" providerId="LiveId" clId="{7D69E725-4CBC-47E1-9E5F-45C36E8D50B7}" dt="2022-05-02T21:29:25.563" v="4322" actId="1076"/>
          <ac:spMkLst>
            <pc:docMk/>
            <pc:sldMk cId="3155457430" sldId="366"/>
            <ac:spMk id="42" creationId="{286E3A40-5A69-4526-BD67-238DB9990364}"/>
          </ac:spMkLst>
        </pc:spChg>
        <pc:spChg chg="mod">
          <ac:chgData name="Lorenzo Di Domenico" userId="b92e3e10ad574af4" providerId="LiveId" clId="{7D69E725-4CBC-47E1-9E5F-45C36E8D50B7}" dt="2022-05-02T21:28:48.341" v="4310" actId="1076"/>
          <ac:spMkLst>
            <pc:docMk/>
            <pc:sldMk cId="3155457430" sldId="366"/>
            <ac:spMk id="49" creationId="{D3CEFD65-5DAC-428A-85A2-D797D2A03422}"/>
          </ac:spMkLst>
        </pc:spChg>
        <pc:spChg chg="mod">
          <ac:chgData name="Lorenzo Di Domenico" userId="b92e3e10ad574af4" providerId="LiveId" clId="{7D69E725-4CBC-47E1-9E5F-45C36E8D50B7}" dt="2022-05-02T21:30:47.269" v="4347" actId="20577"/>
          <ac:spMkLst>
            <pc:docMk/>
            <pc:sldMk cId="3155457430" sldId="366"/>
            <ac:spMk id="10245" creationId="{9E9D7871-5470-4D91-8213-4A46E5028592}"/>
          </ac:spMkLst>
        </pc:spChg>
        <pc:cxnChg chg="mod">
          <ac:chgData name="Lorenzo Di Domenico" userId="b92e3e10ad574af4" providerId="LiveId" clId="{7D69E725-4CBC-47E1-9E5F-45C36E8D50B7}" dt="2022-05-02T21:28:32.324" v="4306" actId="1076"/>
          <ac:cxnSpMkLst>
            <pc:docMk/>
            <pc:sldMk cId="3155457430" sldId="366"/>
            <ac:cxnSpMk id="23" creationId="{82897C27-AD95-4BAA-B703-2761A23549D3}"/>
          </ac:cxnSpMkLst>
        </pc:cxnChg>
        <pc:cxnChg chg="mod">
          <ac:chgData name="Lorenzo Di Domenico" userId="b92e3e10ad574af4" providerId="LiveId" clId="{7D69E725-4CBC-47E1-9E5F-45C36E8D50B7}" dt="2022-05-02T21:29:20.986" v="4321" actId="14100"/>
          <ac:cxnSpMkLst>
            <pc:docMk/>
            <pc:sldMk cId="3155457430" sldId="366"/>
            <ac:cxnSpMk id="27" creationId="{17A0BC3C-D743-412A-B5F6-EECA097E0A9D}"/>
          </ac:cxnSpMkLst>
        </pc:cxnChg>
        <pc:cxnChg chg="mod">
          <ac:chgData name="Lorenzo Di Domenico" userId="b92e3e10ad574af4" providerId="LiveId" clId="{7D69E725-4CBC-47E1-9E5F-45C36E8D50B7}" dt="2022-05-02T21:29:10.200" v="4316" actId="1076"/>
          <ac:cxnSpMkLst>
            <pc:docMk/>
            <pc:sldMk cId="3155457430" sldId="366"/>
            <ac:cxnSpMk id="41" creationId="{C2C82504-BFD3-4A84-8EE3-4D9229395858}"/>
          </ac:cxnSpMkLst>
        </pc:cxnChg>
        <pc:cxnChg chg="mod">
          <ac:chgData name="Lorenzo Di Domenico" userId="b92e3e10ad574af4" providerId="LiveId" clId="{7D69E725-4CBC-47E1-9E5F-45C36E8D50B7}" dt="2022-05-02T21:28:45.279" v="4309" actId="14100"/>
          <ac:cxnSpMkLst>
            <pc:docMk/>
            <pc:sldMk cId="3155457430" sldId="366"/>
            <ac:cxnSpMk id="50" creationId="{6D2EA454-24D1-48BE-950A-9A82CFA74C8D}"/>
          </ac:cxnSpMkLst>
        </pc:cxnChg>
      </pc:sldChg>
      <pc:sldChg chg="modSp add mod">
        <pc:chgData name="Lorenzo Di Domenico" userId="b92e3e10ad574af4" providerId="LiveId" clId="{7D69E725-4CBC-47E1-9E5F-45C36E8D50B7}" dt="2022-05-02T21:36:55.130" v="5017" actId="20577"/>
        <pc:sldMkLst>
          <pc:docMk/>
          <pc:sldMk cId="1062856182" sldId="367"/>
        </pc:sldMkLst>
        <pc:spChg chg="mod">
          <ac:chgData name="Lorenzo Di Domenico" userId="b92e3e10ad574af4" providerId="LiveId" clId="{7D69E725-4CBC-47E1-9E5F-45C36E8D50B7}" dt="2022-05-02T21:36:55.130" v="5017" actId="20577"/>
          <ac:spMkLst>
            <pc:docMk/>
            <pc:sldMk cId="1062856182" sldId="367"/>
            <ac:spMk id="31" creationId="{486729FE-C7D3-41CC-94BD-292671CC4BDB}"/>
          </ac:spMkLst>
        </pc:spChg>
        <pc:spChg chg="mod">
          <ac:chgData name="Lorenzo Di Domenico" userId="b92e3e10ad574af4" providerId="LiveId" clId="{7D69E725-4CBC-47E1-9E5F-45C36E8D50B7}" dt="2022-05-02T21:33:10.803" v="4521" actId="1076"/>
          <ac:spMkLst>
            <pc:docMk/>
            <pc:sldMk cId="1062856182" sldId="367"/>
            <ac:spMk id="33" creationId="{D3BED3E0-1212-4728-8989-AAA5AE130FC5}"/>
          </ac:spMkLst>
        </pc:spChg>
        <pc:spChg chg="mod">
          <ac:chgData name="Lorenzo Di Domenico" userId="b92e3e10ad574af4" providerId="LiveId" clId="{7D69E725-4CBC-47E1-9E5F-45C36E8D50B7}" dt="2022-05-02T21:33:50.518" v="4540" actId="1076"/>
          <ac:spMkLst>
            <pc:docMk/>
            <pc:sldMk cId="1062856182" sldId="367"/>
            <ac:spMk id="34" creationId="{7E836392-CE8E-4466-A968-D54BC1A0F5C6}"/>
          </ac:spMkLst>
        </pc:spChg>
        <pc:spChg chg="mod">
          <ac:chgData name="Lorenzo Di Domenico" userId="b92e3e10ad574af4" providerId="LiveId" clId="{7D69E725-4CBC-47E1-9E5F-45C36E8D50B7}" dt="2022-05-02T21:33:18.834" v="4528" actId="1035"/>
          <ac:spMkLst>
            <pc:docMk/>
            <pc:sldMk cId="1062856182" sldId="367"/>
            <ac:spMk id="36" creationId="{C7CC8B93-5556-40C2-B88D-73477B5B19A6}"/>
          </ac:spMkLst>
        </pc:spChg>
        <pc:spChg chg="mod">
          <ac:chgData name="Lorenzo Di Domenico" userId="b92e3e10ad574af4" providerId="LiveId" clId="{7D69E725-4CBC-47E1-9E5F-45C36E8D50B7}" dt="2022-05-02T21:33:54.283" v="4541" actId="1076"/>
          <ac:spMkLst>
            <pc:docMk/>
            <pc:sldMk cId="1062856182" sldId="367"/>
            <ac:spMk id="42" creationId="{286E3A40-5A69-4526-BD67-238DB9990364}"/>
          </ac:spMkLst>
        </pc:spChg>
        <pc:cxnChg chg="mod">
          <ac:chgData name="Lorenzo Di Domenico" userId="b92e3e10ad574af4" providerId="LiveId" clId="{7D69E725-4CBC-47E1-9E5F-45C36E8D50B7}" dt="2022-05-02T21:33:01.929" v="4519" actId="1076"/>
          <ac:cxnSpMkLst>
            <pc:docMk/>
            <pc:sldMk cId="1062856182" sldId="367"/>
            <ac:cxnSpMk id="23" creationId="{82897C27-AD95-4BAA-B703-2761A23549D3}"/>
          </ac:cxnSpMkLst>
        </pc:cxnChg>
        <pc:cxnChg chg="mod">
          <ac:chgData name="Lorenzo Di Domenico" userId="b92e3e10ad574af4" providerId="LiveId" clId="{7D69E725-4CBC-47E1-9E5F-45C36E8D50B7}" dt="2022-05-02T21:33:46.518" v="4539" actId="1076"/>
          <ac:cxnSpMkLst>
            <pc:docMk/>
            <pc:sldMk cId="1062856182" sldId="367"/>
            <ac:cxnSpMk id="27" creationId="{17A0BC3C-D743-412A-B5F6-EECA097E0A9D}"/>
          </ac:cxnSpMkLst>
        </pc:cxnChg>
        <pc:cxnChg chg="mod">
          <ac:chgData name="Lorenzo Di Domenico" userId="b92e3e10ad574af4" providerId="LiveId" clId="{7D69E725-4CBC-47E1-9E5F-45C36E8D50B7}" dt="2022-05-02T21:33:14.772" v="4523" actId="14100"/>
          <ac:cxnSpMkLst>
            <pc:docMk/>
            <pc:sldMk cId="1062856182" sldId="367"/>
            <ac:cxnSpMk id="38" creationId="{368238E6-02D2-4284-ACC8-1EA98215C760}"/>
          </ac:cxnSpMkLst>
        </pc:cxnChg>
        <pc:cxnChg chg="mod">
          <ac:chgData name="Lorenzo Di Domenico" userId="b92e3e10ad574af4" providerId="LiveId" clId="{7D69E725-4CBC-47E1-9E5F-45C36E8D50B7}" dt="2022-05-02T21:33:36.175" v="4534" actId="1076"/>
          <ac:cxnSpMkLst>
            <pc:docMk/>
            <pc:sldMk cId="1062856182" sldId="367"/>
            <ac:cxnSpMk id="41" creationId="{C2C82504-BFD3-4A84-8EE3-4D9229395858}"/>
          </ac:cxnSpMkLst>
        </pc:cxnChg>
      </pc:sldChg>
      <pc:sldChg chg="del">
        <pc:chgData name="Lorenzo Di Domenico" userId="b92e3e10ad574af4" providerId="LiveId" clId="{7D69E725-4CBC-47E1-9E5F-45C36E8D50B7}" dt="2022-04-26T08:08:58.476" v="0" actId="47"/>
        <pc:sldMkLst>
          <pc:docMk/>
          <pc:sldMk cId="2538252668" sldId="367"/>
        </pc:sldMkLst>
      </pc:sldChg>
      <pc:sldChg chg="del">
        <pc:chgData name="Lorenzo Di Domenico" userId="b92e3e10ad574af4" providerId="LiveId" clId="{7D69E725-4CBC-47E1-9E5F-45C36E8D50B7}" dt="2022-04-26T08:08:58.476" v="0" actId="47"/>
        <pc:sldMkLst>
          <pc:docMk/>
          <pc:sldMk cId="1309027287" sldId="368"/>
        </pc:sldMkLst>
      </pc:sldChg>
      <pc:sldChg chg="del">
        <pc:chgData name="Lorenzo Di Domenico" userId="b92e3e10ad574af4" providerId="LiveId" clId="{7D69E725-4CBC-47E1-9E5F-45C36E8D50B7}" dt="2022-04-26T08:08:58.476" v="0" actId="47"/>
        <pc:sldMkLst>
          <pc:docMk/>
          <pc:sldMk cId="1036797386" sldId="369"/>
        </pc:sldMkLst>
      </pc:sldChg>
    </pc:docChg>
  </pc:docChgLst>
  <pc:docChgLst>
    <pc:chgData name="Lorenzo Di Domenico" userId="b92e3e10ad574af4" providerId="LiveId" clId="{50AE614F-9924-4775-AEF3-4204F7943BA2}"/>
    <pc:docChg chg="undo custSel addSld delSld modSld">
      <pc:chgData name="Lorenzo Di Domenico" userId="b92e3e10ad574af4" providerId="LiveId" clId="{50AE614F-9924-4775-AEF3-4204F7943BA2}" dt="2022-04-20T08:42:10.008" v="2338" actId="1076"/>
      <pc:docMkLst>
        <pc:docMk/>
      </pc:docMkLst>
      <pc:sldChg chg="modSp mod">
        <pc:chgData name="Lorenzo Di Domenico" userId="b92e3e10ad574af4" providerId="LiveId" clId="{50AE614F-9924-4775-AEF3-4204F7943BA2}" dt="2022-04-20T07:16:36.216" v="750" actId="1076"/>
        <pc:sldMkLst>
          <pc:docMk/>
          <pc:sldMk cId="3235094228" sldId="361"/>
        </pc:sldMkLst>
        <pc:spChg chg="mod">
          <ac:chgData name="Lorenzo Di Domenico" userId="b92e3e10ad574af4" providerId="LiveId" clId="{50AE614F-9924-4775-AEF3-4204F7943BA2}" dt="2022-04-20T07:16:36.216" v="750" actId="1076"/>
          <ac:spMkLst>
            <pc:docMk/>
            <pc:sldMk cId="3235094228" sldId="361"/>
            <ac:spMk id="8" creationId="{E2EDCACF-9253-4B8B-A3FB-2EC9AB3A0AC7}"/>
          </ac:spMkLst>
        </pc:spChg>
        <pc:spChg chg="mod">
          <ac:chgData name="Lorenzo Di Domenico" userId="b92e3e10ad574af4" providerId="LiveId" clId="{50AE614F-9924-4775-AEF3-4204F7943BA2}" dt="2022-04-20T07:16:34.260" v="749" actId="1076"/>
          <ac:spMkLst>
            <pc:docMk/>
            <pc:sldMk cId="3235094228" sldId="361"/>
            <ac:spMk id="10245" creationId="{9E9D7871-5470-4D91-8213-4A46E5028592}"/>
          </ac:spMkLst>
        </pc:spChg>
      </pc:sldChg>
      <pc:sldChg chg="del">
        <pc:chgData name="Lorenzo Di Domenico" userId="b92e3e10ad574af4" providerId="LiveId" clId="{50AE614F-9924-4775-AEF3-4204F7943BA2}" dt="2022-04-20T07:08:44.978" v="0" actId="47"/>
        <pc:sldMkLst>
          <pc:docMk/>
          <pc:sldMk cId="878549119" sldId="362"/>
        </pc:sldMkLst>
      </pc:sldChg>
      <pc:sldChg chg="addSp delSp modSp add mod">
        <pc:chgData name="Lorenzo Di Domenico" userId="b92e3e10ad574af4" providerId="LiveId" clId="{50AE614F-9924-4775-AEF3-4204F7943BA2}" dt="2022-04-20T07:19:22.130" v="815" actId="20577"/>
        <pc:sldMkLst>
          <pc:docMk/>
          <pc:sldMk cId="2825698381" sldId="362"/>
        </pc:sldMkLst>
        <pc:spChg chg="add del mod">
          <ac:chgData name="Lorenzo Di Domenico" userId="b92e3e10ad574af4" providerId="LiveId" clId="{50AE614F-9924-4775-AEF3-4204F7943BA2}" dt="2022-04-20T07:18:29.505" v="805" actId="478"/>
          <ac:spMkLst>
            <pc:docMk/>
            <pc:sldMk cId="2825698381" sldId="362"/>
            <ac:spMk id="3" creationId="{CE269338-4F5D-4092-993F-16A633AA58AA}"/>
          </ac:spMkLst>
        </pc:spChg>
        <pc:spChg chg="add del mod">
          <ac:chgData name="Lorenzo Di Domenico" userId="b92e3e10ad574af4" providerId="LiveId" clId="{50AE614F-9924-4775-AEF3-4204F7943BA2}" dt="2022-04-20T07:18:35.339" v="807" actId="478"/>
          <ac:spMkLst>
            <pc:docMk/>
            <pc:sldMk cId="2825698381" sldId="362"/>
            <ac:spMk id="4" creationId="{76729E88-B0F8-44C0-8C14-0D1E34B9F7A2}"/>
          </ac:spMkLst>
        </pc:spChg>
        <pc:spChg chg="add mod">
          <ac:chgData name="Lorenzo Di Domenico" userId="b92e3e10ad574af4" providerId="LiveId" clId="{50AE614F-9924-4775-AEF3-4204F7943BA2}" dt="2022-04-20T07:19:20.267" v="814" actId="1076"/>
          <ac:spMkLst>
            <pc:docMk/>
            <pc:sldMk cId="2825698381" sldId="362"/>
            <ac:spMk id="5" creationId="{3057D3B3-56AE-4A14-8D04-9F4DBC568F0D}"/>
          </ac:spMkLst>
        </pc:spChg>
        <pc:spChg chg="mod">
          <ac:chgData name="Lorenzo Di Domenico" userId="b92e3e10ad574af4" providerId="LiveId" clId="{50AE614F-9924-4775-AEF3-4204F7943BA2}" dt="2022-04-20T07:19:22.130" v="815" actId="20577"/>
          <ac:spMkLst>
            <pc:docMk/>
            <pc:sldMk cId="2825698381" sldId="362"/>
            <ac:spMk id="8" creationId="{E2EDCACF-9253-4B8B-A3FB-2EC9AB3A0AC7}"/>
          </ac:spMkLst>
        </pc:spChg>
      </pc:sldChg>
      <pc:sldChg chg="del">
        <pc:chgData name="Lorenzo Di Domenico" userId="b92e3e10ad574af4" providerId="LiveId" clId="{50AE614F-9924-4775-AEF3-4204F7943BA2}" dt="2022-04-20T07:08:44.978" v="0" actId="47"/>
        <pc:sldMkLst>
          <pc:docMk/>
          <pc:sldMk cId="558576269" sldId="363"/>
        </pc:sldMkLst>
      </pc:sldChg>
      <pc:sldChg chg="add del">
        <pc:chgData name="Lorenzo Di Domenico" userId="b92e3e10ad574af4" providerId="LiveId" clId="{50AE614F-9924-4775-AEF3-4204F7943BA2}" dt="2022-04-20T07:17:16.225" v="752" actId="47"/>
        <pc:sldMkLst>
          <pc:docMk/>
          <pc:sldMk cId="2962478600" sldId="363"/>
        </pc:sldMkLst>
      </pc:sldChg>
      <pc:sldChg chg="modSp add mod">
        <pc:chgData name="Lorenzo Di Domenico" userId="b92e3e10ad574af4" providerId="LiveId" clId="{50AE614F-9924-4775-AEF3-4204F7943BA2}" dt="2022-04-20T07:56:05.738" v="2036" actId="122"/>
        <pc:sldMkLst>
          <pc:docMk/>
          <pc:sldMk cId="3125310159" sldId="363"/>
        </pc:sldMkLst>
        <pc:spChg chg="mod">
          <ac:chgData name="Lorenzo Di Domenico" userId="b92e3e10ad574af4" providerId="LiveId" clId="{50AE614F-9924-4775-AEF3-4204F7943BA2}" dt="2022-04-20T07:56:05.738" v="2036" actId="122"/>
          <ac:spMkLst>
            <pc:docMk/>
            <pc:sldMk cId="3125310159" sldId="363"/>
            <ac:spMk id="8" creationId="{E2EDCACF-9253-4B8B-A3FB-2EC9AB3A0AC7}"/>
          </ac:spMkLst>
        </pc:spChg>
        <pc:spChg chg="mod">
          <ac:chgData name="Lorenzo Di Domenico" userId="b92e3e10ad574af4" providerId="LiveId" clId="{50AE614F-9924-4775-AEF3-4204F7943BA2}" dt="2022-04-20T07:20:25.945" v="848" actId="20577"/>
          <ac:spMkLst>
            <pc:docMk/>
            <pc:sldMk cId="3125310159" sldId="363"/>
            <ac:spMk id="10245" creationId="{9E9D7871-5470-4D91-8213-4A46E5028592}"/>
          </ac:spMkLst>
        </pc:spChg>
      </pc:sldChg>
      <pc:sldChg chg="del">
        <pc:chgData name="Lorenzo Di Domenico" userId="b92e3e10ad574af4" providerId="LiveId" clId="{50AE614F-9924-4775-AEF3-4204F7943BA2}" dt="2022-04-20T07:08:44.978" v="0" actId="47"/>
        <pc:sldMkLst>
          <pc:docMk/>
          <pc:sldMk cId="2024865426" sldId="364"/>
        </pc:sldMkLst>
      </pc:sldChg>
      <pc:sldChg chg="modSp add mod">
        <pc:chgData name="Lorenzo Di Domenico" userId="b92e3e10ad574af4" providerId="LiveId" clId="{50AE614F-9924-4775-AEF3-4204F7943BA2}" dt="2022-04-20T07:42:31.209" v="1485" actId="5793"/>
        <pc:sldMkLst>
          <pc:docMk/>
          <pc:sldMk cId="3731390710" sldId="364"/>
        </pc:sldMkLst>
        <pc:spChg chg="mod">
          <ac:chgData name="Lorenzo Di Domenico" userId="b92e3e10ad574af4" providerId="LiveId" clId="{50AE614F-9924-4775-AEF3-4204F7943BA2}" dt="2022-04-20T07:42:31.209" v="1485" actId="5793"/>
          <ac:spMkLst>
            <pc:docMk/>
            <pc:sldMk cId="3731390710" sldId="364"/>
            <ac:spMk id="8" creationId="{E2EDCACF-9253-4B8B-A3FB-2EC9AB3A0AC7}"/>
          </ac:spMkLst>
        </pc:spChg>
      </pc:sldChg>
      <pc:sldChg chg="del">
        <pc:chgData name="Lorenzo Di Domenico" userId="b92e3e10ad574af4" providerId="LiveId" clId="{50AE614F-9924-4775-AEF3-4204F7943BA2}" dt="2022-04-20T07:08:44.978" v="0" actId="47"/>
        <pc:sldMkLst>
          <pc:docMk/>
          <pc:sldMk cId="1559165938" sldId="365"/>
        </pc:sldMkLst>
      </pc:sldChg>
      <pc:sldChg chg="modSp add mod">
        <pc:chgData name="Lorenzo Di Domenico" userId="b92e3e10ad574af4" providerId="LiveId" clId="{50AE614F-9924-4775-AEF3-4204F7943BA2}" dt="2022-04-20T07:49:55.201" v="1781" actId="20577"/>
        <pc:sldMkLst>
          <pc:docMk/>
          <pc:sldMk cId="2581853724" sldId="365"/>
        </pc:sldMkLst>
        <pc:spChg chg="mod">
          <ac:chgData name="Lorenzo Di Domenico" userId="b92e3e10ad574af4" providerId="LiveId" clId="{50AE614F-9924-4775-AEF3-4204F7943BA2}" dt="2022-04-20T07:49:55.201" v="1781" actId="20577"/>
          <ac:spMkLst>
            <pc:docMk/>
            <pc:sldMk cId="2581853724" sldId="365"/>
            <ac:spMk id="8" creationId="{E2EDCACF-9253-4B8B-A3FB-2EC9AB3A0AC7}"/>
          </ac:spMkLst>
        </pc:spChg>
      </pc:sldChg>
      <pc:sldChg chg="del">
        <pc:chgData name="Lorenzo Di Domenico" userId="b92e3e10ad574af4" providerId="LiveId" clId="{50AE614F-9924-4775-AEF3-4204F7943BA2}" dt="2022-04-20T07:08:44.978" v="0" actId="47"/>
        <pc:sldMkLst>
          <pc:docMk/>
          <pc:sldMk cId="1368653389" sldId="366"/>
        </pc:sldMkLst>
      </pc:sldChg>
      <pc:sldChg chg="modSp add mod">
        <pc:chgData name="Lorenzo Di Domenico" userId="b92e3e10ad574af4" providerId="LiveId" clId="{50AE614F-9924-4775-AEF3-4204F7943BA2}" dt="2022-04-20T07:52:17.830" v="1788" actId="20577"/>
        <pc:sldMkLst>
          <pc:docMk/>
          <pc:sldMk cId="2221159204" sldId="366"/>
        </pc:sldMkLst>
        <pc:spChg chg="mod">
          <ac:chgData name="Lorenzo Di Domenico" userId="b92e3e10ad574af4" providerId="LiveId" clId="{50AE614F-9924-4775-AEF3-4204F7943BA2}" dt="2022-04-20T07:52:17.830" v="1788" actId="20577"/>
          <ac:spMkLst>
            <pc:docMk/>
            <pc:sldMk cId="2221159204" sldId="366"/>
            <ac:spMk id="8" creationId="{E2EDCACF-9253-4B8B-A3FB-2EC9AB3A0AC7}"/>
          </ac:spMkLst>
        </pc:spChg>
      </pc:sldChg>
      <pc:sldChg chg="del">
        <pc:chgData name="Lorenzo Di Domenico" userId="b92e3e10ad574af4" providerId="LiveId" clId="{50AE614F-9924-4775-AEF3-4204F7943BA2}" dt="2022-04-20T07:08:44.978" v="0" actId="47"/>
        <pc:sldMkLst>
          <pc:docMk/>
          <pc:sldMk cId="905175663" sldId="367"/>
        </pc:sldMkLst>
      </pc:sldChg>
      <pc:sldChg chg="addSp modSp add mod">
        <pc:chgData name="Lorenzo Di Domenico" userId="b92e3e10ad574af4" providerId="LiveId" clId="{50AE614F-9924-4775-AEF3-4204F7943BA2}" dt="2022-04-20T08:33:19.197" v="2038" actId="1076"/>
        <pc:sldMkLst>
          <pc:docMk/>
          <pc:sldMk cId="2538252668" sldId="367"/>
        </pc:sldMkLst>
        <pc:spChg chg="mod">
          <ac:chgData name="Lorenzo Di Domenico" userId="b92e3e10ad574af4" providerId="LiveId" clId="{50AE614F-9924-4775-AEF3-4204F7943BA2}" dt="2022-04-20T07:53:57.668" v="1986" actId="20577"/>
          <ac:spMkLst>
            <pc:docMk/>
            <pc:sldMk cId="2538252668" sldId="367"/>
            <ac:spMk id="8" creationId="{E2EDCACF-9253-4B8B-A3FB-2EC9AB3A0AC7}"/>
          </ac:spMkLst>
        </pc:spChg>
        <pc:picChg chg="add mod">
          <ac:chgData name="Lorenzo Di Domenico" userId="b92e3e10ad574af4" providerId="LiveId" clId="{50AE614F-9924-4775-AEF3-4204F7943BA2}" dt="2022-04-20T08:33:19.197" v="2038" actId="1076"/>
          <ac:picMkLst>
            <pc:docMk/>
            <pc:sldMk cId="2538252668" sldId="367"/>
            <ac:picMk id="4" creationId="{3DC32380-7746-40FF-B197-87B28AFA67D5}"/>
          </ac:picMkLst>
        </pc:picChg>
      </pc:sldChg>
      <pc:sldChg chg="addSp delSp modSp add mod">
        <pc:chgData name="Lorenzo Di Domenico" userId="b92e3e10ad574af4" providerId="LiveId" clId="{50AE614F-9924-4775-AEF3-4204F7943BA2}" dt="2022-04-20T08:42:06.692" v="2336" actId="1076"/>
        <pc:sldMkLst>
          <pc:docMk/>
          <pc:sldMk cId="1309027287" sldId="368"/>
        </pc:sldMkLst>
        <pc:spChg chg="mod">
          <ac:chgData name="Lorenzo Di Domenico" userId="b92e3e10ad574af4" providerId="LiveId" clId="{50AE614F-9924-4775-AEF3-4204F7943BA2}" dt="2022-04-20T08:42:03.022" v="2334" actId="1076"/>
          <ac:spMkLst>
            <pc:docMk/>
            <pc:sldMk cId="1309027287" sldId="368"/>
            <ac:spMk id="8" creationId="{E2EDCACF-9253-4B8B-A3FB-2EC9AB3A0AC7}"/>
          </ac:spMkLst>
        </pc:spChg>
        <pc:picChg chg="del">
          <ac:chgData name="Lorenzo Di Domenico" userId="b92e3e10ad574af4" providerId="LiveId" clId="{50AE614F-9924-4775-AEF3-4204F7943BA2}" dt="2022-04-20T08:33:23.869" v="2040" actId="478"/>
          <ac:picMkLst>
            <pc:docMk/>
            <pc:sldMk cId="1309027287" sldId="368"/>
            <ac:picMk id="4" creationId="{3DC32380-7746-40FF-B197-87B28AFA67D5}"/>
          </ac:picMkLst>
        </pc:picChg>
        <pc:picChg chg="add mod">
          <ac:chgData name="Lorenzo Di Domenico" userId="b92e3e10ad574af4" providerId="LiveId" clId="{50AE614F-9924-4775-AEF3-4204F7943BA2}" dt="2022-04-20T08:42:06.692" v="2336" actId="1076"/>
          <ac:picMkLst>
            <pc:docMk/>
            <pc:sldMk cId="1309027287" sldId="368"/>
            <ac:picMk id="5" creationId="{FC41B0AC-21CF-4D0A-ACA1-3718484112EA}"/>
          </ac:picMkLst>
        </pc:picChg>
      </pc:sldChg>
      <pc:sldChg chg="del">
        <pc:chgData name="Lorenzo Di Domenico" userId="b92e3e10ad574af4" providerId="LiveId" clId="{50AE614F-9924-4775-AEF3-4204F7943BA2}" dt="2022-04-20T07:08:44.978" v="0" actId="47"/>
        <pc:sldMkLst>
          <pc:docMk/>
          <pc:sldMk cId="2447594188" sldId="368"/>
        </pc:sldMkLst>
      </pc:sldChg>
      <pc:sldChg chg="addSp delSp modSp add mod">
        <pc:chgData name="Lorenzo Di Domenico" userId="b92e3e10ad574af4" providerId="LiveId" clId="{50AE614F-9924-4775-AEF3-4204F7943BA2}" dt="2022-04-20T08:42:10.008" v="2338" actId="1076"/>
        <pc:sldMkLst>
          <pc:docMk/>
          <pc:sldMk cId="1036797386" sldId="369"/>
        </pc:sldMkLst>
        <pc:spChg chg="mod">
          <ac:chgData name="Lorenzo Di Domenico" userId="b92e3e10ad574af4" providerId="LiveId" clId="{50AE614F-9924-4775-AEF3-4204F7943BA2}" dt="2022-04-20T08:41:38.214" v="2247" actId="20577"/>
          <ac:spMkLst>
            <pc:docMk/>
            <pc:sldMk cId="1036797386" sldId="369"/>
            <ac:spMk id="8" creationId="{E2EDCACF-9253-4B8B-A3FB-2EC9AB3A0AC7}"/>
          </ac:spMkLst>
        </pc:spChg>
        <pc:picChg chg="add mod">
          <ac:chgData name="Lorenzo Di Domenico" userId="b92e3e10ad574af4" providerId="LiveId" clId="{50AE614F-9924-4775-AEF3-4204F7943BA2}" dt="2022-04-20T08:42:10.008" v="2338" actId="1076"/>
          <ac:picMkLst>
            <pc:docMk/>
            <pc:sldMk cId="1036797386" sldId="369"/>
            <ac:picMk id="4" creationId="{82010CAC-76BD-4441-BA6C-51278E70BC7B}"/>
          </ac:picMkLst>
        </pc:picChg>
        <pc:picChg chg="del">
          <ac:chgData name="Lorenzo Di Domenico" userId="b92e3e10ad574af4" providerId="LiveId" clId="{50AE614F-9924-4775-AEF3-4204F7943BA2}" dt="2022-04-20T08:41:13.972" v="2160" actId="478"/>
          <ac:picMkLst>
            <pc:docMk/>
            <pc:sldMk cId="1036797386" sldId="369"/>
            <ac:picMk id="5" creationId="{FC41B0AC-21CF-4D0A-ACA1-3718484112EA}"/>
          </ac:picMkLst>
        </pc:picChg>
      </pc:sldChg>
      <pc:sldChg chg="del">
        <pc:chgData name="Lorenzo Di Domenico" userId="b92e3e10ad574af4" providerId="LiveId" clId="{50AE614F-9924-4775-AEF3-4204F7943BA2}" dt="2022-04-20T07:08:44.978" v="0" actId="47"/>
        <pc:sldMkLst>
          <pc:docMk/>
          <pc:sldMk cId="2699913958" sldId="369"/>
        </pc:sldMkLst>
      </pc:sldChg>
      <pc:sldChg chg="del">
        <pc:chgData name="Lorenzo Di Domenico" userId="b92e3e10ad574af4" providerId="LiveId" clId="{50AE614F-9924-4775-AEF3-4204F7943BA2}" dt="2022-04-20T07:08:44.978" v="0" actId="47"/>
        <pc:sldMkLst>
          <pc:docMk/>
          <pc:sldMk cId="248316029" sldId="370"/>
        </pc:sldMkLst>
      </pc:sldChg>
      <pc:sldChg chg="del">
        <pc:chgData name="Lorenzo Di Domenico" userId="b92e3e10ad574af4" providerId="LiveId" clId="{50AE614F-9924-4775-AEF3-4204F7943BA2}" dt="2022-04-20T07:08:44.978" v="0" actId="47"/>
        <pc:sldMkLst>
          <pc:docMk/>
          <pc:sldMk cId="2224210191" sldId="371"/>
        </pc:sldMkLst>
      </pc:sldChg>
      <pc:sldChg chg="del">
        <pc:chgData name="Lorenzo Di Domenico" userId="b92e3e10ad574af4" providerId="LiveId" clId="{50AE614F-9924-4775-AEF3-4204F7943BA2}" dt="2022-04-20T07:08:44.978" v="0" actId="47"/>
        <pc:sldMkLst>
          <pc:docMk/>
          <pc:sldMk cId="1619839534" sldId="372"/>
        </pc:sldMkLst>
      </pc:sldChg>
      <pc:sldChg chg="del">
        <pc:chgData name="Lorenzo Di Domenico" userId="b92e3e10ad574af4" providerId="LiveId" clId="{50AE614F-9924-4775-AEF3-4204F7943BA2}" dt="2022-04-20T07:08:44.978" v="0" actId="47"/>
        <pc:sldMkLst>
          <pc:docMk/>
          <pc:sldMk cId="267708405" sldId="373"/>
        </pc:sldMkLst>
      </pc:sldChg>
      <pc:sldChg chg="del">
        <pc:chgData name="Lorenzo Di Domenico" userId="b92e3e10ad574af4" providerId="LiveId" clId="{50AE614F-9924-4775-AEF3-4204F7943BA2}" dt="2022-04-20T07:08:44.978" v="0" actId="47"/>
        <pc:sldMkLst>
          <pc:docMk/>
          <pc:sldMk cId="3626862788" sldId="374"/>
        </pc:sldMkLst>
      </pc:sldChg>
      <pc:sldChg chg="del">
        <pc:chgData name="Lorenzo Di Domenico" userId="b92e3e10ad574af4" providerId="LiveId" clId="{50AE614F-9924-4775-AEF3-4204F7943BA2}" dt="2022-04-20T07:08:44.978" v="0" actId="47"/>
        <pc:sldMkLst>
          <pc:docMk/>
          <pc:sldMk cId="585639713" sldId="375"/>
        </pc:sldMkLst>
      </pc:sldChg>
      <pc:sldChg chg="del">
        <pc:chgData name="Lorenzo Di Domenico" userId="b92e3e10ad574af4" providerId="LiveId" clId="{50AE614F-9924-4775-AEF3-4204F7943BA2}" dt="2022-04-20T07:08:44.978" v="0" actId="47"/>
        <pc:sldMkLst>
          <pc:docMk/>
          <pc:sldMk cId="2816418055" sldId="376"/>
        </pc:sldMkLst>
      </pc:sldChg>
      <pc:sldChg chg="del">
        <pc:chgData name="Lorenzo Di Domenico" userId="b92e3e10ad574af4" providerId="LiveId" clId="{50AE614F-9924-4775-AEF3-4204F7943BA2}" dt="2022-04-20T07:08:44.978" v="0" actId="47"/>
        <pc:sldMkLst>
          <pc:docMk/>
          <pc:sldMk cId="236266777" sldId="377"/>
        </pc:sldMkLst>
      </pc:sldChg>
      <pc:sldChg chg="del">
        <pc:chgData name="Lorenzo Di Domenico" userId="b92e3e10ad574af4" providerId="LiveId" clId="{50AE614F-9924-4775-AEF3-4204F7943BA2}" dt="2022-04-20T07:08:44.978" v="0" actId="47"/>
        <pc:sldMkLst>
          <pc:docMk/>
          <pc:sldMk cId="2815129897" sldId="378"/>
        </pc:sldMkLst>
      </pc:sldChg>
      <pc:sldChg chg="del">
        <pc:chgData name="Lorenzo Di Domenico" userId="b92e3e10ad574af4" providerId="LiveId" clId="{50AE614F-9924-4775-AEF3-4204F7943BA2}" dt="2022-04-20T07:08:44.978" v="0" actId="47"/>
        <pc:sldMkLst>
          <pc:docMk/>
          <pc:sldMk cId="4034482698" sldId="379"/>
        </pc:sldMkLst>
      </pc:sldChg>
      <pc:sldChg chg="del">
        <pc:chgData name="Lorenzo Di Domenico" userId="b92e3e10ad574af4" providerId="LiveId" clId="{50AE614F-9924-4775-AEF3-4204F7943BA2}" dt="2022-04-20T07:08:44.978" v="0" actId="47"/>
        <pc:sldMkLst>
          <pc:docMk/>
          <pc:sldMk cId="4162755246" sldId="380"/>
        </pc:sldMkLst>
      </pc:sldChg>
      <pc:sldChg chg="del">
        <pc:chgData name="Lorenzo Di Domenico" userId="b92e3e10ad574af4" providerId="LiveId" clId="{50AE614F-9924-4775-AEF3-4204F7943BA2}" dt="2022-04-20T07:08:44.978" v="0" actId="47"/>
        <pc:sldMkLst>
          <pc:docMk/>
          <pc:sldMk cId="3397449391" sldId="381"/>
        </pc:sldMkLst>
      </pc:sldChg>
      <pc:sldChg chg="del">
        <pc:chgData name="Lorenzo Di Domenico" userId="b92e3e10ad574af4" providerId="LiveId" clId="{50AE614F-9924-4775-AEF3-4204F7943BA2}" dt="2022-04-20T07:08:44.978" v="0" actId="47"/>
        <pc:sldMkLst>
          <pc:docMk/>
          <pc:sldMk cId="172638865" sldId="382"/>
        </pc:sldMkLst>
      </pc:sldChg>
      <pc:sldChg chg="del">
        <pc:chgData name="Lorenzo Di Domenico" userId="b92e3e10ad574af4" providerId="LiveId" clId="{50AE614F-9924-4775-AEF3-4204F7943BA2}" dt="2022-04-20T07:08:44.978" v="0" actId="47"/>
        <pc:sldMkLst>
          <pc:docMk/>
          <pc:sldMk cId="1417293435" sldId="383"/>
        </pc:sldMkLst>
      </pc:sldChg>
    </pc:docChg>
  </pc:docChgLst>
  <pc:docChgLst>
    <pc:chgData name="Lorenzo Di Domenico" userId="b92e3e10ad574af4" providerId="LiveId" clId="{3C53CAA0-7B65-43D9-A2B5-A9B3B5A2D7B7}"/>
    <pc:docChg chg="undo custSel addSld modSld">
      <pc:chgData name="Lorenzo Di Domenico" userId="b92e3e10ad574af4" providerId="LiveId" clId="{3C53CAA0-7B65-43D9-A2B5-A9B3B5A2D7B7}" dt="2022-06-01T14:59:48.931" v="2828" actId="20577"/>
      <pc:docMkLst>
        <pc:docMk/>
      </pc:docMkLst>
      <pc:sldChg chg="addSp modSp mod">
        <pc:chgData name="Lorenzo Di Domenico" userId="b92e3e10ad574af4" providerId="LiveId" clId="{3C53CAA0-7B65-43D9-A2B5-A9B3B5A2D7B7}" dt="2022-05-24T07:16:19.052" v="803" actId="20577"/>
        <pc:sldMkLst>
          <pc:docMk/>
          <pc:sldMk cId="3235094228" sldId="361"/>
        </pc:sldMkLst>
        <pc:spChg chg="mod">
          <ac:chgData name="Lorenzo Di Domenico" userId="b92e3e10ad574af4" providerId="LiveId" clId="{3C53CAA0-7B65-43D9-A2B5-A9B3B5A2D7B7}" dt="2022-05-16T11:08:50.706" v="39" actId="20577"/>
          <ac:spMkLst>
            <pc:docMk/>
            <pc:sldMk cId="3235094228" sldId="361"/>
            <ac:spMk id="8" creationId="{E2EDCACF-9253-4B8B-A3FB-2EC9AB3A0AC7}"/>
          </ac:spMkLst>
        </pc:spChg>
        <pc:spChg chg="mod">
          <ac:chgData name="Lorenzo Di Domenico" userId="b92e3e10ad574af4" providerId="LiveId" clId="{3C53CAA0-7B65-43D9-A2B5-A9B3B5A2D7B7}" dt="2022-05-24T07:16:19.052" v="803" actId="20577"/>
          <ac:spMkLst>
            <pc:docMk/>
            <pc:sldMk cId="3235094228" sldId="361"/>
            <ac:spMk id="10245" creationId="{9E9D7871-5470-4D91-8213-4A46E5028592}"/>
          </ac:spMkLst>
        </pc:spChg>
        <pc:picChg chg="add mod">
          <ac:chgData name="Lorenzo Di Domenico" userId="b92e3e10ad574af4" providerId="LiveId" clId="{3C53CAA0-7B65-43D9-A2B5-A9B3B5A2D7B7}" dt="2022-05-16T11:09:02.345" v="41" actId="1076"/>
          <ac:picMkLst>
            <pc:docMk/>
            <pc:sldMk cId="3235094228" sldId="361"/>
            <ac:picMk id="4" creationId="{BF08AB7E-5ACF-9E01-592B-AECC20450E2C}"/>
          </ac:picMkLst>
        </pc:picChg>
      </pc:sldChg>
      <pc:sldChg chg="modSp mod">
        <pc:chgData name="Lorenzo Di Domenico" userId="b92e3e10ad574af4" providerId="LiveId" clId="{3C53CAA0-7B65-43D9-A2B5-A9B3B5A2D7B7}" dt="2022-05-24T07:16:11.967" v="797" actId="20577"/>
        <pc:sldMkLst>
          <pc:docMk/>
          <pc:sldMk cId="536571080" sldId="362"/>
        </pc:sldMkLst>
        <pc:spChg chg="mod">
          <ac:chgData name="Lorenzo Di Domenico" userId="b92e3e10ad574af4" providerId="LiveId" clId="{3C53CAA0-7B65-43D9-A2B5-A9B3B5A2D7B7}" dt="2022-05-24T07:16:11.967" v="797" actId="20577"/>
          <ac:spMkLst>
            <pc:docMk/>
            <pc:sldMk cId="536571080" sldId="362"/>
            <ac:spMk id="8" creationId="{E2EDCACF-9253-4B8B-A3FB-2EC9AB3A0AC7}"/>
          </ac:spMkLst>
        </pc:spChg>
        <pc:spChg chg="mod">
          <ac:chgData name="Lorenzo Di Domenico" userId="b92e3e10ad574af4" providerId="LiveId" clId="{3C53CAA0-7B65-43D9-A2B5-A9B3B5A2D7B7}" dt="2022-05-16T11:09:32.475" v="43"/>
          <ac:spMkLst>
            <pc:docMk/>
            <pc:sldMk cId="536571080" sldId="362"/>
            <ac:spMk id="10245" creationId="{9E9D7871-5470-4D91-8213-4A46E5028592}"/>
          </ac:spMkLst>
        </pc:spChg>
      </pc:sldChg>
      <pc:sldChg chg="modSp mod">
        <pc:chgData name="Lorenzo Di Domenico" userId="b92e3e10ad574af4" providerId="LiveId" clId="{3C53CAA0-7B65-43D9-A2B5-A9B3B5A2D7B7}" dt="2022-05-24T07:16:51.718" v="851" actId="20577"/>
        <pc:sldMkLst>
          <pc:docMk/>
          <pc:sldMk cId="1433588654" sldId="363"/>
        </pc:sldMkLst>
        <pc:spChg chg="mod">
          <ac:chgData name="Lorenzo Di Domenico" userId="b92e3e10ad574af4" providerId="LiveId" clId="{3C53CAA0-7B65-43D9-A2B5-A9B3B5A2D7B7}" dt="2022-05-24T07:16:51.718" v="851" actId="20577"/>
          <ac:spMkLst>
            <pc:docMk/>
            <pc:sldMk cId="1433588654" sldId="363"/>
            <ac:spMk id="8" creationId="{E2EDCACF-9253-4B8B-A3FB-2EC9AB3A0AC7}"/>
          </ac:spMkLst>
        </pc:spChg>
        <pc:spChg chg="mod">
          <ac:chgData name="Lorenzo Di Domenico" userId="b92e3e10ad574af4" providerId="LiveId" clId="{3C53CAA0-7B65-43D9-A2B5-A9B3B5A2D7B7}" dt="2022-05-16T11:11:33.036" v="171" actId="20577"/>
          <ac:spMkLst>
            <pc:docMk/>
            <pc:sldMk cId="1433588654" sldId="363"/>
            <ac:spMk id="10245" creationId="{9E9D7871-5470-4D91-8213-4A46E5028592}"/>
          </ac:spMkLst>
        </pc:spChg>
      </pc:sldChg>
      <pc:sldChg chg="modSp add mod">
        <pc:chgData name="Lorenzo Di Domenico" userId="b92e3e10ad574af4" providerId="LiveId" clId="{3C53CAA0-7B65-43D9-A2B5-A9B3B5A2D7B7}" dt="2022-05-24T07:27:27.946" v="1029" actId="20577"/>
        <pc:sldMkLst>
          <pc:docMk/>
          <pc:sldMk cId="4129554738" sldId="364"/>
        </pc:sldMkLst>
        <pc:spChg chg="mod">
          <ac:chgData name="Lorenzo Di Domenico" userId="b92e3e10ad574af4" providerId="LiveId" clId="{3C53CAA0-7B65-43D9-A2B5-A9B3B5A2D7B7}" dt="2022-05-24T07:27:27.946" v="1029" actId="20577"/>
          <ac:spMkLst>
            <pc:docMk/>
            <pc:sldMk cId="4129554738" sldId="364"/>
            <ac:spMk id="8" creationId="{E2EDCACF-9253-4B8B-A3FB-2EC9AB3A0AC7}"/>
          </ac:spMkLst>
        </pc:spChg>
        <pc:spChg chg="mod">
          <ac:chgData name="Lorenzo Di Domenico" userId="b92e3e10ad574af4" providerId="LiveId" clId="{3C53CAA0-7B65-43D9-A2B5-A9B3B5A2D7B7}" dt="2022-05-16T11:11:42.801" v="203" actId="20577"/>
          <ac:spMkLst>
            <pc:docMk/>
            <pc:sldMk cId="4129554738" sldId="364"/>
            <ac:spMk id="10245" creationId="{9E9D7871-5470-4D91-8213-4A46E5028592}"/>
          </ac:spMkLst>
        </pc:spChg>
      </pc:sldChg>
      <pc:sldChg chg="modSp add mod">
        <pc:chgData name="Lorenzo Di Domenico" userId="b92e3e10ad574af4" providerId="LiveId" clId="{3C53CAA0-7B65-43D9-A2B5-A9B3B5A2D7B7}" dt="2022-05-16T11:52:14.134" v="325"/>
        <pc:sldMkLst>
          <pc:docMk/>
          <pc:sldMk cId="1994489174" sldId="365"/>
        </pc:sldMkLst>
        <pc:spChg chg="mod">
          <ac:chgData name="Lorenzo Di Domenico" userId="b92e3e10ad574af4" providerId="LiveId" clId="{3C53CAA0-7B65-43D9-A2B5-A9B3B5A2D7B7}" dt="2022-05-16T11:47:35.328" v="258" actId="6549"/>
          <ac:spMkLst>
            <pc:docMk/>
            <pc:sldMk cId="1994489174" sldId="365"/>
            <ac:spMk id="8" creationId="{E2EDCACF-9253-4B8B-A3FB-2EC9AB3A0AC7}"/>
          </ac:spMkLst>
        </pc:spChg>
        <pc:spChg chg="mod">
          <ac:chgData name="Lorenzo Di Domenico" userId="b92e3e10ad574af4" providerId="LiveId" clId="{3C53CAA0-7B65-43D9-A2B5-A9B3B5A2D7B7}" dt="2022-05-16T11:52:14.134" v="325"/>
          <ac:spMkLst>
            <pc:docMk/>
            <pc:sldMk cId="1994489174" sldId="365"/>
            <ac:spMk id="10245" creationId="{9E9D7871-5470-4D91-8213-4A46E5028592}"/>
          </ac:spMkLst>
        </pc:spChg>
      </pc:sldChg>
      <pc:sldChg chg="modSp add mod">
        <pc:chgData name="Lorenzo Di Domenico" userId="b92e3e10ad574af4" providerId="LiveId" clId="{3C53CAA0-7B65-43D9-A2B5-A9B3B5A2D7B7}" dt="2022-05-16T11:58:21.907" v="763" actId="20577"/>
        <pc:sldMkLst>
          <pc:docMk/>
          <pc:sldMk cId="1469547114" sldId="366"/>
        </pc:sldMkLst>
        <pc:spChg chg="mod">
          <ac:chgData name="Lorenzo Di Domenico" userId="b92e3e10ad574af4" providerId="LiveId" clId="{3C53CAA0-7B65-43D9-A2B5-A9B3B5A2D7B7}" dt="2022-05-16T11:58:21.907" v="763" actId="20577"/>
          <ac:spMkLst>
            <pc:docMk/>
            <pc:sldMk cId="1469547114" sldId="366"/>
            <ac:spMk id="8" creationId="{E2EDCACF-9253-4B8B-A3FB-2EC9AB3A0AC7}"/>
          </ac:spMkLst>
        </pc:spChg>
        <pc:spChg chg="mod">
          <ac:chgData name="Lorenzo Di Domenico" userId="b92e3e10ad574af4" providerId="LiveId" clId="{3C53CAA0-7B65-43D9-A2B5-A9B3B5A2D7B7}" dt="2022-05-16T11:51:05.558" v="292"/>
          <ac:spMkLst>
            <pc:docMk/>
            <pc:sldMk cId="1469547114" sldId="366"/>
            <ac:spMk id="10245" creationId="{9E9D7871-5470-4D91-8213-4A46E5028592}"/>
          </ac:spMkLst>
        </pc:spChg>
      </pc:sldChg>
      <pc:sldChg chg="addSp delSp modSp add mod">
        <pc:chgData name="Lorenzo Di Domenico" userId="b92e3e10ad574af4" providerId="LiveId" clId="{3C53CAA0-7B65-43D9-A2B5-A9B3B5A2D7B7}" dt="2022-05-16T11:52:04.806" v="324" actId="20577"/>
        <pc:sldMkLst>
          <pc:docMk/>
          <pc:sldMk cId="2076440728" sldId="367"/>
        </pc:sldMkLst>
        <pc:spChg chg="del mod">
          <ac:chgData name="Lorenzo Di Domenico" userId="b92e3e10ad574af4" providerId="LiveId" clId="{3C53CAA0-7B65-43D9-A2B5-A9B3B5A2D7B7}" dt="2022-05-16T11:51:51.400" v="298" actId="478"/>
          <ac:spMkLst>
            <pc:docMk/>
            <pc:sldMk cId="2076440728" sldId="367"/>
            <ac:spMk id="8" creationId="{E2EDCACF-9253-4B8B-A3FB-2EC9AB3A0AC7}"/>
          </ac:spMkLst>
        </pc:spChg>
        <pc:spChg chg="mod">
          <ac:chgData name="Lorenzo Di Domenico" userId="b92e3e10ad574af4" providerId="LiveId" clId="{3C53CAA0-7B65-43D9-A2B5-A9B3B5A2D7B7}" dt="2022-05-16T11:52:04.806" v="324" actId="20577"/>
          <ac:spMkLst>
            <pc:docMk/>
            <pc:sldMk cId="2076440728" sldId="367"/>
            <ac:spMk id="10245" creationId="{9E9D7871-5470-4D91-8213-4A46E5028592}"/>
          </ac:spMkLst>
        </pc:spChg>
        <pc:picChg chg="add del mod">
          <ac:chgData name="Lorenzo Di Domenico" userId="b92e3e10ad574af4" providerId="LiveId" clId="{3C53CAA0-7B65-43D9-A2B5-A9B3B5A2D7B7}" dt="2022-05-16T11:51:21.991" v="295"/>
          <ac:picMkLst>
            <pc:docMk/>
            <pc:sldMk cId="2076440728" sldId="367"/>
            <ac:picMk id="4" creationId="{E82E9D4E-1B3D-5F7C-40CD-A2A1935A74A8}"/>
          </ac:picMkLst>
        </pc:picChg>
        <pc:picChg chg="add mod">
          <ac:chgData name="Lorenzo Di Domenico" userId="b92e3e10ad574af4" providerId="LiveId" clId="{3C53CAA0-7B65-43D9-A2B5-A9B3B5A2D7B7}" dt="2022-05-16T11:52:02.791" v="323" actId="1076"/>
          <ac:picMkLst>
            <pc:docMk/>
            <pc:sldMk cId="2076440728" sldId="367"/>
            <ac:picMk id="6" creationId="{53ECB878-B79A-3759-60F6-D5CDC721EBB7}"/>
          </ac:picMkLst>
        </pc:picChg>
      </pc:sldChg>
      <pc:sldChg chg="addSp delSp modSp add mod">
        <pc:chgData name="Lorenzo Di Domenico" userId="b92e3e10ad574af4" providerId="LiveId" clId="{3C53CAA0-7B65-43D9-A2B5-A9B3B5A2D7B7}" dt="2022-05-16T11:53:25.968" v="331" actId="27614"/>
        <pc:sldMkLst>
          <pc:docMk/>
          <pc:sldMk cId="850616099" sldId="368"/>
        </pc:sldMkLst>
        <pc:spChg chg="mod">
          <ac:chgData name="Lorenzo Di Domenico" userId="b92e3e10ad574af4" providerId="LiveId" clId="{3C53CAA0-7B65-43D9-A2B5-A9B3B5A2D7B7}" dt="2022-05-16T11:53:16.922" v="328"/>
          <ac:spMkLst>
            <pc:docMk/>
            <pc:sldMk cId="850616099" sldId="368"/>
            <ac:spMk id="10245" creationId="{9E9D7871-5470-4D91-8213-4A46E5028592}"/>
          </ac:spMkLst>
        </pc:spChg>
        <pc:picChg chg="add mod">
          <ac:chgData name="Lorenzo Di Domenico" userId="b92e3e10ad574af4" providerId="LiveId" clId="{3C53CAA0-7B65-43D9-A2B5-A9B3B5A2D7B7}" dt="2022-05-16T11:53:25.968" v="331" actId="27614"/>
          <ac:picMkLst>
            <pc:docMk/>
            <pc:sldMk cId="850616099" sldId="368"/>
            <ac:picMk id="4" creationId="{9AE03882-956B-534C-7758-7886AE10B2B8}"/>
          </ac:picMkLst>
        </pc:picChg>
        <pc:picChg chg="del">
          <ac:chgData name="Lorenzo Di Domenico" userId="b92e3e10ad574af4" providerId="LiveId" clId="{3C53CAA0-7B65-43D9-A2B5-A9B3B5A2D7B7}" dt="2022-05-16T11:53:12.594" v="327" actId="478"/>
          <ac:picMkLst>
            <pc:docMk/>
            <pc:sldMk cId="850616099" sldId="368"/>
            <ac:picMk id="6" creationId="{53ECB878-B79A-3759-60F6-D5CDC721EBB7}"/>
          </ac:picMkLst>
        </pc:picChg>
      </pc:sldChg>
      <pc:sldChg chg="modSp add mod">
        <pc:chgData name="Lorenzo Di Domenico" userId="b92e3e10ad574af4" providerId="LiveId" clId="{3C53CAA0-7B65-43D9-A2B5-A9B3B5A2D7B7}" dt="2022-05-16T11:55:07.927" v="367" actId="20577"/>
        <pc:sldMkLst>
          <pc:docMk/>
          <pc:sldMk cId="2676519931" sldId="369"/>
        </pc:sldMkLst>
        <pc:spChg chg="mod">
          <ac:chgData name="Lorenzo Di Domenico" userId="b92e3e10ad574af4" providerId="LiveId" clId="{3C53CAA0-7B65-43D9-A2B5-A9B3B5A2D7B7}" dt="2022-05-16T11:55:07.927" v="367" actId="20577"/>
          <ac:spMkLst>
            <pc:docMk/>
            <pc:sldMk cId="2676519931" sldId="369"/>
            <ac:spMk id="8" creationId="{E2EDCACF-9253-4B8B-A3FB-2EC9AB3A0AC7}"/>
          </ac:spMkLst>
        </pc:spChg>
      </pc:sldChg>
      <pc:sldChg chg="addSp delSp modSp add mod">
        <pc:chgData name="Lorenzo Di Domenico" userId="b92e3e10ad574af4" providerId="LiveId" clId="{3C53CAA0-7B65-43D9-A2B5-A9B3B5A2D7B7}" dt="2022-06-01T14:57:57.147" v="2808"/>
        <pc:sldMkLst>
          <pc:docMk/>
          <pc:sldMk cId="3316074454" sldId="370"/>
        </pc:sldMkLst>
        <pc:spChg chg="add mod">
          <ac:chgData name="Lorenzo Di Domenico" userId="b92e3e10ad574af4" providerId="LiveId" clId="{3C53CAA0-7B65-43D9-A2B5-A9B3B5A2D7B7}" dt="2022-06-01T14:57:57.147" v="2808"/>
          <ac:spMkLst>
            <pc:docMk/>
            <pc:sldMk cId="3316074454" sldId="370"/>
            <ac:spMk id="6" creationId="{1360C14E-E624-CFF8-0D5F-ED72F75CE5AE}"/>
          </ac:spMkLst>
        </pc:spChg>
        <pc:spChg chg="del">
          <ac:chgData name="Lorenzo Di Domenico" userId="b92e3e10ad574af4" providerId="LiveId" clId="{3C53CAA0-7B65-43D9-A2B5-A9B3B5A2D7B7}" dt="2022-05-24T07:29:13.703" v="1072" actId="478"/>
          <ac:spMkLst>
            <pc:docMk/>
            <pc:sldMk cId="3316074454" sldId="370"/>
            <ac:spMk id="8" creationId="{E2EDCACF-9253-4B8B-A3FB-2EC9AB3A0AC7}"/>
          </ac:spMkLst>
        </pc:spChg>
        <pc:spChg chg="mod">
          <ac:chgData name="Lorenzo Di Domenico" userId="b92e3e10ad574af4" providerId="LiveId" clId="{3C53CAA0-7B65-43D9-A2B5-A9B3B5A2D7B7}" dt="2022-05-24T07:38:08.270" v="1686" actId="1076"/>
          <ac:spMkLst>
            <pc:docMk/>
            <pc:sldMk cId="3316074454" sldId="370"/>
            <ac:spMk id="10245" creationId="{9E9D7871-5470-4D91-8213-4A46E5028592}"/>
          </ac:spMkLst>
        </pc:spChg>
      </pc:sldChg>
      <pc:sldChg chg="modSp add mod">
        <pc:chgData name="Lorenzo Di Domenico" userId="b92e3e10ad574af4" providerId="LiveId" clId="{3C53CAA0-7B65-43D9-A2B5-A9B3B5A2D7B7}" dt="2022-06-01T14:59:48.931" v="2828" actId="20577"/>
        <pc:sldMkLst>
          <pc:docMk/>
          <pc:sldMk cId="1647336646" sldId="371"/>
        </pc:sldMkLst>
        <pc:spChg chg="mod">
          <ac:chgData name="Lorenzo Di Domenico" userId="b92e3e10ad574af4" providerId="LiveId" clId="{3C53CAA0-7B65-43D9-A2B5-A9B3B5A2D7B7}" dt="2022-06-01T14:59:48.931" v="2828" actId="20577"/>
          <ac:spMkLst>
            <pc:docMk/>
            <pc:sldMk cId="1647336646" sldId="371"/>
            <ac:spMk id="6" creationId="{1360C14E-E624-CFF8-0D5F-ED72F75CE5AE}"/>
          </ac:spMkLst>
        </pc:spChg>
      </pc:sldChg>
    </pc:docChg>
  </pc:docChgLst>
  <pc:docChgLst>
    <pc:chgData name="Lorenzo Di Domenico" userId="b92e3e10ad574af4" providerId="LiveId" clId="{5A00FCB2-DAA9-4035-9279-B16575AC47BE}"/>
    <pc:docChg chg="undo custSel addSld delSld modSld sldOrd">
      <pc:chgData name="Lorenzo Di Domenico" userId="b92e3e10ad574af4" providerId="LiveId" clId="{5A00FCB2-DAA9-4035-9279-B16575AC47BE}" dt="2022-04-13T12:41:38.312" v="11815"/>
      <pc:docMkLst>
        <pc:docMk/>
      </pc:docMkLst>
      <pc:sldChg chg="del">
        <pc:chgData name="Lorenzo Di Domenico" userId="b92e3e10ad574af4" providerId="LiveId" clId="{5A00FCB2-DAA9-4035-9279-B16575AC47BE}" dt="2022-04-11T09:40:41.896" v="0" actId="47"/>
        <pc:sldMkLst>
          <pc:docMk/>
          <pc:sldMk cId="2143119309" sldId="323"/>
        </pc:sldMkLst>
      </pc:sldChg>
      <pc:sldChg chg="del">
        <pc:chgData name="Lorenzo Di Domenico" userId="b92e3e10ad574af4" providerId="LiveId" clId="{5A00FCB2-DAA9-4035-9279-B16575AC47BE}" dt="2022-04-11T09:40:41.896" v="0" actId="47"/>
        <pc:sldMkLst>
          <pc:docMk/>
          <pc:sldMk cId="447520702" sldId="324"/>
        </pc:sldMkLst>
      </pc:sldChg>
      <pc:sldChg chg="del">
        <pc:chgData name="Lorenzo Di Domenico" userId="b92e3e10ad574af4" providerId="LiveId" clId="{5A00FCB2-DAA9-4035-9279-B16575AC47BE}" dt="2022-04-11T09:40:41.896" v="0" actId="47"/>
        <pc:sldMkLst>
          <pc:docMk/>
          <pc:sldMk cId="163216579" sldId="325"/>
        </pc:sldMkLst>
      </pc:sldChg>
      <pc:sldChg chg="del">
        <pc:chgData name="Lorenzo Di Domenico" userId="b92e3e10ad574af4" providerId="LiveId" clId="{5A00FCB2-DAA9-4035-9279-B16575AC47BE}" dt="2022-04-11T09:40:41.896" v="0" actId="47"/>
        <pc:sldMkLst>
          <pc:docMk/>
          <pc:sldMk cId="59430147" sldId="326"/>
        </pc:sldMkLst>
      </pc:sldChg>
      <pc:sldChg chg="del">
        <pc:chgData name="Lorenzo Di Domenico" userId="b92e3e10ad574af4" providerId="LiveId" clId="{5A00FCB2-DAA9-4035-9279-B16575AC47BE}" dt="2022-04-11T09:40:41.896" v="0" actId="47"/>
        <pc:sldMkLst>
          <pc:docMk/>
          <pc:sldMk cId="3524213661" sldId="327"/>
        </pc:sldMkLst>
      </pc:sldChg>
      <pc:sldChg chg="del">
        <pc:chgData name="Lorenzo Di Domenico" userId="b92e3e10ad574af4" providerId="LiveId" clId="{5A00FCB2-DAA9-4035-9279-B16575AC47BE}" dt="2022-04-11T09:40:41.896" v="0" actId="47"/>
        <pc:sldMkLst>
          <pc:docMk/>
          <pc:sldMk cId="3807475778" sldId="328"/>
        </pc:sldMkLst>
      </pc:sldChg>
      <pc:sldChg chg="del">
        <pc:chgData name="Lorenzo Di Domenico" userId="b92e3e10ad574af4" providerId="LiveId" clId="{5A00FCB2-DAA9-4035-9279-B16575AC47BE}" dt="2022-04-11T09:40:41.896" v="0" actId="47"/>
        <pc:sldMkLst>
          <pc:docMk/>
          <pc:sldMk cId="2297521598" sldId="329"/>
        </pc:sldMkLst>
      </pc:sldChg>
      <pc:sldChg chg="del">
        <pc:chgData name="Lorenzo Di Domenico" userId="b92e3e10ad574af4" providerId="LiveId" clId="{5A00FCB2-DAA9-4035-9279-B16575AC47BE}" dt="2022-04-11T09:40:41.896" v="0" actId="47"/>
        <pc:sldMkLst>
          <pc:docMk/>
          <pc:sldMk cId="1892027935" sldId="330"/>
        </pc:sldMkLst>
      </pc:sldChg>
      <pc:sldChg chg="del">
        <pc:chgData name="Lorenzo Di Domenico" userId="b92e3e10ad574af4" providerId="LiveId" clId="{5A00FCB2-DAA9-4035-9279-B16575AC47BE}" dt="2022-04-11T09:40:41.896" v="0" actId="47"/>
        <pc:sldMkLst>
          <pc:docMk/>
          <pc:sldMk cId="340024805" sldId="331"/>
        </pc:sldMkLst>
      </pc:sldChg>
      <pc:sldChg chg="del">
        <pc:chgData name="Lorenzo Di Domenico" userId="b92e3e10ad574af4" providerId="LiveId" clId="{5A00FCB2-DAA9-4035-9279-B16575AC47BE}" dt="2022-04-11T09:40:41.896" v="0" actId="47"/>
        <pc:sldMkLst>
          <pc:docMk/>
          <pc:sldMk cId="1679604326" sldId="332"/>
        </pc:sldMkLst>
      </pc:sldChg>
      <pc:sldChg chg="del">
        <pc:chgData name="Lorenzo Di Domenico" userId="b92e3e10ad574af4" providerId="LiveId" clId="{5A00FCB2-DAA9-4035-9279-B16575AC47BE}" dt="2022-04-11T09:40:41.896" v="0" actId="47"/>
        <pc:sldMkLst>
          <pc:docMk/>
          <pc:sldMk cId="2235599937" sldId="334"/>
        </pc:sldMkLst>
      </pc:sldChg>
      <pc:sldChg chg="del">
        <pc:chgData name="Lorenzo Di Domenico" userId="b92e3e10ad574af4" providerId="LiveId" clId="{5A00FCB2-DAA9-4035-9279-B16575AC47BE}" dt="2022-04-11T09:40:41.896" v="0" actId="47"/>
        <pc:sldMkLst>
          <pc:docMk/>
          <pc:sldMk cId="1260403471" sldId="335"/>
        </pc:sldMkLst>
      </pc:sldChg>
      <pc:sldChg chg="del">
        <pc:chgData name="Lorenzo Di Domenico" userId="b92e3e10ad574af4" providerId="LiveId" clId="{5A00FCB2-DAA9-4035-9279-B16575AC47BE}" dt="2022-04-11T09:40:41.896" v="0" actId="47"/>
        <pc:sldMkLst>
          <pc:docMk/>
          <pc:sldMk cId="3412422694" sldId="336"/>
        </pc:sldMkLst>
      </pc:sldChg>
      <pc:sldChg chg="del">
        <pc:chgData name="Lorenzo Di Domenico" userId="b92e3e10ad574af4" providerId="LiveId" clId="{5A00FCB2-DAA9-4035-9279-B16575AC47BE}" dt="2022-04-11T09:40:41.896" v="0" actId="47"/>
        <pc:sldMkLst>
          <pc:docMk/>
          <pc:sldMk cId="2313445969" sldId="337"/>
        </pc:sldMkLst>
      </pc:sldChg>
      <pc:sldChg chg="del">
        <pc:chgData name="Lorenzo Di Domenico" userId="b92e3e10ad574af4" providerId="LiveId" clId="{5A00FCB2-DAA9-4035-9279-B16575AC47BE}" dt="2022-04-11T09:40:41.896" v="0" actId="47"/>
        <pc:sldMkLst>
          <pc:docMk/>
          <pc:sldMk cId="3649053049" sldId="338"/>
        </pc:sldMkLst>
      </pc:sldChg>
      <pc:sldChg chg="del">
        <pc:chgData name="Lorenzo Di Domenico" userId="b92e3e10ad574af4" providerId="LiveId" clId="{5A00FCB2-DAA9-4035-9279-B16575AC47BE}" dt="2022-04-11T09:40:41.896" v="0" actId="47"/>
        <pc:sldMkLst>
          <pc:docMk/>
          <pc:sldMk cId="3225117110" sldId="339"/>
        </pc:sldMkLst>
      </pc:sldChg>
      <pc:sldChg chg="del">
        <pc:chgData name="Lorenzo Di Domenico" userId="b92e3e10ad574af4" providerId="LiveId" clId="{5A00FCB2-DAA9-4035-9279-B16575AC47BE}" dt="2022-04-11T09:40:41.896" v="0" actId="47"/>
        <pc:sldMkLst>
          <pc:docMk/>
          <pc:sldMk cId="1724774256" sldId="340"/>
        </pc:sldMkLst>
      </pc:sldChg>
      <pc:sldChg chg="del">
        <pc:chgData name="Lorenzo Di Domenico" userId="b92e3e10ad574af4" providerId="LiveId" clId="{5A00FCB2-DAA9-4035-9279-B16575AC47BE}" dt="2022-04-11T09:40:41.896" v="0" actId="47"/>
        <pc:sldMkLst>
          <pc:docMk/>
          <pc:sldMk cId="509309660" sldId="341"/>
        </pc:sldMkLst>
      </pc:sldChg>
      <pc:sldChg chg="del">
        <pc:chgData name="Lorenzo Di Domenico" userId="b92e3e10ad574af4" providerId="LiveId" clId="{5A00FCB2-DAA9-4035-9279-B16575AC47BE}" dt="2022-04-11T09:40:41.896" v="0" actId="47"/>
        <pc:sldMkLst>
          <pc:docMk/>
          <pc:sldMk cId="2142077456" sldId="342"/>
        </pc:sldMkLst>
      </pc:sldChg>
      <pc:sldChg chg="del">
        <pc:chgData name="Lorenzo Di Domenico" userId="b92e3e10ad574af4" providerId="LiveId" clId="{5A00FCB2-DAA9-4035-9279-B16575AC47BE}" dt="2022-04-11T09:40:41.896" v="0" actId="47"/>
        <pc:sldMkLst>
          <pc:docMk/>
          <pc:sldMk cId="933847301" sldId="343"/>
        </pc:sldMkLst>
      </pc:sldChg>
      <pc:sldChg chg="del">
        <pc:chgData name="Lorenzo Di Domenico" userId="b92e3e10ad574af4" providerId="LiveId" clId="{5A00FCB2-DAA9-4035-9279-B16575AC47BE}" dt="2022-04-11T09:40:41.896" v="0" actId="47"/>
        <pc:sldMkLst>
          <pc:docMk/>
          <pc:sldMk cId="2577006334" sldId="344"/>
        </pc:sldMkLst>
      </pc:sldChg>
      <pc:sldChg chg="del">
        <pc:chgData name="Lorenzo Di Domenico" userId="b92e3e10ad574af4" providerId="LiveId" clId="{5A00FCB2-DAA9-4035-9279-B16575AC47BE}" dt="2022-04-11T09:40:41.896" v="0" actId="47"/>
        <pc:sldMkLst>
          <pc:docMk/>
          <pc:sldMk cId="870844263" sldId="345"/>
        </pc:sldMkLst>
      </pc:sldChg>
      <pc:sldChg chg="del">
        <pc:chgData name="Lorenzo Di Domenico" userId="b92e3e10ad574af4" providerId="LiveId" clId="{5A00FCB2-DAA9-4035-9279-B16575AC47BE}" dt="2022-04-11T09:40:41.896" v="0" actId="47"/>
        <pc:sldMkLst>
          <pc:docMk/>
          <pc:sldMk cId="3292748054" sldId="346"/>
        </pc:sldMkLst>
      </pc:sldChg>
      <pc:sldChg chg="del">
        <pc:chgData name="Lorenzo Di Domenico" userId="b92e3e10ad574af4" providerId="LiveId" clId="{5A00FCB2-DAA9-4035-9279-B16575AC47BE}" dt="2022-04-11T09:40:41.896" v="0" actId="47"/>
        <pc:sldMkLst>
          <pc:docMk/>
          <pc:sldMk cId="3068678088" sldId="347"/>
        </pc:sldMkLst>
      </pc:sldChg>
      <pc:sldChg chg="del">
        <pc:chgData name="Lorenzo Di Domenico" userId="b92e3e10ad574af4" providerId="LiveId" clId="{5A00FCB2-DAA9-4035-9279-B16575AC47BE}" dt="2022-04-11T09:40:41.896" v="0" actId="47"/>
        <pc:sldMkLst>
          <pc:docMk/>
          <pc:sldMk cId="2246626243" sldId="348"/>
        </pc:sldMkLst>
      </pc:sldChg>
      <pc:sldChg chg="del">
        <pc:chgData name="Lorenzo Di Domenico" userId="b92e3e10ad574af4" providerId="LiveId" clId="{5A00FCB2-DAA9-4035-9279-B16575AC47BE}" dt="2022-04-11T09:40:41.896" v="0" actId="47"/>
        <pc:sldMkLst>
          <pc:docMk/>
          <pc:sldMk cId="3322258743" sldId="349"/>
        </pc:sldMkLst>
      </pc:sldChg>
      <pc:sldChg chg="del">
        <pc:chgData name="Lorenzo Di Domenico" userId="b92e3e10ad574af4" providerId="LiveId" clId="{5A00FCB2-DAA9-4035-9279-B16575AC47BE}" dt="2022-04-11T09:40:41.896" v="0" actId="47"/>
        <pc:sldMkLst>
          <pc:docMk/>
          <pc:sldMk cId="3489476335" sldId="350"/>
        </pc:sldMkLst>
      </pc:sldChg>
      <pc:sldChg chg="del">
        <pc:chgData name="Lorenzo Di Domenico" userId="b92e3e10ad574af4" providerId="LiveId" clId="{5A00FCB2-DAA9-4035-9279-B16575AC47BE}" dt="2022-04-11T09:40:41.896" v="0" actId="47"/>
        <pc:sldMkLst>
          <pc:docMk/>
          <pc:sldMk cId="3475862786" sldId="351"/>
        </pc:sldMkLst>
      </pc:sldChg>
      <pc:sldChg chg="del">
        <pc:chgData name="Lorenzo Di Domenico" userId="b92e3e10ad574af4" providerId="LiveId" clId="{5A00FCB2-DAA9-4035-9279-B16575AC47BE}" dt="2022-04-11T09:40:41.896" v="0" actId="47"/>
        <pc:sldMkLst>
          <pc:docMk/>
          <pc:sldMk cId="761908702" sldId="352"/>
        </pc:sldMkLst>
      </pc:sldChg>
      <pc:sldChg chg="del">
        <pc:chgData name="Lorenzo Di Domenico" userId="b92e3e10ad574af4" providerId="LiveId" clId="{5A00FCB2-DAA9-4035-9279-B16575AC47BE}" dt="2022-04-11T09:40:41.896" v="0" actId="47"/>
        <pc:sldMkLst>
          <pc:docMk/>
          <pc:sldMk cId="2764268880" sldId="353"/>
        </pc:sldMkLst>
      </pc:sldChg>
      <pc:sldChg chg="del">
        <pc:chgData name="Lorenzo Di Domenico" userId="b92e3e10ad574af4" providerId="LiveId" clId="{5A00FCB2-DAA9-4035-9279-B16575AC47BE}" dt="2022-04-11T09:40:41.896" v="0" actId="47"/>
        <pc:sldMkLst>
          <pc:docMk/>
          <pc:sldMk cId="1102797161" sldId="354"/>
        </pc:sldMkLst>
      </pc:sldChg>
      <pc:sldChg chg="del">
        <pc:chgData name="Lorenzo Di Domenico" userId="b92e3e10ad574af4" providerId="LiveId" clId="{5A00FCB2-DAA9-4035-9279-B16575AC47BE}" dt="2022-04-11T09:40:41.896" v="0" actId="47"/>
        <pc:sldMkLst>
          <pc:docMk/>
          <pc:sldMk cId="2194964678" sldId="355"/>
        </pc:sldMkLst>
      </pc:sldChg>
      <pc:sldChg chg="del">
        <pc:chgData name="Lorenzo Di Domenico" userId="b92e3e10ad574af4" providerId="LiveId" clId="{5A00FCB2-DAA9-4035-9279-B16575AC47BE}" dt="2022-04-11T09:40:41.896" v="0" actId="47"/>
        <pc:sldMkLst>
          <pc:docMk/>
          <pc:sldMk cId="1259486755" sldId="356"/>
        </pc:sldMkLst>
      </pc:sldChg>
      <pc:sldChg chg="del">
        <pc:chgData name="Lorenzo Di Domenico" userId="b92e3e10ad574af4" providerId="LiveId" clId="{5A00FCB2-DAA9-4035-9279-B16575AC47BE}" dt="2022-04-11T09:40:41.896" v="0" actId="47"/>
        <pc:sldMkLst>
          <pc:docMk/>
          <pc:sldMk cId="4185796386" sldId="357"/>
        </pc:sldMkLst>
      </pc:sldChg>
      <pc:sldChg chg="del">
        <pc:chgData name="Lorenzo Di Domenico" userId="b92e3e10ad574af4" providerId="LiveId" clId="{5A00FCB2-DAA9-4035-9279-B16575AC47BE}" dt="2022-04-11T09:40:41.896" v="0" actId="47"/>
        <pc:sldMkLst>
          <pc:docMk/>
          <pc:sldMk cId="2307626285" sldId="358"/>
        </pc:sldMkLst>
      </pc:sldChg>
      <pc:sldChg chg="del">
        <pc:chgData name="Lorenzo Di Domenico" userId="b92e3e10ad574af4" providerId="LiveId" clId="{5A00FCB2-DAA9-4035-9279-B16575AC47BE}" dt="2022-04-11T09:40:41.896" v="0" actId="47"/>
        <pc:sldMkLst>
          <pc:docMk/>
          <pc:sldMk cId="1644242850" sldId="359"/>
        </pc:sldMkLst>
      </pc:sldChg>
      <pc:sldChg chg="del">
        <pc:chgData name="Lorenzo Di Domenico" userId="b92e3e10ad574af4" providerId="LiveId" clId="{5A00FCB2-DAA9-4035-9279-B16575AC47BE}" dt="2022-04-11T09:40:41.896" v="0" actId="47"/>
        <pc:sldMkLst>
          <pc:docMk/>
          <pc:sldMk cId="3873321789" sldId="360"/>
        </pc:sldMkLst>
      </pc:sldChg>
      <pc:sldChg chg="addSp modSp add mod ord">
        <pc:chgData name="Lorenzo Di Domenico" userId="b92e3e10ad574af4" providerId="LiveId" clId="{5A00FCB2-DAA9-4035-9279-B16575AC47BE}" dt="2022-04-11T11:50:09.288" v="3770" actId="1076"/>
        <pc:sldMkLst>
          <pc:docMk/>
          <pc:sldMk cId="558576269" sldId="363"/>
        </pc:sldMkLst>
        <pc:spChg chg="add mod">
          <ac:chgData name="Lorenzo Di Domenico" userId="b92e3e10ad574af4" providerId="LiveId" clId="{5A00FCB2-DAA9-4035-9279-B16575AC47BE}" dt="2022-04-11T11:50:09.288" v="3770" actId="1076"/>
          <ac:spMkLst>
            <pc:docMk/>
            <pc:sldMk cId="558576269" sldId="363"/>
            <ac:spMk id="6" creationId="{5C9A7CC3-30A0-43F5-996D-3D99B31FC2A6}"/>
          </ac:spMkLst>
        </pc:spChg>
        <pc:spChg chg="mod">
          <ac:chgData name="Lorenzo Di Domenico" userId="b92e3e10ad574af4" providerId="LiveId" clId="{5A00FCB2-DAA9-4035-9279-B16575AC47BE}" dt="2022-04-11T09:57:29.986" v="2" actId="20577"/>
          <ac:spMkLst>
            <pc:docMk/>
            <pc:sldMk cId="558576269" sldId="363"/>
            <ac:spMk id="8" creationId="{E2EDCACF-9253-4B8B-A3FB-2EC9AB3A0AC7}"/>
          </ac:spMkLst>
        </pc:spChg>
        <pc:spChg chg="mod">
          <ac:chgData name="Lorenzo Di Domenico" userId="b92e3e10ad574af4" providerId="LiveId" clId="{5A00FCB2-DAA9-4035-9279-B16575AC47BE}" dt="2022-04-11T09:57:44.610" v="3" actId="1076"/>
          <ac:spMkLst>
            <pc:docMk/>
            <pc:sldMk cId="558576269" sldId="363"/>
            <ac:spMk id="12" creationId="{1A43F747-5F74-4BA9-B720-2B5E9AE7A851}"/>
          </ac:spMkLst>
        </pc:spChg>
        <pc:spChg chg="mod">
          <ac:chgData name="Lorenzo Di Domenico" userId="b92e3e10ad574af4" providerId="LiveId" clId="{5A00FCB2-DAA9-4035-9279-B16575AC47BE}" dt="2022-04-11T10:57:58.385" v="2333" actId="20577"/>
          <ac:spMkLst>
            <pc:docMk/>
            <pc:sldMk cId="558576269" sldId="363"/>
            <ac:spMk id="10245" creationId="{9E9D7871-5470-4D91-8213-4A46E5028592}"/>
          </ac:spMkLst>
        </pc:spChg>
      </pc:sldChg>
      <pc:sldChg chg="modSp add mod">
        <pc:chgData name="Lorenzo Di Domenico" userId="b92e3e10ad574af4" providerId="LiveId" clId="{5A00FCB2-DAA9-4035-9279-B16575AC47BE}" dt="2022-04-12T13:57:07.486" v="4276" actId="179"/>
        <pc:sldMkLst>
          <pc:docMk/>
          <pc:sldMk cId="2024865426" sldId="364"/>
        </pc:sldMkLst>
        <pc:spChg chg="mod">
          <ac:chgData name="Lorenzo Di Domenico" userId="b92e3e10ad574af4" providerId="LiveId" clId="{5A00FCB2-DAA9-4035-9279-B16575AC47BE}" dt="2022-04-12T13:57:07.486" v="4276" actId="179"/>
          <ac:spMkLst>
            <pc:docMk/>
            <pc:sldMk cId="2024865426" sldId="364"/>
            <ac:spMk id="8" creationId="{E2EDCACF-9253-4B8B-A3FB-2EC9AB3A0AC7}"/>
          </ac:spMkLst>
        </pc:spChg>
        <pc:spChg chg="mod">
          <ac:chgData name="Lorenzo Di Domenico" userId="b92e3e10ad574af4" providerId="LiveId" clId="{5A00FCB2-DAA9-4035-9279-B16575AC47BE}" dt="2022-04-11T10:06:18.819" v="582" actId="20577"/>
          <ac:spMkLst>
            <pc:docMk/>
            <pc:sldMk cId="2024865426" sldId="364"/>
            <ac:spMk id="10245" creationId="{9E9D7871-5470-4D91-8213-4A46E5028592}"/>
          </ac:spMkLst>
        </pc:spChg>
      </pc:sldChg>
      <pc:sldChg chg="modSp add mod">
        <pc:chgData name="Lorenzo Di Domenico" userId="b92e3e10ad574af4" providerId="LiveId" clId="{5A00FCB2-DAA9-4035-9279-B16575AC47BE}" dt="2022-04-11T11:50:15.147" v="3774" actId="20577"/>
        <pc:sldMkLst>
          <pc:docMk/>
          <pc:sldMk cId="1559165938" sldId="365"/>
        </pc:sldMkLst>
        <pc:spChg chg="mod">
          <ac:chgData name="Lorenzo Di Domenico" userId="b92e3e10ad574af4" providerId="LiveId" clId="{5A00FCB2-DAA9-4035-9279-B16575AC47BE}" dt="2022-04-11T11:50:15.147" v="3774" actId="20577"/>
          <ac:spMkLst>
            <pc:docMk/>
            <pc:sldMk cId="1559165938" sldId="365"/>
            <ac:spMk id="8" creationId="{E2EDCACF-9253-4B8B-A3FB-2EC9AB3A0AC7}"/>
          </ac:spMkLst>
        </pc:spChg>
      </pc:sldChg>
      <pc:sldChg chg="modSp add mod ord">
        <pc:chgData name="Lorenzo Di Domenico" userId="b92e3e10ad574af4" providerId="LiveId" clId="{5A00FCB2-DAA9-4035-9279-B16575AC47BE}" dt="2022-04-12T14:39:48.548" v="7376" actId="20577"/>
        <pc:sldMkLst>
          <pc:docMk/>
          <pc:sldMk cId="1368653389" sldId="366"/>
        </pc:sldMkLst>
        <pc:spChg chg="mod">
          <ac:chgData name="Lorenzo Di Domenico" userId="b92e3e10ad574af4" providerId="LiveId" clId="{5A00FCB2-DAA9-4035-9279-B16575AC47BE}" dt="2022-04-12T14:39:48.548" v="7376" actId="20577"/>
          <ac:spMkLst>
            <pc:docMk/>
            <pc:sldMk cId="1368653389" sldId="366"/>
            <ac:spMk id="6" creationId="{5C9A7CC3-30A0-43F5-996D-3D99B31FC2A6}"/>
          </ac:spMkLst>
        </pc:spChg>
      </pc:sldChg>
      <pc:sldChg chg="modSp add mod ord">
        <pc:chgData name="Lorenzo Di Domenico" userId="b92e3e10ad574af4" providerId="LiveId" clId="{5A00FCB2-DAA9-4035-9279-B16575AC47BE}" dt="2022-04-13T12:41:38.312" v="11815"/>
        <pc:sldMkLst>
          <pc:docMk/>
          <pc:sldMk cId="905175663" sldId="367"/>
        </pc:sldMkLst>
        <pc:spChg chg="mod">
          <ac:chgData name="Lorenzo Di Domenico" userId="b92e3e10ad574af4" providerId="LiveId" clId="{5A00FCB2-DAA9-4035-9279-B16575AC47BE}" dt="2022-04-11T11:09:40.336" v="2420" actId="21"/>
          <ac:spMkLst>
            <pc:docMk/>
            <pc:sldMk cId="905175663" sldId="367"/>
            <ac:spMk id="6" creationId="{5C9A7CC3-30A0-43F5-996D-3D99B31FC2A6}"/>
          </ac:spMkLst>
        </pc:spChg>
      </pc:sldChg>
      <pc:sldChg chg="addSp modSp add mod">
        <pc:chgData name="Lorenzo Di Domenico" userId="b92e3e10ad574af4" providerId="LiveId" clId="{5A00FCB2-DAA9-4035-9279-B16575AC47BE}" dt="2022-04-12T15:09:40.728" v="8730" actId="1036"/>
        <pc:sldMkLst>
          <pc:docMk/>
          <pc:sldMk cId="2447594188" sldId="368"/>
        </pc:sldMkLst>
        <pc:spChg chg="mod">
          <ac:chgData name="Lorenzo Di Domenico" userId="b92e3e10ad574af4" providerId="LiveId" clId="{5A00FCB2-DAA9-4035-9279-B16575AC47BE}" dt="2022-04-12T15:09:40.728" v="8730" actId="1036"/>
          <ac:spMkLst>
            <pc:docMk/>
            <pc:sldMk cId="2447594188" sldId="368"/>
            <ac:spMk id="6" creationId="{5C9A7CC3-30A0-43F5-996D-3D99B31FC2A6}"/>
          </ac:spMkLst>
        </pc:spChg>
        <pc:spChg chg="mod">
          <ac:chgData name="Lorenzo Di Domenico" userId="b92e3e10ad574af4" providerId="LiveId" clId="{5A00FCB2-DAA9-4035-9279-B16575AC47BE}" dt="2022-04-12T14:57:14.032" v="8363"/>
          <ac:spMkLst>
            <pc:docMk/>
            <pc:sldMk cId="2447594188" sldId="368"/>
            <ac:spMk id="10245" creationId="{9E9D7871-5470-4D91-8213-4A46E5028592}"/>
          </ac:spMkLst>
        </pc:spChg>
        <pc:picChg chg="add mod">
          <ac:chgData name="Lorenzo Di Domenico" userId="b92e3e10ad574af4" providerId="LiveId" clId="{5A00FCB2-DAA9-4035-9279-B16575AC47BE}" dt="2022-04-12T15:09:31.680" v="8725" actId="1076"/>
          <ac:picMkLst>
            <pc:docMk/>
            <pc:sldMk cId="2447594188" sldId="368"/>
            <ac:picMk id="4" creationId="{08590B73-0DF0-4F9F-A19C-2A7E453E0B7C}"/>
          </ac:picMkLst>
        </pc:picChg>
      </pc:sldChg>
      <pc:sldChg chg="delSp modSp add mod ord">
        <pc:chgData name="Lorenzo Di Domenico" userId="b92e3e10ad574af4" providerId="LiveId" clId="{5A00FCB2-DAA9-4035-9279-B16575AC47BE}" dt="2022-04-12T15:09:14.705" v="8704" actId="21"/>
        <pc:sldMkLst>
          <pc:docMk/>
          <pc:sldMk cId="2699913958" sldId="369"/>
        </pc:sldMkLst>
        <pc:spChg chg="mod">
          <ac:chgData name="Lorenzo Di Domenico" userId="b92e3e10ad574af4" providerId="LiveId" clId="{5A00FCB2-DAA9-4035-9279-B16575AC47BE}" dt="2022-04-12T15:09:14.705" v="8704" actId="21"/>
          <ac:spMkLst>
            <pc:docMk/>
            <pc:sldMk cId="2699913958" sldId="369"/>
            <ac:spMk id="6" creationId="{5C9A7CC3-30A0-43F5-996D-3D99B31FC2A6}"/>
          </ac:spMkLst>
        </pc:spChg>
        <pc:spChg chg="mod">
          <ac:chgData name="Lorenzo Di Domenico" userId="b92e3e10ad574af4" providerId="LiveId" clId="{5A00FCB2-DAA9-4035-9279-B16575AC47BE}" dt="2022-04-12T14:54:59.443" v="8159" actId="20577"/>
          <ac:spMkLst>
            <pc:docMk/>
            <pc:sldMk cId="2699913958" sldId="369"/>
            <ac:spMk id="10245" creationId="{9E9D7871-5470-4D91-8213-4A46E5028592}"/>
          </ac:spMkLst>
        </pc:spChg>
        <pc:picChg chg="del mod">
          <ac:chgData name="Lorenzo Di Domenico" userId="b92e3e10ad574af4" providerId="LiveId" clId="{5A00FCB2-DAA9-4035-9279-B16575AC47BE}" dt="2022-04-11T11:50:39.488" v="3780" actId="478"/>
          <ac:picMkLst>
            <pc:docMk/>
            <pc:sldMk cId="2699913958" sldId="369"/>
            <ac:picMk id="4" creationId="{08590B73-0DF0-4F9F-A19C-2A7E453E0B7C}"/>
          </ac:picMkLst>
        </pc:picChg>
      </pc:sldChg>
      <pc:sldChg chg="addSp delSp modSp add mod">
        <pc:chgData name="Lorenzo Di Domenico" userId="b92e3e10ad574af4" providerId="LiveId" clId="{5A00FCB2-DAA9-4035-9279-B16575AC47BE}" dt="2022-04-12T15:12:11.719" v="8872" actId="1038"/>
        <pc:sldMkLst>
          <pc:docMk/>
          <pc:sldMk cId="248316029" sldId="370"/>
        </pc:sldMkLst>
        <pc:spChg chg="mod">
          <ac:chgData name="Lorenzo Di Domenico" userId="b92e3e10ad574af4" providerId="LiveId" clId="{5A00FCB2-DAA9-4035-9279-B16575AC47BE}" dt="2022-04-12T15:12:08.435" v="8868" actId="6549"/>
          <ac:spMkLst>
            <pc:docMk/>
            <pc:sldMk cId="248316029" sldId="370"/>
            <ac:spMk id="6" creationId="{5C9A7CC3-30A0-43F5-996D-3D99B31FC2A6}"/>
          </ac:spMkLst>
        </pc:spChg>
        <pc:spChg chg="mod">
          <ac:chgData name="Lorenzo Di Domenico" userId="b92e3e10ad574af4" providerId="LiveId" clId="{5A00FCB2-DAA9-4035-9279-B16575AC47BE}" dt="2022-04-12T14:57:19.126" v="8364"/>
          <ac:spMkLst>
            <pc:docMk/>
            <pc:sldMk cId="248316029" sldId="370"/>
            <ac:spMk id="10245" creationId="{9E9D7871-5470-4D91-8213-4A46E5028592}"/>
          </ac:spMkLst>
        </pc:spChg>
        <pc:picChg chg="del mod">
          <ac:chgData name="Lorenzo Di Domenico" userId="b92e3e10ad574af4" providerId="LiveId" clId="{5A00FCB2-DAA9-4035-9279-B16575AC47BE}" dt="2022-04-11T11:21:07.455" v="3298" actId="478"/>
          <ac:picMkLst>
            <pc:docMk/>
            <pc:sldMk cId="248316029" sldId="370"/>
            <ac:picMk id="4" creationId="{08590B73-0DF0-4F9F-A19C-2A7E453E0B7C}"/>
          </ac:picMkLst>
        </pc:picChg>
        <pc:picChg chg="add mod">
          <ac:chgData name="Lorenzo Di Domenico" userId="b92e3e10ad574af4" providerId="LiveId" clId="{5A00FCB2-DAA9-4035-9279-B16575AC47BE}" dt="2022-04-12T15:12:11.719" v="8872" actId="1038"/>
          <ac:picMkLst>
            <pc:docMk/>
            <pc:sldMk cId="248316029" sldId="370"/>
            <ac:picMk id="5" creationId="{82391B6E-5F36-48B2-BD07-70EB38AB2CDB}"/>
          </ac:picMkLst>
        </pc:picChg>
      </pc:sldChg>
      <pc:sldChg chg="addSp delSp modSp add mod">
        <pc:chgData name="Lorenzo Di Domenico" userId="b92e3e10ad574af4" providerId="LiveId" clId="{5A00FCB2-DAA9-4035-9279-B16575AC47BE}" dt="2022-04-12T14:57:27.830" v="8365"/>
        <pc:sldMkLst>
          <pc:docMk/>
          <pc:sldMk cId="2224210191" sldId="371"/>
        </pc:sldMkLst>
        <pc:spChg chg="mod">
          <ac:chgData name="Lorenzo Di Domenico" userId="b92e3e10ad574af4" providerId="LiveId" clId="{5A00FCB2-DAA9-4035-9279-B16575AC47BE}" dt="2022-04-11T11:52:06.433" v="4022" actId="20577"/>
          <ac:spMkLst>
            <pc:docMk/>
            <pc:sldMk cId="2224210191" sldId="371"/>
            <ac:spMk id="6" creationId="{5C9A7CC3-30A0-43F5-996D-3D99B31FC2A6}"/>
          </ac:spMkLst>
        </pc:spChg>
        <pc:spChg chg="mod">
          <ac:chgData name="Lorenzo Di Domenico" userId="b92e3e10ad574af4" providerId="LiveId" clId="{5A00FCB2-DAA9-4035-9279-B16575AC47BE}" dt="2022-04-12T14:57:27.830" v="8365"/>
          <ac:spMkLst>
            <pc:docMk/>
            <pc:sldMk cId="2224210191" sldId="371"/>
            <ac:spMk id="10245" creationId="{9E9D7871-5470-4D91-8213-4A46E5028592}"/>
          </ac:spMkLst>
        </pc:spChg>
        <pc:picChg chg="add mod">
          <ac:chgData name="Lorenzo Di Domenico" userId="b92e3e10ad574af4" providerId="LiveId" clId="{5A00FCB2-DAA9-4035-9279-B16575AC47BE}" dt="2022-04-11T11:52:03.762" v="4020" actId="1076"/>
          <ac:picMkLst>
            <pc:docMk/>
            <pc:sldMk cId="2224210191" sldId="371"/>
            <ac:picMk id="4" creationId="{572E4D26-5A1B-4A36-8BDA-9890350FEA8F}"/>
          </ac:picMkLst>
        </pc:picChg>
        <pc:picChg chg="del">
          <ac:chgData name="Lorenzo Di Domenico" userId="b92e3e10ad574af4" providerId="LiveId" clId="{5A00FCB2-DAA9-4035-9279-B16575AC47BE}" dt="2022-04-11T11:25:15.725" v="3743" actId="478"/>
          <ac:picMkLst>
            <pc:docMk/>
            <pc:sldMk cId="2224210191" sldId="371"/>
            <ac:picMk id="5" creationId="{82391B6E-5F36-48B2-BD07-70EB38AB2CDB}"/>
          </ac:picMkLst>
        </pc:picChg>
      </pc:sldChg>
      <pc:sldChg chg="addSp delSp modSp add mod ord">
        <pc:chgData name="Lorenzo Di Domenico" userId="b92e3e10ad574af4" providerId="LiveId" clId="{5A00FCB2-DAA9-4035-9279-B16575AC47BE}" dt="2022-04-12T15:05:48.823" v="8372"/>
        <pc:sldMkLst>
          <pc:docMk/>
          <pc:sldMk cId="1619839534" sldId="372"/>
        </pc:sldMkLst>
        <pc:spChg chg="mod">
          <ac:chgData name="Lorenzo Di Domenico" userId="b92e3e10ad574af4" providerId="LiveId" clId="{5A00FCB2-DAA9-4035-9279-B16575AC47BE}" dt="2022-04-11T11:52:43.865" v="4113" actId="20577"/>
          <ac:spMkLst>
            <pc:docMk/>
            <pc:sldMk cId="1619839534" sldId="372"/>
            <ac:spMk id="6" creationId="{5C9A7CC3-30A0-43F5-996D-3D99B31FC2A6}"/>
          </ac:spMkLst>
        </pc:spChg>
        <pc:spChg chg="mod">
          <ac:chgData name="Lorenzo Di Domenico" userId="b92e3e10ad574af4" providerId="LiveId" clId="{5A00FCB2-DAA9-4035-9279-B16575AC47BE}" dt="2022-04-12T14:57:33.071" v="8368"/>
          <ac:spMkLst>
            <pc:docMk/>
            <pc:sldMk cId="1619839534" sldId="372"/>
            <ac:spMk id="10245" creationId="{9E9D7871-5470-4D91-8213-4A46E5028592}"/>
          </ac:spMkLst>
        </pc:spChg>
        <pc:picChg chg="del">
          <ac:chgData name="Lorenzo Di Domenico" userId="b92e3e10ad574af4" providerId="LiveId" clId="{5A00FCB2-DAA9-4035-9279-B16575AC47BE}" dt="2022-04-11T11:26:00.283" v="3746" actId="478"/>
          <ac:picMkLst>
            <pc:docMk/>
            <pc:sldMk cId="1619839534" sldId="372"/>
            <ac:picMk id="4" creationId="{572E4D26-5A1B-4A36-8BDA-9890350FEA8F}"/>
          </ac:picMkLst>
        </pc:picChg>
        <pc:picChg chg="add mod">
          <ac:chgData name="Lorenzo Di Domenico" userId="b92e3e10ad574af4" providerId="LiveId" clId="{5A00FCB2-DAA9-4035-9279-B16575AC47BE}" dt="2022-04-11T11:52:48.414" v="4115" actId="1076"/>
          <ac:picMkLst>
            <pc:docMk/>
            <pc:sldMk cId="1619839534" sldId="372"/>
            <ac:picMk id="5" creationId="{0FB7C409-CFA4-4BD9-942A-75468ACD3656}"/>
          </ac:picMkLst>
        </pc:picChg>
      </pc:sldChg>
      <pc:sldChg chg="modSp add mod">
        <pc:chgData name="Lorenzo Di Domenico" userId="b92e3e10ad574af4" providerId="LiveId" clId="{5A00FCB2-DAA9-4035-9279-B16575AC47BE}" dt="2022-04-12T15:11:23.186" v="8813" actId="113"/>
        <pc:sldMkLst>
          <pc:docMk/>
          <pc:sldMk cId="267708405" sldId="373"/>
        </pc:sldMkLst>
        <pc:spChg chg="mod">
          <ac:chgData name="Lorenzo Di Domenico" userId="b92e3e10ad574af4" providerId="LiveId" clId="{5A00FCB2-DAA9-4035-9279-B16575AC47BE}" dt="2022-04-12T15:11:23.186" v="8813" actId="113"/>
          <ac:spMkLst>
            <pc:docMk/>
            <pc:sldMk cId="267708405" sldId="373"/>
            <ac:spMk id="6" creationId="{5C9A7CC3-30A0-43F5-996D-3D99B31FC2A6}"/>
          </ac:spMkLst>
        </pc:spChg>
      </pc:sldChg>
      <pc:sldChg chg="delSp modSp add del mod">
        <pc:chgData name="Lorenzo Di Domenico" userId="b92e3e10ad574af4" providerId="LiveId" clId="{5A00FCB2-DAA9-4035-9279-B16575AC47BE}" dt="2022-04-12T14:40:08.910" v="7377" actId="2696"/>
        <pc:sldMkLst>
          <pc:docMk/>
          <pc:sldMk cId="4272246662" sldId="373"/>
        </pc:sldMkLst>
        <pc:spChg chg="mod">
          <ac:chgData name="Lorenzo Di Domenico" userId="b92e3e10ad574af4" providerId="LiveId" clId="{5A00FCB2-DAA9-4035-9279-B16575AC47BE}" dt="2022-04-12T14:37:19.301" v="7069" actId="20577"/>
          <ac:spMkLst>
            <pc:docMk/>
            <pc:sldMk cId="4272246662" sldId="373"/>
            <ac:spMk id="6" creationId="{5C9A7CC3-30A0-43F5-996D-3D99B31FC2A6}"/>
          </ac:spMkLst>
        </pc:spChg>
        <pc:spChg chg="mod">
          <ac:chgData name="Lorenzo Di Domenico" userId="b92e3e10ad574af4" providerId="LiveId" clId="{5A00FCB2-DAA9-4035-9279-B16575AC47BE}" dt="2022-04-12T14:31:08.316" v="6244" actId="20577"/>
          <ac:spMkLst>
            <pc:docMk/>
            <pc:sldMk cId="4272246662" sldId="373"/>
            <ac:spMk id="10245" creationId="{9E9D7871-5470-4D91-8213-4A46E5028592}"/>
          </ac:spMkLst>
        </pc:spChg>
        <pc:picChg chg="del">
          <ac:chgData name="Lorenzo Di Domenico" userId="b92e3e10ad574af4" providerId="LiveId" clId="{5A00FCB2-DAA9-4035-9279-B16575AC47BE}" dt="2022-04-12T14:08:19.863" v="4302" actId="478"/>
          <ac:picMkLst>
            <pc:docMk/>
            <pc:sldMk cId="4272246662" sldId="373"/>
            <ac:picMk id="5" creationId="{0FB7C409-CFA4-4BD9-942A-75468ACD3656}"/>
          </ac:picMkLst>
        </pc:picChg>
      </pc:sldChg>
      <pc:sldChg chg="addSp delSp modSp add mod ord">
        <pc:chgData name="Lorenzo Di Domenico" userId="b92e3e10ad574af4" providerId="LiveId" clId="{5A00FCB2-DAA9-4035-9279-B16575AC47BE}" dt="2022-04-12T15:07:44.464" v="8670" actId="1035"/>
        <pc:sldMkLst>
          <pc:docMk/>
          <pc:sldMk cId="3626862788" sldId="374"/>
        </pc:sldMkLst>
        <pc:spChg chg="del mod">
          <ac:chgData name="Lorenzo Di Domenico" userId="b92e3e10ad574af4" providerId="LiveId" clId="{5A00FCB2-DAA9-4035-9279-B16575AC47BE}" dt="2022-04-12T15:05:58.897" v="8383" actId="478"/>
          <ac:spMkLst>
            <pc:docMk/>
            <pc:sldMk cId="3626862788" sldId="374"/>
            <ac:spMk id="6" creationId="{5C9A7CC3-30A0-43F5-996D-3D99B31FC2A6}"/>
          </ac:spMkLst>
        </pc:spChg>
        <pc:spChg chg="add mod">
          <ac:chgData name="Lorenzo Di Domenico" userId="b92e3e10ad574af4" providerId="LiveId" clId="{5A00FCB2-DAA9-4035-9279-B16575AC47BE}" dt="2022-04-12T15:07:44.464" v="8670" actId="1035"/>
          <ac:spMkLst>
            <pc:docMk/>
            <pc:sldMk cId="3626862788" sldId="374"/>
            <ac:spMk id="9" creationId="{8C749E09-5C0B-43E0-A2D3-24CA6ADCB9FD}"/>
          </ac:spMkLst>
        </pc:spChg>
        <pc:spChg chg="mod">
          <ac:chgData name="Lorenzo Di Domenico" userId="b92e3e10ad574af4" providerId="LiveId" clId="{5A00FCB2-DAA9-4035-9279-B16575AC47BE}" dt="2022-04-12T14:57:38.512" v="8369"/>
          <ac:spMkLst>
            <pc:docMk/>
            <pc:sldMk cId="3626862788" sldId="374"/>
            <ac:spMk id="10245" creationId="{9E9D7871-5470-4D91-8213-4A46E5028592}"/>
          </ac:spMkLst>
        </pc:spChg>
        <pc:picChg chg="add mod">
          <ac:chgData name="Lorenzo Di Domenico" userId="b92e3e10ad574af4" providerId="LiveId" clId="{5A00FCB2-DAA9-4035-9279-B16575AC47BE}" dt="2022-04-12T15:07:41.905" v="8669" actId="1038"/>
          <ac:picMkLst>
            <pc:docMk/>
            <pc:sldMk cId="3626862788" sldId="374"/>
            <ac:picMk id="4" creationId="{1021FAC0-4FCD-4186-8031-9FEB50DB3192}"/>
          </ac:picMkLst>
        </pc:picChg>
      </pc:sldChg>
      <pc:sldChg chg="modSp add mod">
        <pc:chgData name="Lorenzo Di Domenico" userId="b92e3e10ad574af4" providerId="LiveId" clId="{5A00FCB2-DAA9-4035-9279-B16575AC47BE}" dt="2022-04-12T14:54:10.467" v="8066" actId="20577"/>
        <pc:sldMkLst>
          <pc:docMk/>
          <pc:sldMk cId="585639713" sldId="375"/>
        </pc:sldMkLst>
        <pc:spChg chg="mod">
          <ac:chgData name="Lorenzo Di Domenico" userId="b92e3e10ad574af4" providerId="LiveId" clId="{5A00FCB2-DAA9-4035-9279-B16575AC47BE}" dt="2022-04-12T14:54:10.467" v="8066" actId="20577"/>
          <ac:spMkLst>
            <pc:docMk/>
            <pc:sldMk cId="585639713" sldId="375"/>
            <ac:spMk id="6" creationId="{5C9A7CC3-30A0-43F5-996D-3D99B31FC2A6}"/>
          </ac:spMkLst>
        </pc:spChg>
      </pc:sldChg>
      <pc:sldChg chg="modSp add del mod ord">
        <pc:chgData name="Lorenzo Di Domenico" userId="b92e3e10ad574af4" providerId="LiveId" clId="{5A00FCB2-DAA9-4035-9279-B16575AC47BE}" dt="2022-04-12T14:40:08.910" v="7377" actId="2696"/>
        <pc:sldMkLst>
          <pc:docMk/>
          <pc:sldMk cId="3174311536" sldId="375"/>
        </pc:sldMkLst>
        <pc:spChg chg="mod">
          <ac:chgData name="Lorenzo Di Domenico" userId="b92e3e10ad574af4" providerId="LiveId" clId="{5A00FCB2-DAA9-4035-9279-B16575AC47BE}" dt="2022-04-12T14:38:43.997" v="7348" actId="20577"/>
          <ac:spMkLst>
            <pc:docMk/>
            <pc:sldMk cId="3174311536" sldId="375"/>
            <ac:spMk id="6" creationId="{5C9A7CC3-30A0-43F5-996D-3D99B31FC2A6}"/>
          </ac:spMkLst>
        </pc:spChg>
        <pc:spChg chg="mod">
          <ac:chgData name="Lorenzo Di Domenico" userId="b92e3e10ad574af4" providerId="LiveId" clId="{5A00FCB2-DAA9-4035-9279-B16575AC47BE}" dt="2022-04-12T14:39:29.467" v="7375" actId="20577"/>
          <ac:spMkLst>
            <pc:docMk/>
            <pc:sldMk cId="3174311536" sldId="375"/>
            <ac:spMk id="10245" creationId="{9E9D7871-5470-4D91-8213-4A46E5028592}"/>
          </ac:spMkLst>
        </pc:spChg>
      </pc:sldChg>
      <pc:sldChg chg="delSp modSp add mod">
        <pc:chgData name="Lorenzo Di Domenico" userId="b92e3e10ad574af4" providerId="LiveId" clId="{5A00FCB2-DAA9-4035-9279-B16575AC47BE}" dt="2022-04-13T08:35:33.357" v="10369" actId="5793"/>
        <pc:sldMkLst>
          <pc:docMk/>
          <pc:sldMk cId="2816418055" sldId="376"/>
        </pc:sldMkLst>
        <pc:spChg chg="mod">
          <ac:chgData name="Lorenzo Di Domenico" userId="b92e3e10ad574af4" providerId="LiveId" clId="{5A00FCB2-DAA9-4035-9279-B16575AC47BE}" dt="2022-04-13T08:35:33.357" v="10369" actId="5793"/>
          <ac:spMkLst>
            <pc:docMk/>
            <pc:sldMk cId="2816418055" sldId="376"/>
            <ac:spMk id="9" creationId="{8C749E09-5C0B-43E0-A2D3-24CA6ADCB9FD}"/>
          </ac:spMkLst>
        </pc:spChg>
        <pc:spChg chg="mod">
          <ac:chgData name="Lorenzo Di Domenico" userId="b92e3e10ad574af4" providerId="LiveId" clId="{5A00FCB2-DAA9-4035-9279-B16575AC47BE}" dt="2022-04-12T15:22:29.608" v="8931" actId="20577"/>
          <ac:spMkLst>
            <pc:docMk/>
            <pc:sldMk cId="2816418055" sldId="376"/>
            <ac:spMk id="10245" creationId="{9E9D7871-5470-4D91-8213-4A46E5028592}"/>
          </ac:spMkLst>
        </pc:spChg>
        <pc:picChg chg="del">
          <ac:chgData name="Lorenzo Di Domenico" userId="b92e3e10ad574af4" providerId="LiveId" clId="{5A00FCB2-DAA9-4035-9279-B16575AC47BE}" dt="2022-04-12T15:23:49.887" v="9256" actId="478"/>
          <ac:picMkLst>
            <pc:docMk/>
            <pc:sldMk cId="2816418055" sldId="376"/>
            <ac:picMk id="4" creationId="{1021FAC0-4FCD-4186-8031-9FEB50DB3192}"/>
          </ac:picMkLst>
        </pc:picChg>
      </pc:sldChg>
      <pc:sldChg chg="modSp add mod">
        <pc:chgData name="Lorenzo Di Domenico" userId="b92e3e10ad574af4" providerId="LiveId" clId="{5A00FCB2-DAA9-4035-9279-B16575AC47BE}" dt="2022-04-13T08:52:28.651" v="11514" actId="20577"/>
        <pc:sldMkLst>
          <pc:docMk/>
          <pc:sldMk cId="236266777" sldId="377"/>
        </pc:sldMkLst>
        <pc:spChg chg="mod">
          <ac:chgData name="Lorenzo Di Domenico" userId="b92e3e10ad574af4" providerId="LiveId" clId="{5A00FCB2-DAA9-4035-9279-B16575AC47BE}" dt="2022-04-13T08:52:28.651" v="11514" actId="20577"/>
          <ac:spMkLst>
            <pc:docMk/>
            <pc:sldMk cId="236266777" sldId="377"/>
            <ac:spMk id="9" creationId="{8C749E09-5C0B-43E0-A2D3-24CA6ADCB9FD}"/>
          </ac:spMkLst>
        </pc:spChg>
      </pc:sldChg>
      <pc:sldChg chg="addSp modSp add mod">
        <pc:chgData name="Lorenzo Di Domenico" userId="b92e3e10ad574af4" providerId="LiveId" clId="{5A00FCB2-DAA9-4035-9279-B16575AC47BE}" dt="2022-04-13T09:11:54.502" v="11813" actId="113"/>
        <pc:sldMkLst>
          <pc:docMk/>
          <pc:sldMk cId="2815129897" sldId="378"/>
        </pc:sldMkLst>
        <pc:spChg chg="mod">
          <ac:chgData name="Lorenzo Di Domenico" userId="b92e3e10ad574af4" providerId="LiveId" clId="{5A00FCB2-DAA9-4035-9279-B16575AC47BE}" dt="2022-04-13T09:11:54.502" v="11813" actId="113"/>
          <ac:spMkLst>
            <pc:docMk/>
            <pc:sldMk cId="2815129897" sldId="378"/>
            <ac:spMk id="9" creationId="{8C749E09-5C0B-43E0-A2D3-24CA6ADCB9FD}"/>
          </ac:spMkLst>
        </pc:spChg>
        <pc:picChg chg="add mod">
          <ac:chgData name="Lorenzo Di Domenico" userId="b92e3e10ad574af4" providerId="LiveId" clId="{5A00FCB2-DAA9-4035-9279-B16575AC47BE}" dt="2022-04-13T08:46:16.686" v="10830" actId="1076"/>
          <ac:picMkLst>
            <pc:docMk/>
            <pc:sldMk cId="2815129897" sldId="378"/>
            <ac:picMk id="4" creationId="{99DE141B-C5DE-4AB3-93B2-2BFE2B89FF90}"/>
          </ac:picMkLst>
        </pc:picChg>
      </pc:sldChg>
      <pc:sldChg chg="addSp delSp modSp add">
        <pc:chgData name="Lorenzo Di Domenico" userId="b92e3e10ad574af4" providerId="LiveId" clId="{5A00FCB2-DAA9-4035-9279-B16575AC47BE}" dt="2022-04-13T08:52:42.557" v="11516" actId="478"/>
        <pc:sldMkLst>
          <pc:docMk/>
          <pc:sldMk cId="4034482698" sldId="379"/>
        </pc:sldMkLst>
        <pc:spChg chg="del">
          <ac:chgData name="Lorenzo Di Domenico" userId="b92e3e10ad574af4" providerId="LiveId" clId="{5A00FCB2-DAA9-4035-9279-B16575AC47BE}" dt="2022-04-13T08:52:42.557" v="11516" actId="478"/>
          <ac:spMkLst>
            <pc:docMk/>
            <pc:sldMk cId="4034482698" sldId="379"/>
            <ac:spMk id="9" creationId="{8C749E09-5C0B-43E0-A2D3-24CA6ADCB9FD}"/>
          </ac:spMkLst>
        </pc:spChg>
        <pc:picChg chg="add mod">
          <ac:chgData name="Lorenzo Di Domenico" userId="b92e3e10ad574af4" providerId="LiveId" clId="{5A00FCB2-DAA9-4035-9279-B16575AC47BE}" dt="2022-04-13T08:52:36.214" v="11515"/>
          <ac:picMkLst>
            <pc:docMk/>
            <pc:sldMk cId="4034482698" sldId="379"/>
            <ac:picMk id="4" creationId="{6E98215E-B0B3-4B8F-859E-853552441D67}"/>
          </ac:picMkLst>
        </pc:picChg>
      </pc:sldChg>
      <pc:sldChg chg="addSp delSp modSp add mod">
        <pc:chgData name="Lorenzo Di Domenico" userId="b92e3e10ad574af4" providerId="LiveId" clId="{5A00FCB2-DAA9-4035-9279-B16575AC47BE}" dt="2022-04-13T09:04:06.276" v="11534" actId="20577"/>
        <pc:sldMkLst>
          <pc:docMk/>
          <pc:sldMk cId="4162755246" sldId="380"/>
        </pc:sldMkLst>
        <pc:spChg chg="mod">
          <ac:chgData name="Lorenzo Di Domenico" userId="b92e3e10ad574af4" providerId="LiveId" clId="{5A00FCB2-DAA9-4035-9279-B16575AC47BE}" dt="2022-04-13T09:04:06.276" v="11534" actId="20577"/>
          <ac:spMkLst>
            <pc:docMk/>
            <pc:sldMk cId="4162755246" sldId="380"/>
            <ac:spMk id="9" creationId="{8C749E09-5C0B-43E0-A2D3-24CA6ADCB9FD}"/>
          </ac:spMkLst>
        </pc:spChg>
        <pc:picChg chg="del">
          <ac:chgData name="Lorenzo Di Domenico" userId="b92e3e10ad574af4" providerId="LiveId" clId="{5A00FCB2-DAA9-4035-9279-B16575AC47BE}" dt="2022-04-13T08:57:15.202" v="11518" actId="478"/>
          <ac:picMkLst>
            <pc:docMk/>
            <pc:sldMk cId="4162755246" sldId="380"/>
            <ac:picMk id="4" creationId="{99DE141B-C5DE-4AB3-93B2-2BFE2B89FF90}"/>
          </ac:picMkLst>
        </pc:picChg>
        <pc:picChg chg="add mod">
          <ac:chgData name="Lorenzo Di Domenico" userId="b92e3e10ad574af4" providerId="LiveId" clId="{5A00FCB2-DAA9-4035-9279-B16575AC47BE}" dt="2022-04-13T09:03:59.027" v="11532" actId="1076"/>
          <ac:picMkLst>
            <pc:docMk/>
            <pc:sldMk cId="4162755246" sldId="380"/>
            <ac:picMk id="5" creationId="{38F31CCE-B564-40E8-A350-39743835396C}"/>
          </ac:picMkLst>
        </pc:picChg>
      </pc:sldChg>
      <pc:sldChg chg="addSp modSp add mod">
        <pc:chgData name="Lorenzo Di Domenico" userId="b92e3e10ad574af4" providerId="LiveId" clId="{5A00FCB2-DAA9-4035-9279-B16575AC47BE}" dt="2022-04-13T09:09:07.669" v="11715" actId="6549"/>
        <pc:sldMkLst>
          <pc:docMk/>
          <pc:sldMk cId="3397449391" sldId="381"/>
        </pc:sldMkLst>
        <pc:spChg chg="mod">
          <ac:chgData name="Lorenzo Di Domenico" userId="b92e3e10ad574af4" providerId="LiveId" clId="{5A00FCB2-DAA9-4035-9279-B16575AC47BE}" dt="2022-04-13T09:09:07.669" v="11715" actId="6549"/>
          <ac:spMkLst>
            <pc:docMk/>
            <pc:sldMk cId="3397449391" sldId="381"/>
            <ac:spMk id="9" creationId="{8C749E09-5C0B-43E0-A2D3-24CA6ADCB9FD}"/>
          </ac:spMkLst>
        </pc:spChg>
        <pc:picChg chg="add mod">
          <ac:chgData name="Lorenzo Di Domenico" userId="b92e3e10ad574af4" providerId="LiveId" clId="{5A00FCB2-DAA9-4035-9279-B16575AC47BE}" dt="2022-04-13T09:08:52.976" v="11585" actId="14100"/>
          <ac:picMkLst>
            <pc:docMk/>
            <pc:sldMk cId="3397449391" sldId="381"/>
            <ac:picMk id="4" creationId="{73CCC9DE-47B3-45AA-B4DE-E8D66EFACE7C}"/>
          </ac:picMkLst>
        </pc:picChg>
      </pc:sldChg>
      <pc:sldChg chg="delSp modSp add mod">
        <pc:chgData name="Lorenzo Di Domenico" userId="b92e3e10ad574af4" providerId="LiveId" clId="{5A00FCB2-DAA9-4035-9279-B16575AC47BE}" dt="2022-04-13T09:05:30.731" v="11584" actId="5793"/>
        <pc:sldMkLst>
          <pc:docMk/>
          <pc:sldMk cId="172638865" sldId="382"/>
        </pc:sldMkLst>
        <pc:spChg chg="mod">
          <ac:chgData name="Lorenzo Di Domenico" userId="b92e3e10ad574af4" providerId="LiveId" clId="{5A00FCB2-DAA9-4035-9279-B16575AC47BE}" dt="2022-04-13T09:05:30.731" v="11584" actId="5793"/>
          <ac:spMkLst>
            <pc:docMk/>
            <pc:sldMk cId="172638865" sldId="382"/>
            <ac:spMk id="9" creationId="{8C749E09-5C0B-43E0-A2D3-24CA6ADCB9FD}"/>
          </ac:spMkLst>
        </pc:spChg>
        <pc:picChg chg="del">
          <ac:chgData name="Lorenzo Di Domenico" userId="b92e3e10ad574af4" providerId="LiveId" clId="{5A00FCB2-DAA9-4035-9279-B16575AC47BE}" dt="2022-04-13T09:04:35.552" v="11538" actId="478"/>
          <ac:picMkLst>
            <pc:docMk/>
            <pc:sldMk cId="172638865" sldId="382"/>
            <ac:picMk id="5" creationId="{38F31CCE-B564-40E8-A350-39743835396C}"/>
          </ac:picMkLst>
        </pc:picChg>
      </pc:sldChg>
      <pc:sldChg chg="addSp delSp modSp add mod">
        <pc:chgData name="Lorenzo Di Domenico" userId="b92e3e10ad574af4" providerId="LiveId" clId="{5A00FCB2-DAA9-4035-9279-B16575AC47BE}" dt="2022-04-13T09:10:34.211" v="11812" actId="20577"/>
        <pc:sldMkLst>
          <pc:docMk/>
          <pc:sldMk cId="1417293435" sldId="383"/>
        </pc:sldMkLst>
        <pc:spChg chg="mod">
          <ac:chgData name="Lorenzo Di Domenico" userId="b92e3e10ad574af4" providerId="LiveId" clId="{5A00FCB2-DAA9-4035-9279-B16575AC47BE}" dt="2022-04-13T09:10:34.211" v="11812" actId="20577"/>
          <ac:spMkLst>
            <pc:docMk/>
            <pc:sldMk cId="1417293435" sldId="383"/>
            <ac:spMk id="9" creationId="{8C749E09-5C0B-43E0-A2D3-24CA6ADCB9FD}"/>
          </ac:spMkLst>
        </pc:spChg>
        <pc:spChg chg="mod">
          <ac:chgData name="Lorenzo Di Domenico" userId="b92e3e10ad574af4" providerId="LiveId" clId="{5A00FCB2-DAA9-4035-9279-B16575AC47BE}" dt="2022-04-13T09:09:46.502" v="11778" actId="14100"/>
          <ac:spMkLst>
            <pc:docMk/>
            <pc:sldMk cId="1417293435" sldId="383"/>
            <ac:spMk id="10245" creationId="{9E9D7871-5470-4D91-8213-4A46E5028592}"/>
          </ac:spMkLst>
        </pc:spChg>
        <pc:picChg chg="add mod">
          <ac:chgData name="Lorenzo Di Domenico" userId="b92e3e10ad574af4" providerId="LiveId" clId="{5A00FCB2-DAA9-4035-9279-B16575AC47BE}" dt="2022-04-13T09:09:24.277" v="11720" actId="1076"/>
          <ac:picMkLst>
            <pc:docMk/>
            <pc:sldMk cId="1417293435" sldId="383"/>
            <ac:picMk id="4" creationId="{246B86E8-06D8-4D49-8657-B190C411C998}"/>
          </ac:picMkLst>
        </pc:picChg>
        <pc:picChg chg="del">
          <ac:chgData name="Lorenzo Di Domenico" userId="b92e3e10ad574af4" providerId="LiveId" clId="{5A00FCB2-DAA9-4035-9279-B16575AC47BE}" dt="2022-04-13T09:09:13.419" v="11717" actId="478"/>
          <ac:picMkLst>
            <pc:docMk/>
            <pc:sldMk cId="1417293435" sldId="383"/>
            <ac:picMk id="5" creationId="{38F31CCE-B564-40E8-A350-39743835396C}"/>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6D8EA1F-F455-4B88-9885-F384C375F575}"/>
              </a:ext>
            </a:extLst>
          </p:cNvPr>
          <p:cNvSpPr>
            <a:spLocks noGrp="1" noChangeArrowheads="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pPr>
              <a:defRPr/>
            </a:pPr>
            <a:endParaRPr lang="it-IT" altLang="it-IT"/>
          </a:p>
        </p:txBody>
      </p:sp>
      <p:sp>
        <p:nvSpPr>
          <p:cNvPr id="3075" name="Rectangle 3">
            <a:extLst>
              <a:ext uri="{FF2B5EF4-FFF2-40B4-BE49-F238E27FC236}">
                <a16:creationId xmlns:a16="http://schemas.microsoft.com/office/drawing/2014/main" id="{8F02CDCD-2256-4A6A-8880-72D8515DC267}"/>
              </a:ext>
            </a:extLst>
          </p:cNvPr>
          <p:cNvSpPr>
            <a:spLocks noGrp="1" noChangeArrowheads="1"/>
          </p:cNvSpPr>
          <p:nvPr>
            <p:ph type="dt" sz="quarter" idx="1"/>
          </p:nvPr>
        </p:nvSpPr>
        <p:spPr bwMode="auto">
          <a:xfrm>
            <a:off x="388620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pPr>
              <a:defRPr/>
            </a:pPr>
            <a:endParaRPr lang="it-IT" altLang="it-IT"/>
          </a:p>
        </p:txBody>
      </p:sp>
      <p:sp>
        <p:nvSpPr>
          <p:cNvPr id="3076" name="Rectangle 4">
            <a:extLst>
              <a:ext uri="{FF2B5EF4-FFF2-40B4-BE49-F238E27FC236}">
                <a16:creationId xmlns:a16="http://schemas.microsoft.com/office/drawing/2014/main" id="{25DC6133-35DC-4CDC-BF8A-0D94758438E3}"/>
              </a:ext>
            </a:extLst>
          </p:cNvPr>
          <p:cNvSpPr>
            <a:spLocks noGrp="1" noChangeArrowheads="1"/>
          </p:cNvSpPr>
          <p:nvPr>
            <p:ph type="ftr" sz="quarter" idx="2"/>
          </p:nvPr>
        </p:nvSpPr>
        <p:spPr bwMode="auto">
          <a:xfrm>
            <a:off x="0" y="8686800"/>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pPr>
              <a:defRPr/>
            </a:pPr>
            <a:endParaRPr lang="it-IT" altLang="it-IT"/>
          </a:p>
        </p:txBody>
      </p:sp>
      <p:sp>
        <p:nvSpPr>
          <p:cNvPr id="3077" name="Rectangle 5">
            <a:extLst>
              <a:ext uri="{FF2B5EF4-FFF2-40B4-BE49-F238E27FC236}">
                <a16:creationId xmlns:a16="http://schemas.microsoft.com/office/drawing/2014/main" id="{62B5E6C9-C264-4B2A-8653-DAF655F87A3B}"/>
              </a:ext>
            </a:extLst>
          </p:cNvPr>
          <p:cNvSpPr>
            <a:spLocks noGrp="1" noChangeArrowheads="1"/>
          </p:cNvSpPr>
          <p:nvPr>
            <p:ph type="sldNum" sz="quarter" idx="3"/>
          </p:nvPr>
        </p:nvSpPr>
        <p:spPr bwMode="auto">
          <a:xfrm>
            <a:off x="3886200" y="8686800"/>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pPr>
              <a:defRPr/>
            </a:pPr>
            <a:fld id="{C40F2B60-E80C-4FBB-A55A-B75CDA5C3D93}" type="slidenum">
              <a:rPr lang="it-IT" altLang="it-IT"/>
              <a:pPr>
                <a:defRPr/>
              </a:pPr>
              <a:t>‹N›</a:t>
            </a:fld>
            <a:endParaRPr lang="it-IT" altLang="it-IT"/>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4281EAB-6DFB-4FCF-9515-1E581FC60D88}"/>
              </a:ext>
            </a:extLst>
          </p:cNvPr>
          <p:cNvSpPr>
            <a:spLocks noGrp="1" noChangeArrowheads="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pPr>
              <a:defRPr/>
            </a:pPr>
            <a:endParaRPr lang="it-IT" altLang="it-IT"/>
          </a:p>
        </p:txBody>
      </p:sp>
      <p:sp>
        <p:nvSpPr>
          <p:cNvPr id="5123" name="Rectangle 3">
            <a:extLst>
              <a:ext uri="{FF2B5EF4-FFF2-40B4-BE49-F238E27FC236}">
                <a16:creationId xmlns:a16="http://schemas.microsoft.com/office/drawing/2014/main" id="{82B70DA0-06F6-4520-BBE0-493093EE4AD0}"/>
              </a:ext>
            </a:extLst>
          </p:cNvPr>
          <p:cNvSpPr>
            <a:spLocks noGrp="1" noChangeArrowheads="1"/>
          </p:cNvSpPr>
          <p:nvPr>
            <p:ph type="dt" idx="1"/>
          </p:nvPr>
        </p:nvSpPr>
        <p:spPr bwMode="auto">
          <a:xfrm>
            <a:off x="388620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pPr>
              <a:defRPr/>
            </a:pPr>
            <a:endParaRPr lang="it-IT" altLang="it-IT"/>
          </a:p>
        </p:txBody>
      </p:sp>
      <p:sp>
        <p:nvSpPr>
          <p:cNvPr id="2052" name="Rectangle 4">
            <a:extLst>
              <a:ext uri="{FF2B5EF4-FFF2-40B4-BE49-F238E27FC236}">
                <a16:creationId xmlns:a16="http://schemas.microsoft.com/office/drawing/2014/main" id="{CB682FCF-5426-43D7-8AB2-6756E92E257B}"/>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a:extLst>
              <a:ext uri="{FF2B5EF4-FFF2-40B4-BE49-F238E27FC236}">
                <a16:creationId xmlns:a16="http://schemas.microsoft.com/office/drawing/2014/main" id="{8C446625-FCBC-44B9-A2FE-F95B599673B9}"/>
              </a:ext>
            </a:extLst>
          </p:cNvPr>
          <p:cNvSpPr>
            <a:spLocks noGrp="1" noChangeArrowheads="1"/>
          </p:cNvSpPr>
          <p:nvPr>
            <p:ph type="body" sz="quarter" idx="3"/>
          </p:nvPr>
        </p:nvSpPr>
        <p:spPr bwMode="auto">
          <a:xfrm>
            <a:off x="914400" y="4343400"/>
            <a:ext cx="5029200" cy="4114800"/>
          </a:xfrm>
          <a:prstGeom prst="rect">
            <a:avLst/>
          </a:prstGeom>
          <a:noFill/>
          <a:ln>
            <a:noFill/>
          </a:ln>
        </p:spPr>
        <p:txBody>
          <a:bodyPr vert="horz" wrap="square" lIns="91440" tIns="45720" rIns="91440" bIns="45720" numCol="1" anchor="t" anchorCtr="0" compatLnSpc="1">
            <a:prstTxWarp prst="textNoShape">
              <a:avLst/>
            </a:prstTxWarp>
          </a:bodyPr>
          <a:lstStyle/>
          <a:p>
            <a:pPr lvl="0"/>
            <a:r>
              <a:rPr lang="it-IT" altLang="it-IT" noProof="0"/>
              <a:t>Fare clic per modificare gli stili del testo dello schema</a:t>
            </a:r>
          </a:p>
          <a:p>
            <a:pPr lvl="1"/>
            <a:r>
              <a:rPr lang="it-IT" altLang="it-IT" noProof="0"/>
              <a:t>Secondo livello</a:t>
            </a:r>
          </a:p>
          <a:p>
            <a:pPr lvl="2"/>
            <a:r>
              <a:rPr lang="it-IT" altLang="it-IT" noProof="0"/>
              <a:t>Terzo livello</a:t>
            </a:r>
          </a:p>
          <a:p>
            <a:pPr lvl="3"/>
            <a:r>
              <a:rPr lang="it-IT" altLang="it-IT" noProof="0"/>
              <a:t>Quarto livello</a:t>
            </a:r>
          </a:p>
          <a:p>
            <a:pPr lvl="4"/>
            <a:r>
              <a:rPr lang="it-IT" altLang="it-IT" noProof="0"/>
              <a:t>Quinto livello</a:t>
            </a:r>
          </a:p>
        </p:txBody>
      </p:sp>
      <p:sp>
        <p:nvSpPr>
          <p:cNvPr id="5126" name="Rectangle 6">
            <a:extLst>
              <a:ext uri="{FF2B5EF4-FFF2-40B4-BE49-F238E27FC236}">
                <a16:creationId xmlns:a16="http://schemas.microsoft.com/office/drawing/2014/main" id="{08E35B8C-5F58-4373-A837-7A92989EBF2D}"/>
              </a:ext>
            </a:extLst>
          </p:cNvPr>
          <p:cNvSpPr>
            <a:spLocks noGrp="1" noChangeArrowheads="1"/>
          </p:cNvSpPr>
          <p:nvPr>
            <p:ph type="ftr" sz="quarter" idx="4"/>
          </p:nvPr>
        </p:nvSpPr>
        <p:spPr bwMode="auto">
          <a:xfrm>
            <a:off x="0" y="8686800"/>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pPr>
              <a:defRPr/>
            </a:pPr>
            <a:endParaRPr lang="it-IT" altLang="it-IT"/>
          </a:p>
        </p:txBody>
      </p:sp>
      <p:sp>
        <p:nvSpPr>
          <p:cNvPr id="5127" name="Rectangle 7">
            <a:extLst>
              <a:ext uri="{FF2B5EF4-FFF2-40B4-BE49-F238E27FC236}">
                <a16:creationId xmlns:a16="http://schemas.microsoft.com/office/drawing/2014/main" id="{5B8230DC-C02F-486F-8646-62D34F1114FB}"/>
              </a:ext>
            </a:extLst>
          </p:cNvPr>
          <p:cNvSpPr>
            <a:spLocks noGrp="1" noChangeArrowheads="1"/>
          </p:cNvSpPr>
          <p:nvPr>
            <p:ph type="sldNum" sz="quarter" idx="5"/>
          </p:nvPr>
        </p:nvSpPr>
        <p:spPr bwMode="auto">
          <a:xfrm>
            <a:off x="3886200" y="8686800"/>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pPr>
              <a:defRPr/>
            </a:pPr>
            <a:fld id="{AE0C6612-7C66-4375-B6F4-E777BBA861E4}"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1A393CD2-92C9-41F7-8994-2DDE0B32C04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8D56C8E4-EAC8-46AD-8F5F-BD6C4082D8E6}" type="slidenum">
              <a:rPr lang="it-IT" altLang="it-IT" sz="1200" smtClean="0">
                <a:solidFill>
                  <a:schemeClr val="tx1"/>
                </a:solidFill>
              </a:rPr>
              <a:pPr/>
              <a:t>1</a:t>
            </a:fld>
            <a:endParaRPr lang="it-IT" altLang="it-IT" sz="1200">
              <a:solidFill>
                <a:schemeClr val="tx1"/>
              </a:solidFill>
            </a:endParaRPr>
          </a:p>
        </p:txBody>
      </p:sp>
      <p:sp>
        <p:nvSpPr>
          <p:cNvPr id="5123" name="Rectangle 2">
            <a:extLst>
              <a:ext uri="{FF2B5EF4-FFF2-40B4-BE49-F238E27FC236}">
                <a16:creationId xmlns:a16="http://schemas.microsoft.com/office/drawing/2014/main" id="{3C88A052-BC1A-4988-8864-C68D40209856}"/>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04A73CF0-861A-432A-8DE7-3E3364ACF93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10</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6926641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11</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4275961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12</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3262081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2</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723697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3</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045695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4</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4267867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5</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807262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6</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19628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7</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1598569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8</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36989783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9</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207350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 dello schema</a:t>
            </a:r>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Rectangle 4">
            <a:extLst>
              <a:ext uri="{FF2B5EF4-FFF2-40B4-BE49-F238E27FC236}">
                <a16:creationId xmlns:a16="http://schemas.microsoft.com/office/drawing/2014/main" id="{03192C8D-037E-4556-B09F-8E3FBECA95C9}"/>
              </a:ext>
            </a:extLst>
          </p:cNvPr>
          <p:cNvSpPr>
            <a:spLocks noGrp="1" noChangeArrowheads="1"/>
          </p:cNvSpPr>
          <p:nvPr>
            <p:ph type="dt" sz="half" idx="10"/>
          </p:nvPr>
        </p:nvSpPr>
        <p:spPr>
          <a:ln/>
        </p:spPr>
        <p:txBody>
          <a:bodyPr/>
          <a:lstStyle>
            <a:lvl1pPr>
              <a:defRPr/>
            </a:lvl1pPr>
          </a:lstStyle>
          <a:p>
            <a:pPr>
              <a:defRPr/>
            </a:pPr>
            <a:fld id="{EF2C7FBB-AA1E-4560-AFB9-E374276CDFFD}" type="datetime1">
              <a:rPr lang="it-IT" altLang="it-IT"/>
              <a:pPr>
                <a:defRPr/>
              </a:pPr>
              <a:t>01/06/2022</a:t>
            </a:fld>
            <a:endParaRPr lang="it-IT" altLang="it-IT"/>
          </a:p>
        </p:txBody>
      </p:sp>
      <p:sp>
        <p:nvSpPr>
          <p:cNvPr id="5" name="Rectangle 5">
            <a:extLst>
              <a:ext uri="{FF2B5EF4-FFF2-40B4-BE49-F238E27FC236}">
                <a16:creationId xmlns:a16="http://schemas.microsoft.com/office/drawing/2014/main" id="{069F07EF-14D0-41AD-BA7B-FA2F8A1265BD}"/>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81C0C89-9577-4147-A56E-9381D5E4E288}"/>
              </a:ext>
            </a:extLst>
          </p:cNvPr>
          <p:cNvSpPr>
            <a:spLocks noGrp="1" noChangeArrowheads="1"/>
          </p:cNvSpPr>
          <p:nvPr>
            <p:ph type="sldNum" sz="quarter" idx="12"/>
          </p:nvPr>
        </p:nvSpPr>
        <p:spPr>
          <a:ln/>
        </p:spPr>
        <p:txBody>
          <a:bodyPr/>
          <a:lstStyle>
            <a:lvl1pPr>
              <a:defRPr/>
            </a:lvl1pPr>
          </a:lstStyle>
          <a:p>
            <a:pPr>
              <a:defRPr/>
            </a:pPr>
            <a:r>
              <a:rPr lang="it-IT" altLang="it-IT"/>
              <a:t>Pagina </a:t>
            </a:r>
            <a:fld id="{D5D58791-A8B7-43B6-9E1A-9F536667D087}" type="slidenum">
              <a:rPr lang="it-IT" altLang="it-IT" smtClean="0"/>
              <a:pPr>
                <a:defRPr/>
              </a:pPr>
              <a:t>‹N›</a:t>
            </a:fld>
            <a:endParaRPr lang="it-IT" altLang="it-IT"/>
          </a:p>
        </p:txBody>
      </p:sp>
    </p:spTree>
    <p:extLst>
      <p:ext uri="{BB962C8B-B14F-4D97-AF65-F5344CB8AC3E}">
        <p14:creationId xmlns:p14="http://schemas.microsoft.com/office/powerpoint/2010/main" val="3746710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16CF0EF1-B24A-4528-9F75-2ED69B5E92F0}"/>
              </a:ext>
            </a:extLst>
          </p:cNvPr>
          <p:cNvSpPr>
            <a:spLocks noGrp="1" noChangeArrowheads="1"/>
          </p:cNvSpPr>
          <p:nvPr>
            <p:ph type="dt" sz="half" idx="10"/>
          </p:nvPr>
        </p:nvSpPr>
        <p:spPr>
          <a:ln/>
        </p:spPr>
        <p:txBody>
          <a:bodyPr/>
          <a:lstStyle>
            <a:lvl1pPr>
              <a:defRPr/>
            </a:lvl1pPr>
          </a:lstStyle>
          <a:p>
            <a:pPr>
              <a:defRPr/>
            </a:pPr>
            <a:fld id="{D3395F59-15E6-4B07-BFC1-F78BA873EC16}" type="datetime1">
              <a:rPr lang="it-IT" altLang="it-IT"/>
              <a:pPr>
                <a:defRPr/>
              </a:pPr>
              <a:t>01/06/2022</a:t>
            </a:fld>
            <a:endParaRPr lang="it-IT" altLang="it-IT"/>
          </a:p>
        </p:txBody>
      </p:sp>
      <p:sp>
        <p:nvSpPr>
          <p:cNvPr id="5" name="Rectangle 5">
            <a:extLst>
              <a:ext uri="{FF2B5EF4-FFF2-40B4-BE49-F238E27FC236}">
                <a16:creationId xmlns:a16="http://schemas.microsoft.com/office/drawing/2014/main" id="{56CB0083-A7D3-48AB-9781-74C14FE98952}"/>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BDB565F8-5B9F-4EEA-A28C-D30158441712}"/>
              </a:ext>
            </a:extLst>
          </p:cNvPr>
          <p:cNvSpPr>
            <a:spLocks noGrp="1" noChangeArrowheads="1"/>
          </p:cNvSpPr>
          <p:nvPr>
            <p:ph type="sldNum" sz="quarter" idx="12"/>
          </p:nvPr>
        </p:nvSpPr>
        <p:spPr>
          <a:ln/>
        </p:spPr>
        <p:txBody>
          <a:bodyPr/>
          <a:lstStyle>
            <a:lvl1pPr>
              <a:defRPr/>
            </a:lvl1pPr>
          </a:lstStyle>
          <a:p>
            <a:pPr>
              <a:defRPr/>
            </a:pPr>
            <a:r>
              <a:rPr lang="it-IT" altLang="it-IT"/>
              <a:t>Pagina </a:t>
            </a:r>
            <a:fld id="{DD586C36-4D46-40DC-94A0-BB47498C51A4}" type="slidenum">
              <a:rPr lang="it-IT" altLang="it-IT" smtClean="0"/>
              <a:pPr>
                <a:defRPr/>
              </a:pPr>
              <a:t>‹N›</a:t>
            </a:fld>
            <a:endParaRPr lang="it-IT" altLang="it-IT"/>
          </a:p>
        </p:txBody>
      </p:sp>
    </p:spTree>
    <p:extLst>
      <p:ext uri="{BB962C8B-B14F-4D97-AF65-F5344CB8AC3E}">
        <p14:creationId xmlns:p14="http://schemas.microsoft.com/office/powerpoint/2010/main" val="284833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86563" y="409575"/>
            <a:ext cx="1889125" cy="5457825"/>
          </a:xfrm>
        </p:spPr>
        <p:txBody>
          <a:bodyPr vert="eaVert"/>
          <a:lstStyle/>
          <a:p>
            <a:r>
              <a:rPr lang="it-IT"/>
              <a:t>Fare clic per modificare lo stile del titolo dello schema</a:t>
            </a:r>
          </a:p>
        </p:txBody>
      </p:sp>
      <p:sp>
        <p:nvSpPr>
          <p:cNvPr id="3" name="Segnaposto testo verticale 2"/>
          <p:cNvSpPr>
            <a:spLocks noGrp="1"/>
          </p:cNvSpPr>
          <p:nvPr>
            <p:ph type="body" orient="vert" idx="1"/>
          </p:nvPr>
        </p:nvSpPr>
        <p:spPr>
          <a:xfrm>
            <a:off x="1116013" y="409575"/>
            <a:ext cx="5518150" cy="5457825"/>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B0A650C5-F883-4A38-8EFC-E9F6F2B0671E}"/>
              </a:ext>
            </a:extLst>
          </p:cNvPr>
          <p:cNvSpPr>
            <a:spLocks noGrp="1" noChangeArrowheads="1"/>
          </p:cNvSpPr>
          <p:nvPr>
            <p:ph type="dt" sz="half" idx="10"/>
          </p:nvPr>
        </p:nvSpPr>
        <p:spPr>
          <a:ln/>
        </p:spPr>
        <p:txBody>
          <a:bodyPr/>
          <a:lstStyle>
            <a:lvl1pPr>
              <a:defRPr/>
            </a:lvl1pPr>
          </a:lstStyle>
          <a:p>
            <a:pPr>
              <a:defRPr/>
            </a:pPr>
            <a:fld id="{7EC1158C-C337-46CB-811C-500EECB2045F}" type="datetime1">
              <a:rPr lang="it-IT" altLang="it-IT"/>
              <a:pPr>
                <a:defRPr/>
              </a:pPr>
              <a:t>01/06/2022</a:t>
            </a:fld>
            <a:endParaRPr lang="it-IT" altLang="it-IT"/>
          </a:p>
        </p:txBody>
      </p:sp>
      <p:sp>
        <p:nvSpPr>
          <p:cNvPr id="5" name="Rectangle 5">
            <a:extLst>
              <a:ext uri="{FF2B5EF4-FFF2-40B4-BE49-F238E27FC236}">
                <a16:creationId xmlns:a16="http://schemas.microsoft.com/office/drawing/2014/main" id="{3643D516-6266-402E-A6A5-34935F47ED51}"/>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75BABE73-8082-4423-8EB5-17E02844C020}"/>
              </a:ext>
            </a:extLst>
          </p:cNvPr>
          <p:cNvSpPr>
            <a:spLocks noGrp="1" noChangeArrowheads="1"/>
          </p:cNvSpPr>
          <p:nvPr>
            <p:ph type="sldNum" sz="quarter" idx="12"/>
          </p:nvPr>
        </p:nvSpPr>
        <p:spPr>
          <a:ln/>
        </p:spPr>
        <p:txBody>
          <a:bodyPr/>
          <a:lstStyle>
            <a:lvl1pPr>
              <a:defRPr/>
            </a:lvl1pPr>
          </a:lstStyle>
          <a:p>
            <a:pPr>
              <a:defRPr/>
            </a:pPr>
            <a:r>
              <a:rPr lang="it-IT" altLang="it-IT"/>
              <a:t>Pagina </a:t>
            </a:r>
            <a:fld id="{DEAA2F5E-6348-427E-A17C-D7850C011262}" type="slidenum">
              <a:rPr lang="it-IT" altLang="it-IT" smtClean="0"/>
              <a:pPr>
                <a:defRPr/>
              </a:pPr>
              <a:t>‹N›</a:t>
            </a:fld>
            <a:endParaRPr lang="it-IT" altLang="it-IT"/>
          </a:p>
        </p:txBody>
      </p:sp>
    </p:spTree>
    <p:extLst>
      <p:ext uri="{BB962C8B-B14F-4D97-AF65-F5344CB8AC3E}">
        <p14:creationId xmlns:p14="http://schemas.microsoft.com/office/powerpoint/2010/main" val="17101619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1116013" y="409575"/>
            <a:ext cx="7559675" cy="504825"/>
          </a:xfrm>
        </p:spPr>
        <p:txBody>
          <a:bodyPr/>
          <a:lstStyle/>
          <a:p>
            <a:r>
              <a:rPr lang="it-IT"/>
              <a:t>Fare clic per modificare lo stile del titolo dello schema</a:t>
            </a:r>
          </a:p>
        </p:txBody>
      </p:sp>
      <p:sp>
        <p:nvSpPr>
          <p:cNvPr id="3" name="Segnaposto testo 2"/>
          <p:cNvSpPr>
            <a:spLocks noGrp="1"/>
          </p:cNvSpPr>
          <p:nvPr>
            <p:ph type="body" sz="half" idx="1"/>
          </p:nvPr>
        </p:nvSpPr>
        <p:spPr>
          <a:xfrm>
            <a:off x="1116013" y="1752600"/>
            <a:ext cx="3703637" cy="41148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972050" y="1752600"/>
            <a:ext cx="3703638" cy="41148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a:extLst>
              <a:ext uri="{FF2B5EF4-FFF2-40B4-BE49-F238E27FC236}">
                <a16:creationId xmlns:a16="http://schemas.microsoft.com/office/drawing/2014/main" id="{0D734A6A-4288-4FE1-A477-84C30FABBEAF}"/>
              </a:ext>
            </a:extLst>
          </p:cNvPr>
          <p:cNvSpPr>
            <a:spLocks noGrp="1" noChangeArrowheads="1"/>
          </p:cNvSpPr>
          <p:nvPr>
            <p:ph type="dt" sz="half" idx="10"/>
          </p:nvPr>
        </p:nvSpPr>
        <p:spPr>
          <a:ln/>
        </p:spPr>
        <p:txBody>
          <a:bodyPr/>
          <a:lstStyle>
            <a:lvl1pPr>
              <a:defRPr/>
            </a:lvl1pPr>
          </a:lstStyle>
          <a:p>
            <a:pPr>
              <a:defRPr/>
            </a:pPr>
            <a:fld id="{EF40BCA3-F742-45B7-ABA6-D2FEFA329F83}" type="datetime1">
              <a:rPr lang="it-IT" altLang="it-IT"/>
              <a:pPr>
                <a:defRPr/>
              </a:pPr>
              <a:t>01/06/2022</a:t>
            </a:fld>
            <a:endParaRPr lang="it-IT" altLang="it-IT"/>
          </a:p>
        </p:txBody>
      </p:sp>
      <p:sp>
        <p:nvSpPr>
          <p:cNvPr id="6" name="Rectangle 5">
            <a:extLst>
              <a:ext uri="{FF2B5EF4-FFF2-40B4-BE49-F238E27FC236}">
                <a16:creationId xmlns:a16="http://schemas.microsoft.com/office/drawing/2014/main" id="{5A62841C-FA57-475A-9769-D042321AAC49}"/>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D87ACA48-1795-4168-8358-6F6A53A9EEBC}"/>
              </a:ext>
            </a:extLst>
          </p:cNvPr>
          <p:cNvSpPr>
            <a:spLocks noGrp="1" noChangeArrowheads="1"/>
          </p:cNvSpPr>
          <p:nvPr>
            <p:ph type="sldNum" sz="quarter" idx="12"/>
          </p:nvPr>
        </p:nvSpPr>
        <p:spPr>
          <a:ln/>
        </p:spPr>
        <p:txBody>
          <a:bodyPr/>
          <a:lstStyle>
            <a:lvl1pPr>
              <a:defRPr/>
            </a:lvl1pPr>
          </a:lstStyle>
          <a:p>
            <a:pPr>
              <a:defRPr/>
            </a:pPr>
            <a:r>
              <a:rPr lang="it-IT" altLang="it-IT"/>
              <a:t>Pagina </a:t>
            </a:r>
            <a:fld id="{2B6C2B67-B411-445D-B4BD-80B2349BA5A7}" type="slidenum">
              <a:rPr lang="it-IT" altLang="it-IT" smtClean="0"/>
              <a:pPr>
                <a:defRPr/>
              </a:pPr>
              <a:t>‹N›</a:t>
            </a:fld>
            <a:endParaRPr lang="it-IT" altLang="it-IT"/>
          </a:p>
        </p:txBody>
      </p:sp>
    </p:spTree>
    <p:extLst>
      <p:ext uri="{BB962C8B-B14F-4D97-AF65-F5344CB8AC3E}">
        <p14:creationId xmlns:p14="http://schemas.microsoft.com/office/powerpoint/2010/main" val="10468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1116013" y="409575"/>
            <a:ext cx="7559675" cy="504825"/>
          </a:xfrm>
        </p:spPr>
        <p:txBody>
          <a:bodyPr/>
          <a:lstStyle/>
          <a:p>
            <a:r>
              <a:rPr lang="it-IT"/>
              <a:t>Fare clic per modificare lo stile del titolo dello schema</a:t>
            </a:r>
          </a:p>
        </p:txBody>
      </p:sp>
      <p:sp>
        <p:nvSpPr>
          <p:cNvPr id="3" name="Segnaposto tabella 2"/>
          <p:cNvSpPr>
            <a:spLocks noGrp="1"/>
          </p:cNvSpPr>
          <p:nvPr>
            <p:ph type="tbl" idx="1"/>
          </p:nvPr>
        </p:nvSpPr>
        <p:spPr>
          <a:xfrm>
            <a:off x="1116013" y="1752600"/>
            <a:ext cx="7559675" cy="4114800"/>
          </a:xfrm>
        </p:spPr>
        <p:txBody>
          <a:bodyPr/>
          <a:lstStyle/>
          <a:p>
            <a:pPr lvl="0"/>
            <a:endParaRPr lang="it-IT" noProof="0"/>
          </a:p>
        </p:txBody>
      </p:sp>
      <p:sp>
        <p:nvSpPr>
          <p:cNvPr id="4" name="Rectangle 4">
            <a:extLst>
              <a:ext uri="{FF2B5EF4-FFF2-40B4-BE49-F238E27FC236}">
                <a16:creationId xmlns:a16="http://schemas.microsoft.com/office/drawing/2014/main" id="{86E0B471-13F4-44B4-B60B-2FD90A4BCE76}"/>
              </a:ext>
            </a:extLst>
          </p:cNvPr>
          <p:cNvSpPr>
            <a:spLocks noGrp="1" noChangeArrowheads="1"/>
          </p:cNvSpPr>
          <p:nvPr>
            <p:ph type="dt" sz="half" idx="10"/>
          </p:nvPr>
        </p:nvSpPr>
        <p:spPr>
          <a:ln/>
        </p:spPr>
        <p:txBody>
          <a:bodyPr/>
          <a:lstStyle>
            <a:lvl1pPr>
              <a:defRPr/>
            </a:lvl1pPr>
          </a:lstStyle>
          <a:p>
            <a:pPr>
              <a:defRPr/>
            </a:pPr>
            <a:fld id="{1294090D-5A70-4E41-BB25-EF091B68529C}" type="datetime1">
              <a:rPr lang="it-IT" altLang="it-IT"/>
              <a:pPr>
                <a:defRPr/>
              </a:pPr>
              <a:t>01/06/2022</a:t>
            </a:fld>
            <a:endParaRPr lang="it-IT" altLang="it-IT"/>
          </a:p>
        </p:txBody>
      </p:sp>
      <p:sp>
        <p:nvSpPr>
          <p:cNvPr id="5" name="Rectangle 5">
            <a:extLst>
              <a:ext uri="{FF2B5EF4-FFF2-40B4-BE49-F238E27FC236}">
                <a16:creationId xmlns:a16="http://schemas.microsoft.com/office/drawing/2014/main" id="{6FFC42C5-8CEF-4A00-83FF-B2DB43F033A8}"/>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0A8D6509-C2D3-4A39-BC3D-0A7568A929D1}"/>
              </a:ext>
            </a:extLst>
          </p:cNvPr>
          <p:cNvSpPr>
            <a:spLocks noGrp="1" noChangeArrowheads="1"/>
          </p:cNvSpPr>
          <p:nvPr>
            <p:ph type="sldNum" sz="quarter" idx="12"/>
          </p:nvPr>
        </p:nvSpPr>
        <p:spPr>
          <a:ln/>
        </p:spPr>
        <p:txBody>
          <a:bodyPr/>
          <a:lstStyle>
            <a:lvl1pPr>
              <a:defRPr/>
            </a:lvl1pPr>
          </a:lstStyle>
          <a:p>
            <a:pPr>
              <a:defRPr/>
            </a:pPr>
            <a:r>
              <a:rPr lang="it-IT" altLang="it-IT"/>
              <a:t>Pagina </a:t>
            </a:r>
            <a:fld id="{FA3ACC00-F628-437F-B7AB-A6E67C0334ED}" type="slidenum">
              <a:rPr lang="it-IT" altLang="it-IT" smtClean="0"/>
              <a:pPr>
                <a:defRPr/>
              </a:pPr>
              <a:t>‹N›</a:t>
            </a:fld>
            <a:endParaRPr lang="it-IT" altLang="it-IT"/>
          </a:p>
        </p:txBody>
      </p:sp>
    </p:spTree>
    <p:extLst>
      <p:ext uri="{BB962C8B-B14F-4D97-AF65-F5344CB8AC3E}">
        <p14:creationId xmlns:p14="http://schemas.microsoft.com/office/powerpoint/2010/main" val="2228709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itolo e grafico">
    <p:spTree>
      <p:nvGrpSpPr>
        <p:cNvPr id="1" name=""/>
        <p:cNvGrpSpPr/>
        <p:nvPr/>
      </p:nvGrpSpPr>
      <p:grpSpPr>
        <a:xfrm>
          <a:off x="0" y="0"/>
          <a:ext cx="0" cy="0"/>
          <a:chOff x="0" y="0"/>
          <a:chExt cx="0" cy="0"/>
        </a:xfrm>
      </p:grpSpPr>
      <p:sp>
        <p:nvSpPr>
          <p:cNvPr id="2" name="Titolo 1"/>
          <p:cNvSpPr>
            <a:spLocks noGrp="1"/>
          </p:cNvSpPr>
          <p:nvPr>
            <p:ph type="title"/>
          </p:nvPr>
        </p:nvSpPr>
        <p:spPr>
          <a:xfrm>
            <a:off x="1116013" y="409575"/>
            <a:ext cx="7559675" cy="504825"/>
          </a:xfrm>
        </p:spPr>
        <p:txBody>
          <a:bodyPr/>
          <a:lstStyle/>
          <a:p>
            <a:r>
              <a:rPr lang="it-IT"/>
              <a:t>Fare clic per modificare lo stile del titolo dello schema</a:t>
            </a:r>
          </a:p>
        </p:txBody>
      </p:sp>
      <p:sp>
        <p:nvSpPr>
          <p:cNvPr id="3" name="Segnaposto grafico 2"/>
          <p:cNvSpPr>
            <a:spLocks noGrp="1"/>
          </p:cNvSpPr>
          <p:nvPr>
            <p:ph type="chart" idx="1"/>
          </p:nvPr>
        </p:nvSpPr>
        <p:spPr>
          <a:xfrm>
            <a:off x="1116013" y="1752600"/>
            <a:ext cx="7559675" cy="4114800"/>
          </a:xfrm>
        </p:spPr>
        <p:txBody>
          <a:bodyPr/>
          <a:lstStyle/>
          <a:p>
            <a:pPr lvl="0"/>
            <a:endParaRPr lang="it-IT" noProof="0"/>
          </a:p>
        </p:txBody>
      </p:sp>
      <p:sp>
        <p:nvSpPr>
          <p:cNvPr id="4" name="Rectangle 4">
            <a:extLst>
              <a:ext uri="{FF2B5EF4-FFF2-40B4-BE49-F238E27FC236}">
                <a16:creationId xmlns:a16="http://schemas.microsoft.com/office/drawing/2014/main" id="{8E5C3AD2-84A2-4681-9943-A622B071DF0D}"/>
              </a:ext>
            </a:extLst>
          </p:cNvPr>
          <p:cNvSpPr>
            <a:spLocks noGrp="1" noChangeArrowheads="1"/>
          </p:cNvSpPr>
          <p:nvPr>
            <p:ph type="dt" sz="half" idx="10"/>
          </p:nvPr>
        </p:nvSpPr>
        <p:spPr>
          <a:ln/>
        </p:spPr>
        <p:txBody>
          <a:bodyPr/>
          <a:lstStyle>
            <a:lvl1pPr>
              <a:defRPr/>
            </a:lvl1pPr>
          </a:lstStyle>
          <a:p>
            <a:pPr>
              <a:defRPr/>
            </a:pPr>
            <a:fld id="{384E3C09-C03D-4AA8-B119-2DA4BE1F250E}" type="datetime1">
              <a:rPr lang="it-IT" altLang="it-IT"/>
              <a:pPr>
                <a:defRPr/>
              </a:pPr>
              <a:t>01/06/2022</a:t>
            </a:fld>
            <a:endParaRPr lang="it-IT" altLang="it-IT"/>
          </a:p>
        </p:txBody>
      </p:sp>
      <p:sp>
        <p:nvSpPr>
          <p:cNvPr id="5" name="Rectangle 5">
            <a:extLst>
              <a:ext uri="{FF2B5EF4-FFF2-40B4-BE49-F238E27FC236}">
                <a16:creationId xmlns:a16="http://schemas.microsoft.com/office/drawing/2014/main" id="{7D88E98E-6078-4662-87FB-F25F2465D1AF}"/>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B457A10A-CA70-47E4-94C1-20E1BA78F9C1}"/>
              </a:ext>
            </a:extLst>
          </p:cNvPr>
          <p:cNvSpPr>
            <a:spLocks noGrp="1" noChangeArrowheads="1"/>
          </p:cNvSpPr>
          <p:nvPr>
            <p:ph type="sldNum" sz="quarter" idx="12"/>
          </p:nvPr>
        </p:nvSpPr>
        <p:spPr>
          <a:ln/>
        </p:spPr>
        <p:txBody>
          <a:bodyPr/>
          <a:lstStyle>
            <a:lvl1pPr>
              <a:defRPr/>
            </a:lvl1pPr>
          </a:lstStyle>
          <a:p>
            <a:pPr>
              <a:defRPr/>
            </a:pPr>
            <a:r>
              <a:rPr lang="it-IT" altLang="it-IT"/>
              <a:t>Pagina </a:t>
            </a:r>
            <a:fld id="{1A0CC55E-16D3-47A4-A553-2A268AC581DF}" type="slidenum">
              <a:rPr lang="it-IT" altLang="it-IT" smtClean="0"/>
              <a:pPr>
                <a:defRPr/>
              </a:pPr>
              <a:t>‹N›</a:t>
            </a:fld>
            <a:endParaRPr lang="it-IT" altLang="it-IT"/>
          </a:p>
        </p:txBody>
      </p:sp>
    </p:spTree>
    <p:extLst>
      <p:ext uri="{BB962C8B-B14F-4D97-AF65-F5344CB8AC3E}">
        <p14:creationId xmlns:p14="http://schemas.microsoft.com/office/powerpoint/2010/main" val="851235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BD03CF01-26AF-4556-A435-5F8B67D91A40}"/>
              </a:ext>
            </a:extLst>
          </p:cNvPr>
          <p:cNvSpPr>
            <a:spLocks noGrp="1" noChangeArrowheads="1"/>
          </p:cNvSpPr>
          <p:nvPr>
            <p:ph type="dt" sz="half" idx="10"/>
          </p:nvPr>
        </p:nvSpPr>
        <p:spPr>
          <a:ln/>
        </p:spPr>
        <p:txBody>
          <a:bodyPr/>
          <a:lstStyle>
            <a:lvl1pPr>
              <a:defRPr/>
            </a:lvl1pPr>
          </a:lstStyle>
          <a:p>
            <a:pPr>
              <a:defRPr/>
            </a:pPr>
            <a:fld id="{53BF6E67-EFAF-422A-8A8B-6D56364DD6E0}" type="datetime1">
              <a:rPr lang="it-IT" altLang="it-IT"/>
              <a:pPr>
                <a:defRPr/>
              </a:pPr>
              <a:t>01/06/2022</a:t>
            </a:fld>
            <a:endParaRPr lang="it-IT" altLang="it-IT"/>
          </a:p>
        </p:txBody>
      </p:sp>
      <p:sp>
        <p:nvSpPr>
          <p:cNvPr id="5" name="Rectangle 5">
            <a:extLst>
              <a:ext uri="{FF2B5EF4-FFF2-40B4-BE49-F238E27FC236}">
                <a16:creationId xmlns:a16="http://schemas.microsoft.com/office/drawing/2014/main" id="{3E247D2A-A137-4F0E-A5BD-E6419E82BEE4}"/>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E5C6A10A-3981-4B4A-B50B-07AD51DE58A1}"/>
              </a:ext>
            </a:extLst>
          </p:cNvPr>
          <p:cNvSpPr>
            <a:spLocks noGrp="1" noChangeArrowheads="1"/>
          </p:cNvSpPr>
          <p:nvPr>
            <p:ph type="sldNum" sz="quarter" idx="12"/>
          </p:nvPr>
        </p:nvSpPr>
        <p:spPr>
          <a:ln/>
        </p:spPr>
        <p:txBody>
          <a:bodyPr/>
          <a:lstStyle>
            <a:lvl1pPr>
              <a:defRPr/>
            </a:lvl1pPr>
          </a:lstStyle>
          <a:p>
            <a:pPr>
              <a:defRPr/>
            </a:pPr>
            <a:r>
              <a:rPr lang="it-IT" altLang="it-IT"/>
              <a:t>Pagina </a:t>
            </a:r>
            <a:fld id="{A80FA093-8D99-4FAA-BFD3-8F7ED43FB247}" type="slidenum">
              <a:rPr lang="it-IT" altLang="it-IT" smtClean="0"/>
              <a:pPr>
                <a:defRPr/>
              </a:pPr>
              <a:t>‹N›</a:t>
            </a:fld>
            <a:endParaRPr lang="it-IT" altLang="it-IT"/>
          </a:p>
        </p:txBody>
      </p:sp>
    </p:spTree>
    <p:extLst>
      <p:ext uri="{BB962C8B-B14F-4D97-AF65-F5344CB8AC3E}">
        <p14:creationId xmlns:p14="http://schemas.microsoft.com/office/powerpoint/2010/main" val="1736328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 dello schema</a:t>
            </a:r>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Modifica gli stili del testo dello schema</a:t>
            </a:r>
          </a:p>
        </p:txBody>
      </p:sp>
      <p:sp>
        <p:nvSpPr>
          <p:cNvPr id="4" name="Rectangle 4">
            <a:extLst>
              <a:ext uri="{FF2B5EF4-FFF2-40B4-BE49-F238E27FC236}">
                <a16:creationId xmlns:a16="http://schemas.microsoft.com/office/drawing/2014/main" id="{96CEBD30-8EDF-4EF5-AE85-FE2CAA7CFF75}"/>
              </a:ext>
            </a:extLst>
          </p:cNvPr>
          <p:cNvSpPr>
            <a:spLocks noGrp="1" noChangeArrowheads="1"/>
          </p:cNvSpPr>
          <p:nvPr>
            <p:ph type="dt" sz="half" idx="10"/>
          </p:nvPr>
        </p:nvSpPr>
        <p:spPr>
          <a:ln/>
        </p:spPr>
        <p:txBody>
          <a:bodyPr/>
          <a:lstStyle>
            <a:lvl1pPr>
              <a:defRPr/>
            </a:lvl1pPr>
          </a:lstStyle>
          <a:p>
            <a:pPr>
              <a:defRPr/>
            </a:pPr>
            <a:fld id="{3301AC51-AB7E-45B4-952A-F4515592EF5C}" type="datetime1">
              <a:rPr lang="it-IT" altLang="it-IT"/>
              <a:pPr>
                <a:defRPr/>
              </a:pPr>
              <a:t>01/06/2022</a:t>
            </a:fld>
            <a:endParaRPr lang="it-IT" altLang="it-IT"/>
          </a:p>
        </p:txBody>
      </p:sp>
      <p:sp>
        <p:nvSpPr>
          <p:cNvPr id="5" name="Rectangle 5">
            <a:extLst>
              <a:ext uri="{FF2B5EF4-FFF2-40B4-BE49-F238E27FC236}">
                <a16:creationId xmlns:a16="http://schemas.microsoft.com/office/drawing/2014/main" id="{3CAA48F1-5D13-4F7F-9724-D525C349E8EB}"/>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E0FD1FC5-D951-4D5E-BD40-FCB88F994042}"/>
              </a:ext>
            </a:extLst>
          </p:cNvPr>
          <p:cNvSpPr>
            <a:spLocks noGrp="1" noChangeArrowheads="1"/>
          </p:cNvSpPr>
          <p:nvPr>
            <p:ph type="sldNum" sz="quarter" idx="12"/>
          </p:nvPr>
        </p:nvSpPr>
        <p:spPr>
          <a:ln/>
        </p:spPr>
        <p:txBody>
          <a:bodyPr/>
          <a:lstStyle>
            <a:lvl1pPr>
              <a:defRPr/>
            </a:lvl1pPr>
          </a:lstStyle>
          <a:p>
            <a:pPr>
              <a:defRPr/>
            </a:pPr>
            <a:r>
              <a:rPr lang="it-IT" altLang="it-IT"/>
              <a:t>Pagina </a:t>
            </a:r>
            <a:fld id="{F4C5C176-C767-4D35-839D-BCF794552474}" type="slidenum">
              <a:rPr lang="it-IT" altLang="it-IT" smtClean="0"/>
              <a:pPr>
                <a:defRPr/>
              </a:pPr>
              <a:t>‹N›</a:t>
            </a:fld>
            <a:endParaRPr lang="it-IT" altLang="it-IT"/>
          </a:p>
        </p:txBody>
      </p:sp>
    </p:spTree>
    <p:extLst>
      <p:ext uri="{BB962C8B-B14F-4D97-AF65-F5344CB8AC3E}">
        <p14:creationId xmlns:p14="http://schemas.microsoft.com/office/powerpoint/2010/main" val="252750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contenuto 2"/>
          <p:cNvSpPr>
            <a:spLocks noGrp="1"/>
          </p:cNvSpPr>
          <p:nvPr>
            <p:ph sz="half" idx="1"/>
          </p:nvPr>
        </p:nvSpPr>
        <p:spPr>
          <a:xfrm>
            <a:off x="1116013" y="1752600"/>
            <a:ext cx="3703637" cy="41148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972050" y="1752600"/>
            <a:ext cx="3703638" cy="41148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a:extLst>
              <a:ext uri="{FF2B5EF4-FFF2-40B4-BE49-F238E27FC236}">
                <a16:creationId xmlns:a16="http://schemas.microsoft.com/office/drawing/2014/main" id="{1A4410FA-80EB-486E-BAC2-41B4316C1E69}"/>
              </a:ext>
            </a:extLst>
          </p:cNvPr>
          <p:cNvSpPr>
            <a:spLocks noGrp="1" noChangeArrowheads="1"/>
          </p:cNvSpPr>
          <p:nvPr>
            <p:ph type="dt" sz="half" idx="10"/>
          </p:nvPr>
        </p:nvSpPr>
        <p:spPr>
          <a:ln/>
        </p:spPr>
        <p:txBody>
          <a:bodyPr/>
          <a:lstStyle>
            <a:lvl1pPr>
              <a:defRPr/>
            </a:lvl1pPr>
          </a:lstStyle>
          <a:p>
            <a:pPr>
              <a:defRPr/>
            </a:pPr>
            <a:fld id="{D2E19230-1F75-4CB9-AA4D-D57C646E73C3}" type="datetime1">
              <a:rPr lang="it-IT" altLang="it-IT"/>
              <a:pPr>
                <a:defRPr/>
              </a:pPr>
              <a:t>01/06/2022</a:t>
            </a:fld>
            <a:endParaRPr lang="it-IT" altLang="it-IT"/>
          </a:p>
        </p:txBody>
      </p:sp>
      <p:sp>
        <p:nvSpPr>
          <p:cNvPr id="6" name="Rectangle 5">
            <a:extLst>
              <a:ext uri="{FF2B5EF4-FFF2-40B4-BE49-F238E27FC236}">
                <a16:creationId xmlns:a16="http://schemas.microsoft.com/office/drawing/2014/main" id="{40A4BA7E-2236-4EEF-AA64-7C0AB062B656}"/>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D3D3B199-AA80-4489-8107-FB7370893D7D}"/>
              </a:ext>
            </a:extLst>
          </p:cNvPr>
          <p:cNvSpPr>
            <a:spLocks noGrp="1" noChangeArrowheads="1"/>
          </p:cNvSpPr>
          <p:nvPr>
            <p:ph type="sldNum" sz="quarter" idx="12"/>
          </p:nvPr>
        </p:nvSpPr>
        <p:spPr>
          <a:ln/>
        </p:spPr>
        <p:txBody>
          <a:bodyPr/>
          <a:lstStyle>
            <a:lvl1pPr>
              <a:defRPr/>
            </a:lvl1pPr>
          </a:lstStyle>
          <a:p>
            <a:pPr>
              <a:defRPr/>
            </a:pPr>
            <a:r>
              <a:rPr lang="it-IT" altLang="it-IT"/>
              <a:t>Pagina </a:t>
            </a:r>
            <a:fld id="{B06C5648-3CBD-4D0B-A0B6-D1172F1CB6DE}" type="slidenum">
              <a:rPr lang="it-IT" altLang="it-IT" smtClean="0"/>
              <a:pPr>
                <a:defRPr/>
              </a:pPr>
              <a:t>‹N›</a:t>
            </a:fld>
            <a:endParaRPr lang="it-IT" altLang="it-IT"/>
          </a:p>
        </p:txBody>
      </p:sp>
    </p:spTree>
    <p:extLst>
      <p:ext uri="{BB962C8B-B14F-4D97-AF65-F5344CB8AC3E}">
        <p14:creationId xmlns:p14="http://schemas.microsoft.com/office/powerpoint/2010/main" val="3282167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 dello schema</a:t>
            </a:r>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a:extLst>
              <a:ext uri="{FF2B5EF4-FFF2-40B4-BE49-F238E27FC236}">
                <a16:creationId xmlns:a16="http://schemas.microsoft.com/office/drawing/2014/main" id="{A503215E-CE3F-4C46-A210-581EF247316D}"/>
              </a:ext>
            </a:extLst>
          </p:cNvPr>
          <p:cNvSpPr>
            <a:spLocks noGrp="1" noChangeArrowheads="1"/>
          </p:cNvSpPr>
          <p:nvPr>
            <p:ph type="dt" sz="half" idx="10"/>
          </p:nvPr>
        </p:nvSpPr>
        <p:spPr>
          <a:ln/>
        </p:spPr>
        <p:txBody>
          <a:bodyPr/>
          <a:lstStyle>
            <a:lvl1pPr>
              <a:defRPr/>
            </a:lvl1pPr>
          </a:lstStyle>
          <a:p>
            <a:pPr>
              <a:defRPr/>
            </a:pPr>
            <a:fld id="{ECC8E3F9-0E95-4FDC-B6A9-99F0C3B0C761}" type="datetime1">
              <a:rPr lang="it-IT" altLang="it-IT"/>
              <a:pPr>
                <a:defRPr/>
              </a:pPr>
              <a:t>01/06/2022</a:t>
            </a:fld>
            <a:endParaRPr lang="it-IT" altLang="it-IT"/>
          </a:p>
        </p:txBody>
      </p:sp>
      <p:sp>
        <p:nvSpPr>
          <p:cNvPr id="8" name="Rectangle 5">
            <a:extLst>
              <a:ext uri="{FF2B5EF4-FFF2-40B4-BE49-F238E27FC236}">
                <a16:creationId xmlns:a16="http://schemas.microsoft.com/office/drawing/2014/main" id="{33CCEAB3-7AA5-4E91-B18E-151DA591050C}"/>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9" name="Rectangle 6">
            <a:extLst>
              <a:ext uri="{FF2B5EF4-FFF2-40B4-BE49-F238E27FC236}">
                <a16:creationId xmlns:a16="http://schemas.microsoft.com/office/drawing/2014/main" id="{198CE089-59EB-424D-B507-B1DD02182EE5}"/>
              </a:ext>
            </a:extLst>
          </p:cNvPr>
          <p:cNvSpPr>
            <a:spLocks noGrp="1" noChangeArrowheads="1"/>
          </p:cNvSpPr>
          <p:nvPr>
            <p:ph type="sldNum" sz="quarter" idx="12"/>
          </p:nvPr>
        </p:nvSpPr>
        <p:spPr>
          <a:ln/>
        </p:spPr>
        <p:txBody>
          <a:bodyPr/>
          <a:lstStyle>
            <a:lvl1pPr>
              <a:defRPr/>
            </a:lvl1pPr>
          </a:lstStyle>
          <a:p>
            <a:pPr>
              <a:defRPr/>
            </a:pPr>
            <a:r>
              <a:rPr lang="it-IT" altLang="it-IT"/>
              <a:t>Pagina </a:t>
            </a:r>
            <a:fld id="{37C11622-D709-4733-ABB1-41BE198F41B6}" type="slidenum">
              <a:rPr lang="it-IT" altLang="it-IT" smtClean="0"/>
              <a:pPr>
                <a:defRPr/>
              </a:pPr>
              <a:t>‹N›</a:t>
            </a:fld>
            <a:endParaRPr lang="it-IT" altLang="it-IT"/>
          </a:p>
        </p:txBody>
      </p:sp>
    </p:spTree>
    <p:extLst>
      <p:ext uri="{BB962C8B-B14F-4D97-AF65-F5344CB8AC3E}">
        <p14:creationId xmlns:p14="http://schemas.microsoft.com/office/powerpoint/2010/main" val="2953647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Rectangle 4">
            <a:extLst>
              <a:ext uri="{FF2B5EF4-FFF2-40B4-BE49-F238E27FC236}">
                <a16:creationId xmlns:a16="http://schemas.microsoft.com/office/drawing/2014/main" id="{C8BBAE0A-92E5-4545-99C3-5EA7110C1D73}"/>
              </a:ext>
            </a:extLst>
          </p:cNvPr>
          <p:cNvSpPr>
            <a:spLocks noGrp="1" noChangeArrowheads="1"/>
          </p:cNvSpPr>
          <p:nvPr>
            <p:ph type="dt" sz="half" idx="10"/>
          </p:nvPr>
        </p:nvSpPr>
        <p:spPr>
          <a:ln/>
        </p:spPr>
        <p:txBody>
          <a:bodyPr/>
          <a:lstStyle>
            <a:lvl1pPr>
              <a:defRPr/>
            </a:lvl1pPr>
          </a:lstStyle>
          <a:p>
            <a:pPr>
              <a:defRPr/>
            </a:pPr>
            <a:fld id="{21EBCA7F-C8E3-4B5A-8631-7C6C6EE3888A}" type="datetime1">
              <a:rPr lang="it-IT" altLang="it-IT"/>
              <a:pPr>
                <a:defRPr/>
              </a:pPr>
              <a:t>01/06/2022</a:t>
            </a:fld>
            <a:endParaRPr lang="it-IT" altLang="it-IT"/>
          </a:p>
        </p:txBody>
      </p:sp>
      <p:sp>
        <p:nvSpPr>
          <p:cNvPr id="4" name="Rectangle 5">
            <a:extLst>
              <a:ext uri="{FF2B5EF4-FFF2-40B4-BE49-F238E27FC236}">
                <a16:creationId xmlns:a16="http://schemas.microsoft.com/office/drawing/2014/main" id="{31B34A92-4328-42F8-81E3-E55F158717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5" name="Rectangle 6">
            <a:extLst>
              <a:ext uri="{FF2B5EF4-FFF2-40B4-BE49-F238E27FC236}">
                <a16:creationId xmlns:a16="http://schemas.microsoft.com/office/drawing/2014/main" id="{C465C7AB-9591-4A9F-A0D6-5697A33A409A}"/>
              </a:ext>
            </a:extLst>
          </p:cNvPr>
          <p:cNvSpPr>
            <a:spLocks noGrp="1" noChangeArrowheads="1"/>
          </p:cNvSpPr>
          <p:nvPr>
            <p:ph type="sldNum" sz="quarter" idx="12"/>
          </p:nvPr>
        </p:nvSpPr>
        <p:spPr>
          <a:ln/>
        </p:spPr>
        <p:txBody>
          <a:bodyPr/>
          <a:lstStyle>
            <a:lvl1pPr>
              <a:defRPr/>
            </a:lvl1pPr>
          </a:lstStyle>
          <a:p>
            <a:pPr>
              <a:defRPr/>
            </a:pPr>
            <a:r>
              <a:rPr lang="it-IT" altLang="it-IT"/>
              <a:t>Pagina </a:t>
            </a:r>
            <a:fld id="{2402F6B5-58C8-4AE1-9F73-78C4E13C41F5}" type="slidenum">
              <a:rPr lang="it-IT" altLang="it-IT" smtClean="0"/>
              <a:pPr>
                <a:defRPr/>
              </a:pPr>
              <a:t>‹N›</a:t>
            </a:fld>
            <a:endParaRPr lang="it-IT" altLang="it-IT"/>
          </a:p>
        </p:txBody>
      </p:sp>
    </p:spTree>
    <p:extLst>
      <p:ext uri="{BB962C8B-B14F-4D97-AF65-F5344CB8AC3E}">
        <p14:creationId xmlns:p14="http://schemas.microsoft.com/office/powerpoint/2010/main" val="380082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0CAB835-2244-4241-B29E-F67DF6A8CA93}"/>
              </a:ext>
            </a:extLst>
          </p:cNvPr>
          <p:cNvSpPr>
            <a:spLocks noGrp="1" noChangeArrowheads="1"/>
          </p:cNvSpPr>
          <p:nvPr>
            <p:ph type="dt" sz="half" idx="10"/>
          </p:nvPr>
        </p:nvSpPr>
        <p:spPr>
          <a:ln/>
        </p:spPr>
        <p:txBody>
          <a:bodyPr/>
          <a:lstStyle>
            <a:lvl1pPr>
              <a:defRPr/>
            </a:lvl1pPr>
          </a:lstStyle>
          <a:p>
            <a:pPr>
              <a:defRPr/>
            </a:pPr>
            <a:fld id="{04B1B724-1959-4A60-B1F4-E3AC7E5565CC}" type="datetime1">
              <a:rPr lang="it-IT" altLang="it-IT"/>
              <a:pPr>
                <a:defRPr/>
              </a:pPr>
              <a:t>01/06/2022</a:t>
            </a:fld>
            <a:endParaRPr lang="it-IT" altLang="it-IT"/>
          </a:p>
        </p:txBody>
      </p:sp>
      <p:sp>
        <p:nvSpPr>
          <p:cNvPr id="3" name="Rectangle 5">
            <a:extLst>
              <a:ext uri="{FF2B5EF4-FFF2-40B4-BE49-F238E27FC236}">
                <a16:creationId xmlns:a16="http://schemas.microsoft.com/office/drawing/2014/main" id="{6A6A2713-889D-4606-8A5B-69BA90F418FB}"/>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4" name="Rectangle 6">
            <a:extLst>
              <a:ext uri="{FF2B5EF4-FFF2-40B4-BE49-F238E27FC236}">
                <a16:creationId xmlns:a16="http://schemas.microsoft.com/office/drawing/2014/main" id="{387B4179-C6DC-486C-B10C-0DB61E9E8956}"/>
              </a:ext>
            </a:extLst>
          </p:cNvPr>
          <p:cNvSpPr>
            <a:spLocks noGrp="1" noChangeArrowheads="1"/>
          </p:cNvSpPr>
          <p:nvPr>
            <p:ph type="sldNum" sz="quarter" idx="12"/>
          </p:nvPr>
        </p:nvSpPr>
        <p:spPr>
          <a:ln/>
        </p:spPr>
        <p:txBody>
          <a:bodyPr/>
          <a:lstStyle>
            <a:lvl1pPr>
              <a:defRPr/>
            </a:lvl1pPr>
          </a:lstStyle>
          <a:p>
            <a:pPr>
              <a:defRPr/>
            </a:pPr>
            <a:r>
              <a:rPr lang="it-IT" altLang="it-IT"/>
              <a:t>Pagina </a:t>
            </a:r>
            <a:fld id="{A050A919-0A29-4A5D-ACA5-BB07AD92CD72}" type="slidenum">
              <a:rPr lang="it-IT" altLang="it-IT" smtClean="0"/>
              <a:pPr>
                <a:defRPr/>
              </a:pPr>
              <a:t>‹N›</a:t>
            </a:fld>
            <a:endParaRPr lang="it-IT" altLang="it-IT"/>
          </a:p>
        </p:txBody>
      </p:sp>
    </p:spTree>
    <p:extLst>
      <p:ext uri="{BB962C8B-B14F-4D97-AF65-F5344CB8AC3E}">
        <p14:creationId xmlns:p14="http://schemas.microsoft.com/office/powerpoint/2010/main" val="2099777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 dello schema</a:t>
            </a:r>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Rectangle 4">
            <a:extLst>
              <a:ext uri="{FF2B5EF4-FFF2-40B4-BE49-F238E27FC236}">
                <a16:creationId xmlns:a16="http://schemas.microsoft.com/office/drawing/2014/main" id="{07FB32C4-00EC-473A-A8D0-502F0351AFD0}"/>
              </a:ext>
            </a:extLst>
          </p:cNvPr>
          <p:cNvSpPr>
            <a:spLocks noGrp="1" noChangeArrowheads="1"/>
          </p:cNvSpPr>
          <p:nvPr>
            <p:ph type="dt" sz="half" idx="10"/>
          </p:nvPr>
        </p:nvSpPr>
        <p:spPr>
          <a:ln/>
        </p:spPr>
        <p:txBody>
          <a:bodyPr/>
          <a:lstStyle>
            <a:lvl1pPr>
              <a:defRPr/>
            </a:lvl1pPr>
          </a:lstStyle>
          <a:p>
            <a:pPr>
              <a:defRPr/>
            </a:pPr>
            <a:fld id="{B94FD429-0190-49A2-90EE-40CCAAFBEAD6}" type="datetime1">
              <a:rPr lang="it-IT" altLang="it-IT"/>
              <a:pPr>
                <a:defRPr/>
              </a:pPr>
              <a:t>01/06/2022</a:t>
            </a:fld>
            <a:endParaRPr lang="it-IT" altLang="it-IT"/>
          </a:p>
        </p:txBody>
      </p:sp>
      <p:sp>
        <p:nvSpPr>
          <p:cNvPr id="6" name="Rectangle 5">
            <a:extLst>
              <a:ext uri="{FF2B5EF4-FFF2-40B4-BE49-F238E27FC236}">
                <a16:creationId xmlns:a16="http://schemas.microsoft.com/office/drawing/2014/main" id="{F073E98A-A881-4827-AA99-53C90BC09AB6}"/>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4FA3F8FE-365F-408F-9CDB-6ADB3638CC50}"/>
              </a:ext>
            </a:extLst>
          </p:cNvPr>
          <p:cNvSpPr>
            <a:spLocks noGrp="1" noChangeArrowheads="1"/>
          </p:cNvSpPr>
          <p:nvPr>
            <p:ph type="sldNum" sz="quarter" idx="12"/>
          </p:nvPr>
        </p:nvSpPr>
        <p:spPr>
          <a:ln/>
        </p:spPr>
        <p:txBody>
          <a:bodyPr/>
          <a:lstStyle>
            <a:lvl1pPr>
              <a:defRPr/>
            </a:lvl1pPr>
          </a:lstStyle>
          <a:p>
            <a:pPr>
              <a:defRPr/>
            </a:pPr>
            <a:r>
              <a:rPr lang="it-IT" altLang="it-IT"/>
              <a:t>Pagina </a:t>
            </a:r>
            <a:fld id="{A6D7870A-BB19-47D7-B4C1-0D6227331F9E}" type="slidenum">
              <a:rPr lang="it-IT" altLang="it-IT" smtClean="0"/>
              <a:pPr>
                <a:defRPr/>
              </a:pPr>
              <a:t>‹N›</a:t>
            </a:fld>
            <a:endParaRPr lang="it-IT" altLang="it-IT"/>
          </a:p>
        </p:txBody>
      </p:sp>
    </p:spTree>
    <p:extLst>
      <p:ext uri="{BB962C8B-B14F-4D97-AF65-F5344CB8AC3E}">
        <p14:creationId xmlns:p14="http://schemas.microsoft.com/office/powerpoint/2010/main" val="2252252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 dello schema</a:t>
            </a:r>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Rectangle 4">
            <a:extLst>
              <a:ext uri="{FF2B5EF4-FFF2-40B4-BE49-F238E27FC236}">
                <a16:creationId xmlns:a16="http://schemas.microsoft.com/office/drawing/2014/main" id="{21016E93-CC1E-4CFE-9231-D79049324832}"/>
              </a:ext>
            </a:extLst>
          </p:cNvPr>
          <p:cNvSpPr>
            <a:spLocks noGrp="1" noChangeArrowheads="1"/>
          </p:cNvSpPr>
          <p:nvPr>
            <p:ph type="dt" sz="half" idx="10"/>
          </p:nvPr>
        </p:nvSpPr>
        <p:spPr>
          <a:ln/>
        </p:spPr>
        <p:txBody>
          <a:bodyPr/>
          <a:lstStyle>
            <a:lvl1pPr>
              <a:defRPr/>
            </a:lvl1pPr>
          </a:lstStyle>
          <a:p>
            <a:pPr>
              <a:defRPr/>
            </a:pPr>
            <a:fld id="{0EE4EF51-C12E-4010-8531-DD7B1E13FAEC}" type="datetime1">
              <a:rPr lang="it-IT" altLang="it-IT"/>
              <a:pPr>
                <a:defRPr/>
              </a:pPr>
              <a:t>01/06/2022</a:t>
            </a:fld>
            <a:endParaRPr lang="it-IT" altLang="it-IT"/>
          </a:p>
        </p:txBody>
      </p:sp>
      <p:sp>
        <p:nvSpPr>
          <p:cNvPr id="6" name="Rectangle 5">
            <a:extLst>
              <a:ext uri="{FF2B5EF4-FFF2-40B4-BE49-F238E27FC236}">
                <a16:creationId xmlns:a16="http://schemas.microsoft.com/office/drawing/2014/main" id="{6F7D3260-A4CA-4E43-ABB0-D0C0316D7EF5}"/>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B748EFC2-741E-4C30-BA4C-0EAF12FD976F}"/>
              </a:ext>
            </a:extLst>
          </p:cNvPr>
          <p:cNvSpPr>
            <a:spLocks noGrp="1" noChangeArrowheads="1"/>
          </p:cNvSpPr>
          <p:nvPr>
            <p:ph type="sldNum" sz="quarter" idx="12"/>
          </p:nvPr>
        </p:nvSpPr>
        <p:spPr>
          <a:ln/>
        </p:spPr>
        <p:txBody>
          <a:bodyPr/>
          <a:lstStyle>
            <a:lvl1pPr>
              <a:defRPr/>
            </a:lvl1pPr>
          </a:lstStyle>
          <a:p>
            <a:pPr>
              <a:defRPr/>
            </a:pPr>
            <a:r>
              <a:rPr lang="it-IT" altLang="it-IT"/>
              <a:t>Pagina </a:t>
            </a:r>
            <a:fld id="{7A4ACB04-FF7B-41F1-A0FE-DB7163C9EF0D}" type="slidenum">
              <a:rPr lang="it-IT" altLang="it-IT" smtClean="0"/>
              <a:pPr>
                <a:defRPr/>
              </a:pPr>
              <a:t>‹N›</a:t>
            </a:fld>
            <a:endParaRPr lang="it-IT" altLang="it-IT"/>
          </a:p>
        </p:txBody>
      </p:sp>
    </p:spTree>
    <p:extLst>
      <p:ext uri="{BB962C8B-B14F-4D97-AF65-F5344CB8AC3E}">
        <p14:creationId xmlns:p14="http://schemas.microsoft.com/office/powerpoint/2010/main" val="3267794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5">
            <a:extLst>
              <a:ext uri="{FF2B5EF4-FFF2-40B4-BE49-F238E27FC236}">
                <a16:creationId xmlns:a16="http://schemas.microsoft.com/office/drawing/2014/main" id="{B50F4F28-C15B-46EA-929B-6167357CAA02}"/>
              </a:ext>
            </a:extLst>
          </p:cNvPr>
          <p:cNvGrpSpPr>
            <a:grpSpLocks/>
          </p:cNvGrpSpPr>
          <p:nvPr/>
        </p:nvGrpSpPr>
        <p:grpSpPr bwMode="auto">
          <a:xfrm>
            <a:off x="0" y="6096000"/>
            <a:ext cx="9144000" cy="762000"/>
            <a:chOff x="0" y="3840"/>
            <a:chExt cx="5760" cy="480"/>
          </a:xfrm>
        </p:grpSpPr>
        <p:sp>
          <p:nvSpPr>
            <p:cNvPr id="1032" name="Rectangle 13">
              <a:extLst>
                <a:ext uri="{FF2B5EF4-FFF2-40B4-BE49-F238E27FC236}">
                  <a16:creationId xmlns:a16="http://schemas.microsoft.com/office/drawing/2014/main" id="{E8B7506E-C510-45C9-B92E-92362843804B}"/>
                </a:ext>
              </a:extLst>
            </p:cNvPr>
            <p:cNvSpPr>
              <a:spLocks noChangeArrowheads="1"/>
            </p:cNvSpPr>
            <p:nvPr userDrawn="1"/>
          </p:nvSpPr>
          <p:spPr bwMode="auto">
            <a:xfrm>
              <a:off x="0" y="3984"/>
              <a:ext cx="5760" cy="336"/>
            </a:xfrm>
            <a:prstGeom prst="rect">
              <a:avLst/>
            </a:prstGeom>
            <a:solidFill>
              <a:srgbClr val="822433"/>
            </a:solidFill>
            <a:ln>
              <a:noFill/>
            </a:ln>
          </p:spPr>
          <p:txBody>
            <a:bodyPr wrap="none" anchor="ct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pPr>
                <a:defRPr/>
              </a:pPr>
              <a:endParaRPr lang="it-IT" altLang="it-IT"/>
            </a:p>
          </p:txBody>
        </p:sp>
        <p:sp>
          <p:nvSpPr>
            <p:cNvPr id="1033" name="Rectangle 14">
              <a:extLst>
                <a:ext uri="{FF2B5EF4-FFF2-40B4-BE49-F238E27FC236}">
                  <a16:creationId xmlns:a16="http://schemas.microsoft.com/office/drawing/2014/main" id="{4CD49B47-8153-4C40-94F2-64FACB254756}"/>
                </a:ext>
              </a:extLst>
            </p:cNvPr>
            <p:cNvSpPr>
              <a:spLocks noChangeArrowheads="1"/>
            </p:cNvSpPr>
            <p:nvPr userDrawn="1"/>
          </p:nvSpPr>
          <p:spPr bwMode="auto">
            <a:xfrm>
              <a:off x="768" y="3840"/>
              <a:ext cx="4992" cy="480"/>
            </a:xfrm>
            <a:prstGeom prst="rect">
              <a:avLst/>
            </a:prstGeom>
            <a:solidFill>
              <a:srgbClr val="822433"/>
            </a:solidFill>
            <a:ln>
              <a:noFill/>
            </a:ln>
          </p:spPr>
          <p:txBody>
            <a:bodyPr wrap="none" anchor="ct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pPr>
                <a:defRPr/>
              </a:pPr>
              <a:endParaRPr lang="it-IT" altLang="it-IT"/>
            </a:p>
          </p:txBody>
        </p:sp>
      </p:grpSp>
      <p:sp>
        <p:nvSpPr>
          <p:cNvPr id="1027" name="Rectangle 2">
            <a:extLst>
              <a:ext uri="{FF2B5EF4-FFF2-40B4-BE49-F238E27FC236}">
                <a16:creationId xmlns:a16="http://schemas.microsoft.com/office/drawing/2014/main" id="{4F27679F-D707-484A-8258-0FD1E5A2DEFA}"/>
              </a:ext>
            </a:extLst>
          </p:cNvPr>
          <p:cNvSpPr>
            <a:spLocks noGrp="1" noChangeArrowheads="1"/>
          </p:cNvSpPr>
          <p:nvPr>
            <p:ph type="title"/>
          </p:nvPr>
        </p:nvSpPr>
        <p:spPr bwMode="auto">
          <a:xfrm>
            <a:off x="1116013" y="409575"/>
            <a:ext cx="7559675" cy="504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stile</a:t>
            </a:r>
          </a:p>
        </p:txBody>
      </p:sp>
      <p:sp>
        <p:nvSpPr>
          <p:cNvPr id="1028" name="Rectangle 3">
            <a:extLst>
              <a:ext uri="{FF2B5EF4-FFF2-40B4-BE49-F238E27FC236}">
                <a16:creationId xmlns:a16="http://schemas.microsoft.com/office/drawing/2014/main" id="{2570987E-A1FD-4849-9869-DB2BE7397003}"/>
              </a:ext>
            </a:extLst>
          </p:cNvPr>
          <p:cNvSpPr>
            <a:spLocks noGrp="1" noChangeArrowheads="1"/>
          </p:cNvSpPr>
          <p:nvPr>
            <p:ph type="body" idx="1"/>
          </p:nvPr>
        </p:nvSpPr>
        <p:spPr bwMode="auto">
          <a:xfrm>
            <a:off x="1116013" y="1752600"/>
            <a:ext cx="7559675"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2" name="Rectangle 4">
            <a:extLst>
              <a:ext uri="{FF2B5EF4-FFF2-40B4-BE49-F238E27FC236}">
                <a16:creationId xmlns:a16="http://schemas.microsoft.com/office/drawing/2014/main" id="{E4F9BA40-F432-4888-BC00-FBBFB5B24685}"/>
              </a:ext>
            </a:extLst>
          </p:cNvPr>
          <p:cNvSpPr>
            <a:spLocks noGrp="1" noChangeArrowheads="1"/>
          </p:cNvSpPr>
          <p:nvPr>
            <p:ph type="dt" sz="half" idx="2"/>
          </p:nvPr>
        </p:nvSpPr>
        <p:spPr bwMode="auto">
          <a:xfrm>
            <a:off x="4343400" y="6146800"/>
            <a:ext cx="1905000" cy="457200"/>
          </a:xfrm>
          <a:prstGeom prst="rect">
            <a:avLst/>
          </a:prstGeom>
          <a:noFill/>
          <a:ln>
            <a:noFill/>
          </a:ln>
        </p:spPr>
        <p:txBody>
          <a:bodyPr vert="horz" wrap="square" lIns="91440" tIns="45720" rIns="91440" bIns="45720" numCol="1" anchor="t" anchorCtr="0" compatLnSpc="1">
            <a:prstTxWarp prst="textNoShape">
              <a:avLst/>
            </a:prstTxWarp>
          </a:bodyPr>
          <a:lstStyle>
            <a:lvl1pPr algn="ctr">
              <a:defRPr sz="1100"/>
            </a:lvl1pPr>
          </a:lstStyle>
          <a:p>
            <a:pPr>
              <a:defRPr/>
            </a:pPr>
            <a:fld id="{EA8DFF65-159A-43B9-8C07-D9FE00828736}" type="datetime1">
              <a:rPr lang="it-IT" altLang="it-IT"/>
              <a:pPr>
                <a:defRPr/>
              </a:pPr>
              <a:t>01/06/2022</a:t>
            </a:fld>
            <a:endParaRPr lang="it-IT" altLang="it-IT"/>
          </a:p>
        </p:txBody>
      </p:sp>
      <p:sp>
        <p:nvSpPr>
          <p:cNvPr id="1029" name="Rectangle 5">
            <a:extLst>
              <a:ext uri="{FF2B5EF4-FFF2-40B4-BE49-F238E27FC236}">
                <a16:creationId xmlns:a16="http://schemas.microsoft.com/office/drawing/2014/main" id="{FE865207-CB32-4010-B1D7-B94E547C4EE7}"/>
              </a:ext>
            </a:extLst>
          </p:cNvPr>
          <p:cNvSpPr>
            <a:spLocks noGrp="1" noChangeArrowheads="1"/>
          </p:cNvSpPr>
          <p:nvPr>
            <p:ph type="ftr" sz="quarter" idx="3"/>
          </p:nvPr>
        </p:nvSpPr>
        <p:spPr bwMode="auto">
          <a:xfrm>
            <a:off x="1219200" y="6146800"/>
            <a:ext cx="2895600" cy="457200"/>
          </a:xfrm>
          <a:prstGeom prst="rect">
            <a:avLst/>
          </a:prstGeom>
          <a:noFill/>
          <a:ln>
            <a:noFill/>
          </a:ln>
        </p:spPr>
        <p:txBody>
          <a:bodyPr vert="horz" wrap="square" lIns="91440" tIns="45720" rIns="91440" bIns="45720" numCol="1" anchor="t" anchorCtr="0" compatLnSpc="1">
            <a:prstTxWarp prst="textNoShape">
              <a:avLst/>
            </a:prstTxWarp>
          </a:bodyPr>
          <a:lstStyle>
            <a:lvl1pPr>
              <a:defRPr sz="1100"/>
            </a:lvl1pPr>
          </a:lstStyle>
          <a:p>
            <a:pPr>
              <a:defRPr/>
            </a:pPr>
            <a:r>
              <a:rPr lang="it-IT" altLang="it-IT"/>
              <a:t>Titolo Presentazione</a:t>
            </a:r>
          </a:p>
        </p:txBody>
      </p:sp>
      <p:sp>
        <p:nvSpPr>
          <p:cNvPr id="1030" name="Rectangle 6">
            <a:extLst>
              <a:ext uri="{FF2B5EF4-FFF2-40B4-BE49-F238E27FC236}">
                <a16:creationId xmlns:a16="http://schemas.microsoft.com/office/drawing/2014/main" id="{8F0D35D4-0DB9-4454-84A4-CCA94DAE3EA1}"/>
              </a:ext>
            </a:extLst>
          </p:cNvPr>
          <p:cNvSpPr>
            <a:spLocks noGrp="1" noChangeArrowheads="1"/>
          </p:cNvSpPr>
          <p:nvPr>
            <p:ph type="sldNum" sz="quarter" idx="4"/>
          </p:nvPr>
        </p:nvSpPr>
        <p:spPr bwMode="auto">
          <a:xfrm>
            <a:off x="6553200" y="6146800"/>
            <a:ext cx="19050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a:defRPr sz="1100"/>
            </a:lvl1pPr>
          </a:lstStyle>
          <a:p>
            <a:pPr>
              <a:defRPr/>
            </a:pPr>
            <a:r>
              <a:rPr lang="it-IT" altLang="it-IT"/>
              <a:t>Pagina </a:t>
            </a:r>
            <a:fld id="{99D06EBF-BBF4-4743-8F92-AE081018D16F}" type="slidenum">
              <a:rPr lang="it-IT" altLang="it-IT" smtClean="0"/>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p:txStyles>
    <p:titleStyle>
      <a:lvl1pPr algn="l" rtl="0" eaLnBrk="0" fontAlgn="base" hangingPunct="0">
        <a:spcBef>
          <a:spcPct val="0"/>
        </a:spcBef>
        <a:spcAft>
          <a:spcPct val="0"/>
        </a:spcAft>
        <a:defRPr sz="2400" b="1" kern="1200">
          <a:solidFill>
            <a:srgbClr val="822433"/>
          </a:solidFill>
          <a:latin typeface="+mj-lt"/>
          <a:ea typeface="+mj-ea"/>
          <a:cs typeface="+mj-cs"/>
        </a:defRPr>
      </a:lvl1pPr>
      <a:lvl2pPr algn="l" rtl="0" eaLnBrk="0" fontAlgn="base" hangingPunct="0">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2pPr>
      <a:lvl3pPr algn="l" rtl="0" eaLnBrk="0" fontAlgn="base" hangingPunct="0">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3pPr>
      <a:lvl4pPr algn="l" rtl="0" eaLnBrk="0" fontAlgn="base" hangingPunct="0">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4pPr>
      <a:lvl5pPr algn="l" rtl="0" eaLnBrk="0" fontAlgn="base" hangingPunct="0">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5pPr>
      <a:lvl6pPr marL="457200" algn="l" rtl="0" fontAlgn="base">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6pPr>
      <a:lvl7pPr marL="914400" algn="l" rtl="0" fontAlgn="base">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7pPr>
      <a:lvl8pPr marL="1371600" algn="l" rtl="0" fontAlgn="base">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8pPr>
      <a:lvl9pPr marL="1828800" algn="l" rtl="0" fontAlgn="base">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9pPr>
    </p:titleStyle>
    <p:body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098" name="Rectangle 11">
            <a:extLst>
              <a:ext uri="{FF2B5EF4-FFF2-40B4-BE49-F238E27FC236}">
                <a16:creationId xmlns:a16="http://schemas.microsoft.com/office/drawing/2014/main" id="{666AD464-1311-41B7-B544-BED425ED23D8}"/>
              </a:ext>
            </a:extLst>
          </p:cNvPr>
          <p:cNvSpPr>
            <a:spLocks noChangeArrowheads="1"/>
          </p:cNvSpPr>
          <p:nvPr/>
        </p:nvSpPr>
        <p:spPr bwMode="auto">
          <a:xfrm>
            <a:off x="0" y="0"/>
            <a:ext cx="9144000" cy="3429000"/>
          </a:xfrm>
          <a:prstGeom prst="rect">
            <a:avLst/>
          </a:prstGeom>
          <a:solidFill>
            <a:srgbClr val="00677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dirty="0">
              <a:solidFill>
                <a:schemeClr val="bg1"/>
              </a:solidFill>
              <a:latin typeface="Garamond" panose="02020404030301010803" pitchFamily="18" charset="0"/>
            </a:endParaRPr>
          </a:p>
        </p:txBody>
      </p:sp>
      <p:sp>
        <p:nvSpPr>
          <p:cNvPr id="4099" name="Rectangle 4">
            <a:extLst>
              <a:ext uri="{FF2B5EF4-FFF2-40B4-BE49-F238E27FC236}">
                <a16:creationId xmlns:a16="http://schemas.microsoft.com/office/drawing/2014/main" id="{EC54978D-F2C0-4F5B-A3DF-CC79EEF78330}"/>
              </a:ext>
            </a:extLst>
          </p:cNvPr>
          <p:cNvSpPr>
            <a:spLocks noGrp="1" noChangeArrowheads="1"/>
          </p:cNvSpPr>
          <p:nvPr>
            <p:ph type="subTitle" idx="1"/>
          </p:nvPr>
        </p:nvSpPr>
        <p:spPr>
          <a:xfrm>
            <a:off x="2339975" y="4575175"/>
            <a:ext cx="6138863" cy="685800"/>
          </a:xfrm>
        </p:spPr>
        <p:txBody>
          <a:bodyPr/>
          <a:lstStyle/>
          <a:p>
            <a:pPr algn="l" eaLnBrk="1" hangingPunct="1"/>
            <a:endParaRPr lang="it-IT" altLang="it-IT" sz="1800" dirty="0">
              <a:solidFill>
                <a:schemeClr val="bg1"/>
              </a:solidFill>
              <a:latin typeface="Garamond" panose="02020404030301010803" pitchFamily="18" charset="0"/>
            </a:endParaRPr>
          </a:p>
        </p:txBody>
      </p:sp>
      <p:sp>
        <p:nvSpPr>
          <p:cNvPr id="4100" name="Rectangle 3">
            <a:extLst>
              <a:ext uri="{FF2B5EF4-FFF2-40B4-BE49-F238E27FC236}">
                <a16:creationId xmlns:a16="http://schemas.microsoft.com/office/drawing/2014/main" id="{7CE89A2D-4396-49D8-AF09-7444680E727E}"/>
              </a:ext>
            </a:extLst>
          </p:cNvPr>
          <p:cNvSpPr>
            <a:spLocks noGrp="1" noChangeArrowheads="1"/>
          </p:cNvSpPr>
          <p:nvPr>
            <p:ph type="ctrTitle"/>
          </p:nvPr>
        </p:nvSpPr>
        <p:spPr>
          <a:xfrm>
            <a:off x="2073275" y="714375"/>
            <a:ext cx="7054850" cy="1562100"/>
          </a:xfrm>
        </p:spPr>
        <p:txBody>
          <a:bodyPr anchor="t"/>
          <a:lstStyle/>
          <a:p>
            <a:pPr algn="l" eaLnBrk="1" hangingPunct="1"/>
            <a:r>
              <a:rPr lang="en-US" altLang="it-IT" sz="2800" dirty="0">
                <a:solidFill>
                  <a:schemeClr val="bg1"/>
                </a:solidFill>
                <a:latin typeface="Garamond" panose="02020404030301010803" pitchFamily="18" charset="0"/>
              </a:rPr>
              <a:t>Corso di Economia </a:t>
            </a:r>
            <a:r>
              <a:rPr lang="en-US" altLang="it-IT" sz="2800" dirty="0" err="1">
                <a:solidFill>
                  <a:schemeClr val="bg1"/>
                </a:solidFill>
                <a:latin typeface="Garamond" panose="02020404030301010803" pitchFamily="18" charset="0"/>
              </a:rPr>
              <a:t>Politica</a:t>
            </a:r>
            <a:endParaRPr lang="it-IT" altLang="it-IT" sz="1800" b="0" i="1" dirty="0">
              <a:solidFill>
                <a:schemeClr val="bg1"/>
              </a:solidFill>
              <a:latin typeface="Garamond" panose="02020404030301010803" pitchFamily="18" charset="0"/>
            </a:endParaRPr>
          </a:p>
        </p:txBody>
      </p:sp>
      <p:grpSp>
        <p:nvGrpSpPr>
          <p:cNvPr id="4101" name="Group 17">
            <a:extLst>
              <a:ext uri="{FF2B5EF4-FFF2-40B4-BE49-F238E27FC236}">
                <a16:creationId xmlns:a16="http://schemas.microsoft.com/office/drawing/2014/main" id="{668411DF-1534-4CF9-88BD-47263D006F6E}"/>
              </a:ext>
            </a:extLst>
          </p:cNvPr>
          <p:cNvGrpSpPr>
            <a:grpSpLocks/>
          </p:cNvGrpSpPr>
          <p:nvPr/>
        </p:nvGrpSpPr>
        <p:grpSpPr bwMode="auto">
          <a:xfrm>
            <a:off x="0" y="2759075"/>
            <a:ext cx="9144000" cy="4098925"/>
            <a:chOff x="0" y="1738"/>
            <a:chExt cx="5760" cy="2582"/>
          </a:xfrm>
        </p:grpSpPr>
        <p:pic>
          <p:nvPicPr>
            <p:cNvPr id="4105" name="Picture 15" descr="Fondino">
              <a:extLst>
                <a:ext uri="{FF2B5EF4-FFF2-40B4-BE49-F238E27FC236}">
                  <a16:creationId xmlns:a16="http://schemas.microsoft.com/office/drawing/2014/main" id="{8F201D08-D667-4195-876A-A7CEC8661F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158"/>
              <a:ext cx="5760" cy="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6" name="Picture 16" descr="fascia">
              <a:extLst>
                <a:ext uri="{FF2B5EF4-FFF2-40B4-BE49-F238E27FC236}">
                  <a16:creationId xmlns:a16="http://schemas.microsoft.com/office/drawing/2014/main" id="{866FB5F6-58F2-47D5-B764-EE32B97262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6" y="1738"/>
              <a:ext cx="4444"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02" name="Rectangle 3">
            <a:extLst>
              <a:ext uri="{FF2B5EF4-FFF2-40B4-BE49-F238E27FC236}">
                <a16:creationId xmlns:a16="http://schemas.microsoft.com/office/drawing/2014/main" id="{3EDA69B1-0738-4F0C-911D-8826A8F5A78A}"/>
              </a:ext>
            </a:extLst>
          </p:cNvPr>
          <p:cNvSpPr txBox="1">
            <a:spLocks noChangeArrowheads="1"/>
          </p:cNvSpPr>
          <p:nvPr/>
        </p:nvSpPr>
        <p:spPr bwMode="auto">
          <a:xfrm>
            <a:off x="2122488" y="2860674"/>
            <a:ext cx="7005637" cy="9283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5621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19812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4384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895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352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10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eaLnBrk="1" hangingPunct="1">
              <a:spcBef>
                <a:spcPct val="0"/>
              </a:spcBef>
              <a:buClrTx/>
              <a:buFontTx/>
              <a:buNone/>
            </a:pPr>
            <a:r>
              <a:rPr lang="en-US" altLang="it-IT" sz="2000" b="1" dirty="0">
                <a:solidFill>
                  <a:schemeClr val="bg1"/>
                </a:solidFill>
                <a:latin typeface="Garamond" panose="02020404030301010803" pitchFamily="18" charset="0"/>
              </a:rPr>
              <a:t>Lorenzo Di Domenico</a:t>
            </a:r>
            <a:r>
              <a:rPr lang="en-US" altLang="it-IT" sz="2000" dirty="0">
                <a:solidFill>
                  <a:schemeClr val="bg1"/>
                </a:solidFill>
                <a:latin typeface="Garamond" panose="02020404030301010803" pitchFamily="18" charset="0"/>
              </a:rPr>
              <a:t>*</a:t>
            </a:r>
          </a:p>
          <a:p>
            <a:pPr eaLnBrk="1" hangingPunct="1">
              <a:spcBef>
                <a:spcPct val="0"/>
              </a:spcBef>
              <a:buClrTx/>
              <a:buFontTx/>
              <a:buNone/>
            </a:pPr>
            <a:r>
              <a:rPr lang="en-US" altLang="it-IT" sz="1800" b="1" dirty="0">
                <a:solidFill>
                  <a:schemeClr val="bg1"/>
                </a:solidFill>
                <a:latin typeface="Garamond" panose="02020404030301010803" pitchFamily="18" charset="0"/>
              </a:rPr>
              <a:t>lorenzo.didomenico@unite.it</a:t>
            </a:r>
            <a:br>
              <a:rPr lang="en-US" altLang="it-IT" sz="1800" b="1" dirty="0">
                <a:solidFill>
                  <a:schemeClr val="bg1"/>
                </a:solidFill>
                <a:latin typeface="Garamond" panose="02020404030301010803" pitchFamily="18" charset="0"/>
              </a:rPr>
            </a:br>
            <a:endParaRPr lang="it-IT" altLang="it-IT" sz="1800" b="1" dirty="0">
              <a:solidFill>
                <a:schemeClr val="bg1"/>
              </a:solidFill>
              <a:latin typeface="Garamond" panose="02020404030301010803" pitchFamily="18" charset="0"/>
            </a:endParaRPr>
          </a:p>
        </p:txBody>
      </p:sp>
      <p:sp>
        <p:nvSpPr>
          <p:cNvPr id="4103" name="Rectangle 3">
            <a:extLst>
              <a:ext uri="{FF2B5EF4-FFF2-40B4-BE49-F238E27FC236}">
                <a16:creationId xmlns:a16="http://schemas.microsoft.com/office/drawing/2014/main" id="{BAFCEBB6-9B36-4BE0-BE90-AFFCAEFC1A73}"/>
              </a:ext>
            </a:extLst>
          </p:cNvPr>
          <p:cNvSpPr txBox="1">
            <a:spLocks noChangeArrowheads="1"/>
          </p:cNvSpPr>
          <p:nvPr/>
        </p:nvSpPr>
        <p:spPr bwMode="auto">
          <a:xfrm>
            <a:off x="2101850" y="4899025"/>
            <a:ext cx="7048500" cy="825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5621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19812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4384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895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352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10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None/>
            </a:pPr>
            <a:r>
              <a:rPr lang="en-US" altLang="it-IT" sz="1600" dirty="0" err="1">
                <a:solidFill>
                  <a:schemeClr val="bg1"/>
                </a:solidFill>
                <a:latin typeface="Garamond" panose="02020404030301010803" pitchFamily="18" charset="0"/>
                <a:sym typeface="Calibri" panose="020F0502020204030204" pitchFamily="34" charset="0"/>
              </a:rPr>
              <a:t>Università</a:t>
            </a:r>
            <a:r>
              <a:rPr lang="en-US" altLang="it-IT" sz="1600" dirty="0">
                <a:solidFill>
                  <a:schemeClr val="bg1"/>
                </a:solidFill>
                <a:latin typeface="Garamond" panose="02020404030301010803" pitchFamily="18" charset="0"/>
                <a:sym typeface="Calibri" panose="020F0502020204030204" pitchFamily="34" charset="0"/>
              </a:rPr>
              <a:t> </a:t>
            </a:r>
            <a:r>
              <a:rPr lang="en-US" altLang="it-IT" sz="1600" dirty="0" err="1">
                <a:solidFill>
                  <a:schemeClr val="bg1"/>
                </a:solidFill>
                <a:latin typeface="Garamond" panose="02020404030301010803" pitchFamily="18" charset="0"/>
                <a:sym typeface="Calibri" panose="020F0502020204030204" pitchFamily="34" charset="0"/>
              </a:rPr>
              <a:t>degli</a:t>
            </a:r>
            <a:r>
              <a:rPr lang="en-US" altLang="it-IT" sz="1600" dirty="0">
                <a:solidFill>
                  <a:schemeClr val="bg1"/>
                </a:solidFill>
                <a:latin typeface="Garamond" panose="02020404030301010803" pitchFamily="18" charset="0"/>
                <a:sym typeface="Calibri" panose="020F0502020204030204" pitchFamily="34" charset="0"/>
              </a:rPr>
              <a:t> </a:t>
            </a:r>
            <a:r>
              <a:rPr lang="en-US" altLang="it-IT" sz="1600" dirty="0" err="1">
                <a:solidFill>
                  <a:schemeClr val="bg1"/>
                </a:solidFill>
                <a:latin typeface="Garamond" panose="02020404030301010803" pitchFamily="18" charset="0"/>
                <a:sym typeface="Calibri" panose="020F0502020204030204" pitchFamily="34" charset="0"/>
              </a:rPr>
              <a:t>Studi</a:t>
            </a:r>
            <a:r>
              <a:rPr lang="en-US" altLang="it-IT" sz="1600" dirty="0">
                <a:solidFill>
                  <a:schemeClr val="bg1"/>
                </a:solidFill>
                <a:latin typeface="Garamond" panose="02020404030301010803" pitchFamily="18" charset="0"/>
                <a:sym typeface="Calibri" panose="020F0502020204030204" pitchFamily="34" charset="0"/>
              </a:rPr>
              <a:t> di Teramo</a:t>
            </a:r>
          </a:p>
          <a:p>
            <a:pPr>
              <a:lnSpc>
                <a:spcPct val="150000"/>
              </a:lnSpc>
              <a:spcBef>
                <a:spcPct val="0"/>
              </a:spcBef>
              <a:buClrTx/>
              <a:buNone/>
            </a:pPr>
            <a:endParaRPr lang="en-US" altLang="it-IT" sz="1600" dirty="0">
              <a:solidFill>
                <a:schemeClr val="bg1"/>
              </a:solidFill>
              <a:latin typeface="Garamond" panose="02020404030301010803" pitchFamily="18" charset="0"/>
              <a:sym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1520" y="84000"/>
            <a:ext cx="8712968" cy="1472791"/>
          </a:xfrm>
        </p:spPr>
        <p:txBody>
          <a:bodyPr/>
          <a:lstStyle/>
          <a:p>
            <a:pPr eaLnBrk="1" hangingPunct="1"/>
            <a:r>
              <a:rPr lang="it-IT" altLang="it-IT" dirty="0">
                <a:latin typeface="Garamond" panose="02020404030301010803" pitchFamily="18" charset="0"/>
              </a:rPr>
              <a:t>Dai tassi di cambio nominali ai tassi di cambio reali</a:t>
            </a:r>
            <a:endParaRPr lang="en-GB" altLang="it-IT" dirty="0">
              <a:latin typeface="Garamond" panose="02020404030301010803" pitchFamily="18" charset="0"/>
            </a:endParaRP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4256" y="574676"/>
            <a:ext cx="8544219" cy="5194920"/>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ttangolo 1">
            <a:extLst>
              <a:ext uri="{FF2B5EF4-FFF2-40B4-BE49-F238E27FC236}">
                <a16:creationId xmlns:a16="http://schemas.microsoft.com/office/drawing/2014/main" id="{E235C5BF-7A92-435A-AE6C-D6D4532B2265}"/>
              </a:ext>
            </a:extLst>
          </p:cNvPr>
          <p:cNvSpPr/>
          <p:nvPr/>
        </p:nvSpPr>
        <p:spPr bwMode="auto">
          <a:xfrm>
            <a:off x="611560" y="1412776"/>
            <a:ext cx="129614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mc:AlternateContent xmlns:mc="http://schemas.openxmlformats.org/markup-compatibility/2006" xmlns:a14="http://schemas.microsoft.com/office/drawing/2010/main">
        <mc:Choice Requires="a14">
          <p:sp>
            <p:nvSpPr>
              <p:cNvPr id="8" name="Marcador de contenido 2">
                <a:extLst>
                  <a:ext uri="{FF2B5EF4-FFF2-40B4-BE49-F238E27FC236}">
                    <a16:creationId xmlns:a16="http://schemas.microsoft.com/office/drawing/2014/main" id="{E2EDCACF-9253-4B8B-A3FB-2EC9AB3A0AC7}"/>
                  </a:ext>
                </a:extLst>
              </p:cNvPr>
              <p:cNvSpPr txBox="1">
                <a:spLocks/>
              </p:cNvSpPr>
              <p:nvPr/>
            </p:nvSpPr>
            <p:spPr bwMode="auto">
              <a:xfrm>
                <a:off x="299890" y="574676"/>
                <a:ext cx="8544219" cy="5194920"/>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2000" dirty="0">
                    <a:latin typeface="Times New Roman" panose="02020603050405020304" pitchFamily="18" charset="0"/>
                    <a:cs typeface="Times New Roman" panose="02020603050405020304" pitchFamily="18" charset="0"/>
                  </a:rPr>
                  <a:t>Il tasso di cambio reale è calcolato moltiplicando il prezzo nazionale per il tasso di cambio nominale e dividendo per il livello dei prezzi esteri:</a:t>
                </a:r>
              </a:p>
              <a:p>
                <a:pPr algn="just"/>
                <a:endParaRPr lang="it-IT" sz="2000" dirty="0">
                  <a:latin typeface="Times New Roman" panose="02020603050405020304" pitchFamily="18" charset="0"/>
                  <a:cs typeface="Times New Roman" panose="02020603050405020304" pitchFamily="18" charset="0"/>
                </a:endParaRPr>
              </a:p>
              <a:p>
                <a:pPr marL="0" indent="0" algn="just">
                  <a:buNone/>
                </a:pPr>
                <a14:m>
                  <m:oMathPara xmlns:m="http://schemas.openxmlformats.org/officeDocument/2006/math">
                    <m:oMathParaPr>
                      <m:jc m:val="centerGroup"/>
                    </m:oMathParaPr>
                    <m:oMath xmlns:m="http://schemas.openxmlformats.org/officeDocument/2006/math">
                      <m:r>
                        <a:rPr lang="it-IT" sz="2000" i="1" smtClean="0">
                          <a:latin typeface="Cambria Math" panose="02040503050406030204" pitchFamily="18" charset="0"/>
                          <a:ea typeface="Cambria Math" panose="02040503050406030204" pitchFamily="18" charset="0"/>
                          <a:cs typeface="Times New Roman" panose="02020603050405020304" pitchFamily="18" charset="0"/>
                        </a:rPr>
                        <m:t>𝜀</m:t>
                      </m:r>
                      <m:r>
                        <a:rPr lang="it-IT" sz="2000" b="0" i="1" smtClean="0">
                          <a:latin typeface="Cambria Math" panose="02040503050406030204" pitchFamily="18" charset="0"/>
                          <a:ea typeface="Cambria Math" panose="02040503050406030204" pitchFamily="18" charset="0"/>
                          <a:cs typeface="Times New Roman" panose="02020603050405020304" pitchFamily="18" charset="0"/>
                        </a:rPr>
                        <m:t>=</m:t>
                      </m:r>
                      <m:f>
                        <m:fPr>
                          <m:ctrlPr>
                            <a:rPr lang="it-IT" sz="2000" b="0" i="1" smtClean="0">
                              <a:latin typeface="Cambria Math" panose="02040503050406030204" pitchFamily="18" charset="0"/>
                              <a:ea typeface="Cambria Math" panose="02040503050406030204" pitchFamily="18" charset="0"/>
                              <a:cs typeface="Times New Roman" panose="02020603050405020304" pitchFamily="18" charset="0"/>
                            </a:rPr>
                          </m:ctrlPr>
                        </m:fPr>
                        <m:num>
                          <m:r>
                            <a:rPr lang="it-IT" sz="2000" b="0" i="1" smtClean="0">
                              <a:latin typeface="Cambria Math" panose="02040503050406030204" pitchFamily="18" charset="0"/>
                              <a:ea typeface="Cambria Math" panose="02040503050406030204" pitchFamily="18" charset="0"/>
                              <a:cs typeface="Times New Roman" panose="02020603050405020304" pitchFamily="18" charset="0"/>
                            </a:rPr>
                            <m:t>𝐸𝑃</m:t>
                          </m:r>
                        </m:num>
                        <m:den>
                          <m:sSup>
                            <m:sSupPr>
                              <m:ctrlPr>
                                <a:rPr lang="it-IT" sz="2000" b="0" i="1" smtClean="0">
                                  <a:latin typeface="Cambria Math" panose="02040503050406030204" pitchFamily="18" charset="0"/>
                                  <a:ea typeface="Cambria Math" panose="02040503050406030204" pitchFamily="18" charset="0"/>
                                  <a:cs typeface="Times New Roman" panose="02020603050405020304" pitchFamily="18" charset="0"/>
                                </a:rPr>
                              </m:ctrlPr>
                            </m:sSupPr>
                            <m:e>
                              <m:r>
                                <a:rPr lang="it-IT" sz="2000" b="0" i="1" smtClean="0">
                                  <a:latin typeface="Cambria Math" panose="02040503050406030204" pitchFamily="18" charset="0"/>
                                  <a:ea typeface="Cambria Math" panose="02040503050406030204" pitchFamily="18" charset="0"/>
                                  <a:cs typeface="Times New Roman" panose="02020603050405020304" pitchFamily="18" charset="0"/>
                                </a:rPr>
                                <m:t>𝑃</m:t>
                              </m:r>
                            </m:e>
                            <m:sup>
                              <m:r>
                                <a:rPr lang="it-IT" sz="2000" b="0" i="1" smtClean="0">
                                  <a:latin typeface="Cambria Math" panose="02040503050406030204" pitchFamily="18" charset="0"/>
                                  <a:ea typeface="Cambria Math" panose="02040503050406030204" pitchFamily="18" charset="0"/>
                                  <a:cs typeface="Times New Roman" panose="02020603050405020304" pitchFamily="18" charset="0"/>
                                </a:rPr>
                                <m:t>∗</m:t>
                              </m:r>
                            </m:sup>
                          </m:sSup>
                        </m:den>
                      </m:f>
                    </m:oMath>
                  </m:oMathPara>
                </a14:m>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r>
                  <a:rPr lang="it-IT" sz="2000" dirty="0">
                    <a:latin typeface="Times New Roman" panose="02020603050405020304" pitchFamily="18" charset="0"/>
                    <a:cs typeface="Times New Roman" panose="02020603050405020304" pitchFamily="18" charset="0"/>
                  </a:rPr>
                  <a:t>Analizziamo ora le possibili variazioni:</a:t>
                </a:r>
              </a:p>
              <a:p>
                <a:pPr algn="just"/>
                <a:endParaRPr lang="it-IT" sz="2000" dirty="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it-IT" sz="2000" dirty="0">
                    <a:latin typeface="Times New Roman" panose="02020603050405020304" pitchFamily="18" charset="0"/>
                    <a:cs typeface="Times New Roman" panose="02020603050405020304" pitchFamily="18" charset="0"/>
                  </a:rPr>
                  <a:t>Un aumento del tasso di cambio reale si definisce apprezzamento reale;</a:t>
                </a:r>
              </a:p>
              <a:p>
                <a:pPr marL="457200" indent="-457200" algn="just">
                  <a:buFont typeface="+mj-lt"/>
                  <a:buAutoNum type="arabicPeriod"/>
                </a:pPr>
                <a:r>
                  <a:rPr lang="it-IT" sz="2000" dirty="0">
                    <a:latin typeface="Times New Roman" panose="02020603050405020304" pitchFamily="18" charset="0"/>
                    <a:cs typeface="Times New Roman" panose="02020603050405020304" pitchFamily="18" charset="0"/>
                  </a:rPr>
                  <a:t>Una diminuzione del tasso di cambio reale si definisce deprezzamento reale</a:t>
                </a:r>
              </a:p>
              <a:p>
                <a:pPr marL="0" indent="0" algn="just">
                  <a:buNone/>
                </a:pPr>
                <a:endParaRPr lang="it-IT" sz="2000" dirty="0">
                  <a:latin typeface="Times New Roman" panose="02020603050405020304" pitchFamily="18" charset="0"/>
                  <a:cs typeface="Times New Roman" panose="02020603050405020304" pitchFamily="18" charset="0"/>
                </a:endParaRPr>
              </a:p>
            </p:txBody>
          </p:sp>
        </mc:Choice>
        <mc:Fallback xmlns="">
          <p:sp>
            <p:nvSpPr>
              <p:cNvPr id="8" name="Marcador de contenido 2">
                <a:extLst>
                  <a:ext uri="{FF2B5EF4-FFF2-40B4-BE49-F238E27FC236}">
                    <a16:creationId xmlns:a16="http://schemas.microsoft.com/office/drawing/2014/main" id="{E2EDCACF-9253-4B8B-A3FB-2EC9AB3A0AC7}"/>
                  </a:ext>
                </a:extLst>
              </p:cNvPr>
              <p:cNvSpPr txBox="1">
                <a:spLocks noRot="1" noChangeAspect="1" noMove="1" noResize="1" noEditPoints="1" noAdjustHandles="1" noChangeArrowheads="1" noChangeShapeType="1" noTextEdit="1"/>
              </p:cNvSpPr>
              <p:nvPr/>
            </p:nvSpPr>
            <p:spPr bwMode="auto">
              <a:xfrm>
                <a:off x="299890" y="574676"/>
                <a:ext cx="8544219" cy="5194920"/>
              </a:xfrm>
              <a:prstGeom prst="rect">
                <a:avLst/>
              </a:prstGeom>
              <a:blipFill>
                <a:blip r:embed="rId3"/>
                <a:stretch>
                  <a:fillRect l="-571" t="-587" r="-713"/>
                </a:stretch>
              </a:blip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r>
                  <a:rPr lang="it-IT">
                    <a:noFill/>
                  </a:rPr>
                  <a:t> </a:t>
                </a:r>
              </a:p>
            </p:txBody>
          </p:sp>
        </mc:Fallback>
      </mc:AlternateContent>
    </p:spTree>
    <p:extLst>
      <p:ext uri="{BB962C8B-B14F-4D97-AF65-F5344CB8AC3E}">
        <p14:creationId xmlns:p14="http://schemas.microsoft.com/office/powerpoint/2010/main" val="2676519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15516" y="17241"/>
            <a:ext cx="8712968" cy="1472791"/>
          </a:xfrm>
        </p:spPr>
        <p:txBody>
          <a:bodyPr/>
          <a:lstStyle/>
          <a:p>
            <a:pPr eaLnBrk="1" hangingPunct="1"/>
            <a:r>
              <a:rPr lang="it-IT" altLang="it-IT" dirty="0">
                <a:latin typeface="Garamond" panose="02020404030301010803" pitchFamily="18" charset="0"/>
              </a:rPr>
              <a:t>Modello reddito spesa in economia aperta</a:t>
            </a:r>
            <a:endParaRPr lang="en-GB" altLang="it-IT" dirty="0">
              <a:latin typeface="Garamond" panose="02020404030301010803" pitchFamily="18" charset="0"/>
            </a:endParaRP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4256" y="574676"/>
            <a:ext cx="8544219" cy="5194920"/>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ttangolo 1">
            <a:extLst>
              <a:ext uri="{FF2B5EF4-FFF2-40B4-BE49-F238E27FC236}">
                <a16:creationId xmlns:a16="http://schemas.microsoft.com/office/drawing/2014/main" id="{E235C5BF-7A92-435A-AE6C-D6D4532B2265}"/>
              </a:ext>
            </a:extLst>
          </p:cNvPr>
          <p:cNvSpPr/>
          <p:nvPr/>
        </p:nvSpPr>
        <p:spPr bwMode="auto">
          <a:xfrm>
            <a:off x="611560" y="1412776"/>
            <a:ext cx="129614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mc:AlternateContent xmlns:mc="http://schemas.openxmlformats.org/markup-compatibility/2006">
        <mc:Choice xmlns:a14="http://schemas.microsoft.com/office/drawing/2010/main" Requires="a14">
          <p:sp>
            <p:nvSpPr>
              <p:cNvPr id="6" name="Segnaposto testo 4">
                <a:extLst>
                  <a:ext uri="{FF2B5EF4-FFF2-40B4-BE49-F238E27FC236}">
                    <a16:creationId xmlns:a16="http://schemas.microsoft.com/office/drawing/2014/main" id="{1360C14E-E624-CFF8-0D5F-ED72F75CE5AE}"/>
                  </a:ext>
                </a:extLst>
              </p:cNvPr>
              <p:cNvSpPr txBox="1">
                <a:spLocks/>
              </p:cNvSpPr>
              <p:nvPr/>
            </p:nvSpPr>
            <p:spPr bwMode="auto">
              <a:xfrm>
                <a:off x="467544" y="476672"/>
                <a:ext cx="8544219" cy="5292619"/>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Bef>
                    <a:spcPts val="0"/>
                  </a:spcBef>
                  <a:spcAft>
                    <a:spcPts val="800"/>
                  </a:spcAft>
                  <a:buFontTx/>
                  <a:buNone/>
                </a:pPr>
                <a14:m>
                  <m:oMathPara xmlns:m="http://schemas.openxmlformats.org/officeDocument/2006/math">
                    <m:oMathParaPr>
                      <m:jc m:val="centerGroup"/>
                    </m:oMathParaPr>
                    <m:oMath xmlns:m="http://schemas.openxmlformats.org/officeDocument/2006/math">
                      <m:sSub>
                        <m:sSubPr>
                          <m:ctrlPr>
                            <a:rPr lang="en-US" sz="1500" i="1" smtClean="0">
                              <a:latin typeface="Cambria Math" panose="02040503050406030204" pitchFamily="18" charset="0"/>
                              <a:ea typeface="Calibri" panose="020F0502020204030204" pitchFamily="34" charset="0"/>
                              <a:cs typeface="Times New Roman" panose="02020603050405020304" pitchFamily="18" charset="0"/>
                            </a:rPr>
                          </m:ctrlPr>
                        </m:sSubPr>
                        <m:e>
                          <m:r>
                            <a:rPr lang="it-IT" sz="1500" i="1">
                              <a:latin typeface="Cambria Math" panose="02040503050406030204" pitchFamily="18" charset="0"/>
                              <a:ea typeface="Calibri" panose="020F0502020204030204" pitchFamily="34" charset="0"/>
                              <a:cs typeface="Times New Roman" panose="02020603050405020304" pitchFamily="18" charset="0"/>
                            </a:rPr>
                            <m:t>𝑌</m:t>
                          </m:r>
                        </m:e>
                        <m:sub>
                          <m:r>
                            <a:rPr lang="it-IT" sz="1500" i="1">
                              <a:latin typeface="Cambria Math" panose="02040503050406030204" pitchFamily="18" charset="0"/>
                              <a:ea typeface="Calibri" panose="020F0502020204030204" pitchFamily="34" charset="0"/>
                              <a:cs typeface="Times New Roman" panose="02020603050405020304" pitchFamily="18" charset="0"/>
                            </a:rPr>
                            <m:t>𝑡</m:t>
                          </m:r>
                        </m:sub>
                      </m:sSub>
                      <m:r>
                        <a:rPr lang="it-IT" sz="1500" i="1">
                          <a:latin typeface="Cambria Math" panose="02040503050406030204" pitchFamily="18" charset="0"/>
                          <a:ea typeface="Calibri" panose="020F0502020204030204" pitchFamily="34" charset="0"/>
                          <a:cs typeface="Times New Roman" panose="02020603050405020304" pitchFamily="18" charset="0"/>
                        </a:rPr>
                        <m:t>=</m:t>
                      </m:r>
                      <m:sSub>
                        <m:sSubPr>
                          <m:ctrlPr>
                            <a:rPr lang="en-US" sz="1500" i="1">
                              <a:latin typeface="Cambria Math" panose="02040503050406030204" pitchFamily="18" charset="0"/>
                              <a:ea typeface="Calibri" panose="020F0502020204030204" pitchFamily="34" charset="0"/>
                              <a:cs typeface="Times New Roman" panose="02020603050405020304" pitchFamily="18" charset="0"/>
                            </a:rPr>
                          </m:ctrlPr>
                        </m:sSubPr>
                        <m:e>
                          <m:acc>
                            <m:accPr>
                              <m:chr m:val="̅"/>
                              <m:ctrlPr>
                                <a:rPr lang="en-US" sz="1500" i="1">
                                  <a:latin typeface="Cambria Math" panose="02040503050406030204" pitchFamily="18" charset="0"/>
                                  <a:ea typeface="Calibri" panose="020F0502020204030204" pitchFamily="34" charset="0"/>
                                  <a:cs typeface="Times New Roman" panose="02020603050405020304" pitchFamily="18" charset="0"/>
                                </a:rPr>
                              </m:ctrlPr>
                            </m:accPr>
                            <m:e>
                              <m:r>
                                <a:rPr lang="it-IT" sz="1500" i="1">
                                  <a:latin typeface="Cambria Math" panose="02040503050406030204" pitchFamily="18" charset="0"/>
                                  <a:ea typeface="Calibri" panose="020F0502020204030204" pitchFamily="34" charset="0"/>
                                  <a:cs typeface="Times New Roman" panose="02020603050405020304" pitchFamily="18" charset="0"/>
                                </a:rPr>
                                <m:t>𝐺</m:t>
                              </m:r>
                            </m:e>
                          </m:acc>
                        </m:e>
                        <m:sub>
                          <m:r>
                            <a:rPr lang="it-IT" sz="1500" i="1">
                              <a:latin typeface="Cambria Math" panose="02040503050406030204" pitchFamily="18" charset="0"/>
                              <a:ea typeface="Calibri" panose="020F0502020204030204" pitchFamily="34" charset="0"/>
                              <a:cs typeface="Times New Roman" panose="02020603050405020304" pitchFamily="18" charset="0"/>
                            </a:rPr>
                            <m:t>𝑡</m:t>
                          </m:r>
                        </m:sub>
                      </m:sSub>
                      <m:r>
                        <a:rPr lang="it-IT" sz="1500" i="1" smtClean="0">
                          <a:latin typeface="Cambria Math" panose="02040503050406030204" pitchFamily="18" charset="0"/>
                          <a:ea typeface="Calibri" panose="020F0502020204030204" pitchFamily="34" charset="0"/>
                          <a:cs typeface="Times New Roman" panose="02020603050405020304" pitchFamily="18" charset="0"/>
                        </a:rPr>
                        <m:t>+</m:t>
                      </m:r>
                      <m:sSub>
                        <m:sSubPr>
                          <m:ctrlPr>
                            <a:rPr lang="it-IT" sz="1500" i="1" smtClean="0">
                              <a:latin typeface="Cambria Math" panose="02040503050406030204" pitchFamily="18" charset="0"/>
                              <a:cs typeface="Times New Roman" panose="02020603050405020304" pitchFamily="18" charset="0"/>
                            </a:rPr>
                          </m:ctrlPr>
                        </m:sSubPr>
                        <m:e>
                          <m:acc>
                            <m:accPr>
                              <m:chr m:val="̅"/>
                              <m:ctrlPr>
                                <a:rPr lang="it-IT" sz="1500" i="1">
                                  <a:latin typeface="Cambria Math" panose="02040503050406030204" pitchFamily="18" charset="0"/>
                                  <a:cs typeface="Times New Roman" panose="02020603050405020304" pitchFamily="18" charset="0"/>
                                </a:rPr>
                              </m:ctrlPr>
                            </m:accPr>
                            <m:e>
                              <m:r>
                                <a:rPr lang="it-IT" sz="1500" i="1">
                                  <a:latin typeface="Cambria Math" panose="02040503050406030204" pitchFamily="18" charset="0"/>
                                  <a:cs typeface="Times New Roman" panose="02020603050405020304" pitchFamily="18" charset="0"/>
                                </a:rPr>
                                <m:t>𝐼</m:t>
                              </m:r>
                            </m:e>
                          </m:acc>
                        </m:e>
                        <m:sub>
                          <m:r>
                            <a:rPr lang="it-IT" sz="1500" i="1" smtClean="0">
                              <a:latin typeface="Cambria Math" panose="02040503050406030204" pitchFamily="18" charset="0"/>
                              <a:cs typeface="Times New Roman" panose="02020603050405020304" pitchFamily="18" charset="0"/>
                            </a:rPr>
                            <m:t>𝑡</m:t>
                          </m:r>
                        </m:sub>
                      </m:sSub>
                      <m:r>
                        <a:rPr lang="it-IT" sz="1500" i="1">
                          <a:latin typeface="Cambria Math" panose="02040503050406030204" pitchFamily="18" charset="0"/>
                          <a:ea typeface="Calibri" panose="020F0502020204030204" pitchFamily="34" charset="0"/>
                          <a:cs typeface="Times New Roman" panose="02020603050405020304" pitchFamily="18" charset="0"/>
                        </a:rPr>
                        <m:t>+</m:t>
                      </m:r>
                      <m:sSub>
                        <m:sSubPr>
                          <m:ctrlPr>
                            <a:rPr lang="en-US" sz="1500" i="1">
                              <a:latin typeface="Cambria Math" panose="02040503050406030204" pitchFamily="18" charset="0"/>
                              <a:ea typeface="Calibri" panose="020F0502020204030204" pitchFamily="34" charset="0"/>
                              <a:cs typeface="Times New Roman" panose="02020603050405020304" pitchFamily="18" charset="0"/>
                            </a:rPr>
                          </m:ctrlPr>
                        </m:sSubPr>
                        <m:e>
                          <m:r>
                            <a:rPr lang="it-IT" sz="1500" i="1">
                              <a:latin typeface="Cambria Math" panose="02040503050406030204" pitchFamily="18" charset="0"/>
                              <a:ea typeface="Calibri" panose="020F0502020204030204" pitchFamily="34" charset="0"/>
                              <a:cs typeface="Times New Roman" panose="02020603050405020304" pitchFamily="18" charset="0"/>
                            </a:rPr>
                            <m:t>𝐶</m:t>
                          </m:r>
                        </m:e>
                        <m:sub>
                          <m:r>
                            <a:rPr lang="it-IT" sz="1500" i="1">
                              <a:latin typeface="Cambria Math" panose="02040503050406030204" pitchFamily="18" charset="0"/>
                              <a:ea typeface="Calibri" panose="020F0502020204030204" pitchFamily="34" charset="0"/>
                              <a:cs typeface="Times New Roman" panose="02020603050405020304" pitchFamily="18" charset="0"/>
                            </a:rPr>
                            <m:t>𝑡</m:t>
                          </m:r>
                        </m:sub>
                      </m:sSub>
                      <m:r>
                        <a:rPr lang="it-IT" sz="1500" b="0" i="1" smtClean="0">
                          <a:latin typeface="Cambria Math" panose="02040503050406030204" pitchFamily="18" charset="0"/>
                          <a:ea typeface="Calibri" panose="020F0502020204030204" pitchFamily="34" charset="0"/>
                          <a:cs typeface="Times New Roman" panose="02020603050405020304" pitchFamily="18" charset="0"/>
                        </a:rPr>
                        <m:t>+</m:t>
                      </m:r>
                      <m:acc>
                        <m:accPr>
                          <m:chr m:val="̅"/>
                          <m:ctrlPr>
                            <a:rPr lang="it-IT" sz="1500" b="0" i="1" smtClean="0">
                              <a:latin typeface="Cambria Math" panose="02040503050406030204" pitchFamily="18" charset="0"/>
                              <a:cs typeface="Times New Roman" panose="02020603050405020304" pitchFamily="18" charset="0"/>
                            </a:rPr>
                          </m:ctrlPr>
                        </m:accPr>
                        <m:e>
                          <m:r>
                            <a:rPr lang="it-IT" sz="1500" b="0" i="1" smtClean="0">
                              <a:latin typeface="Cambria Math" panose="02040503050406030204" pitchFamily="18" charset="0"/>
                              <a:cs typeface="Times New Roman" panose="02020603050405020304" pitchFamily="18" charset="0"/>
                            </a:rPr>
                            <m:t>𝑋</m:t>
                          </m:r>
                        </m:e>
                      </m:acc>
                      <m:r>
                        <a:rPr lang="it-IT" sz="1500" b="0" i="1" smtClean="0">
                          <a:latin typeface="Cambria Math" panose="02040503050406030204" pitchFamily="18" charset="0"/>
                          <a:ea typeface="Calibri" panose="020F0502020204030204" pitchFamily="34" charset="0"/>
                          <a:cs typeface="Times New Roman" panose="02020603050405020304" pitchFamily="18" charset="0"/>
                        </a:rPr>
                        <m:t>−</m:t>
                      </m:r>
                      <m:r>
                        <a:rPr lang="it-IT" sz="1500" b="0" i="1" smtClean="0">
                          <a:latin typeface="Cambria Math" panose="02040503050406030204" pitchFamily="18" charset="0"/>
                          <a:ea typeface="Calibri" panose="020F0502020204030204" pitchFamily="34" charset="0"/>
                          <a:cs typeface="Times New Roman" panose="02020603050405020304" pitchFamily="18" charset="0"/>
                        </a:rPr>
                        <m:t>𝐼𝑀</m:t>
                      </m:r>
                      <m:r>
                        <a:rPr lang="it-IT" sz="1500" i="1">
                          <a:latin typeface="Cambria Math" panose="02040503050406030204" pitchFamily="18" charset="0"/>
                          <a:ea typeface="SimSun" panose="02010600030101010101" pitchFamily="2" charset="-122"/>
                          <a:cs typeface="Times New Roman" panose="02020603050405020304" pitchFamily="18" charset="0"/>
                        </a:rPr>
                        <m:t>    </m:t>
                      </m:r>
                    </m:oMath>
                  </m:oMathPara>
                </a14:m>
                <a:endParaRPr lang="en-US" sz="1500"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Bef>
                    <a:spcPts val="0"/>
                  </a:spcBef>
                  <a:spcAft>
                    <a:spcPts val="800"/>
                  </a:spcAft>
                  <a:buFontTx/>
                  <a:buNone/>
                </a:pPr>
                <a14:m>
                  <m:oMathPara xmlns:m="http://schemas.openxmlformats.org/officeDocument/2006/math">
                    <m:oMathParaPr>
                      <m:jc m:val="centerGroup"/>
                    </m:oMathParaPr>
                    <m:oMath xmlns:m="http://schemas.openxmlformats.org/officeDocument/2006/math">
                      <m:sSub>
                        <m:sSubPr>
                          <m:ctrlPr>
                            <a:rPr lang="en-US" sz="1500" i="1">
                              <a:latin typeface="Cambria Math" panose="02040503050406030204" pitchFamily="18" charset="0"/>
                              <a:ea typeface="Calibri" panose="020F0502020204030204" pitchFamily="34" charset="0"/>
                              <a:cs typeface="Times New Roman" panose="02020603050405020304" pitchFamily="18" charset="0"/>
                            </a:rPr>
                          </m:ctrlPr>
                        </m:sSubPr>
                        <m:e>
                          <m:r>
                            <a:rPr lang="it-IT" sz="1500" i="1">
                              <a:latin typeface="Cambria Math" panose="02040503050406030204" pitchFamily="18" charset="0"/>
                              <a:ea typeface="Calibri" panose="020F0502020204030204" pitchFamily="34" charset="0"/>
                              <a:cs typeface="Times New Roman" panose="02020603050405020304" pitchFamily="18" charset="0"/>
                            </a:rPr>
                            <m:t>𝐶</m:t>
                          </m:r>
                        </m:e>
                        <m:sub>
                          <m:r>
                            <a:rPr lang="it-IT" sz="1500" i="1">
                              <a:latin typeface="Cambria Math" panose="02040503050406030204" pitchFamily="18" charset="0"/>
                              <a:ea typeface="Calibri" panose="020F0502020204030204" pitchFamily="34" charset="0"/>
                              <a:cs typeface="Times New Roman" panose="02020603050405020304" pitchFamily="18" charset="0"/>
                            </a:rPr>
                            <m:t>𝑡</m:t>
                          </m:r>
                        </m:sub>
                      </m:sSub>
                      <m:r>
                        <a:rPr lang="it-IT" sz="1500" i="1">
                          <a:latin typeface="Cambria Math" panose="02040503050406030204" pitchFamily="18" charset="0"/>
                          <a:ea typeface="Calibri" panose="020F0502020204030204" pitchFamily="34" charset="0"/>
                          <a:cs typeface="Times New Roman" panose="02020603050405020304" pitchFamily="18" charset="0"/>
                        </a:rPr>
                        <m:t>=</m:t>
                      </m:r>
                      <m:r>
                        <a:rPr lang="it-IT" sz="1500" i="1">
                          <a:latin typeface="Cambria Math" panose="02040503050406030204" pitchFamily="18" charset="0"/>
                          <a:ea typeface="Calibri" panose="020F0502020204030204" pitchFamily="34" charset="0"/>
                          <a:cs typeface="Times New Roman" panose="02020603050405020304" pitchFamily="18" charset="0"/>
                        </a:rPr>
                        <m:t>𝑐</m:t>
                      </m:r>
                      <m:sSub>
                        <m:sSubPr>
                          <m:ctrlPr>
                            <a:rPr lang="en-US" sz="1500" i="1">
                              <a:latin typeface="Cambria Math" panose="02040503050406030204" pitchFamily="18" charset="0"/>
                              <a:ea typeface="Calibri" panose="020F0502020204030204" pitchFamily="34" charset="0"/>
                              <a:cs typeface="Times New Roman" panose="02020603050405020304" pitchFamily="18" charset="0"/>
                            </a:rPr>
                          </m:ctrlPr>
                        </m:sSubPr>
                        <m:e>
                          <m:r>
                            <a:rPr lang="it-IT" sz="1500" i="1">
                              <a:latin typeface="Cambria Math" panose="02040503050406030204" pitchFamily="18" charset="0"/>
                              <a:ea typeface="Calibri" panose="020F0502020204030204" pitchFamily="34" charset="0"/>
                              <a:cs typeface="Times New Roman" panose="02020603050405020304" pitchFamily="18" charset="0"/>
                            </a:rPr>
                            <m:t>𝑌</m:t>
                          </m:r>
                        </m:e>
                        <m:sub>
                          <m:r>
                            <a:rPr lang="it-IT" sz="1500" i="1">
                              <a:latin typeface="Cambria Math" panose="02040503050406030204" pitchFamily="18" charset="0"/>
                              <a:ea typeface="Calibri" panose="020F0502020204030204" pitchFamily="34" charset="0"/>
                              <a:cs typeface="Times New Roman" panose="02020603050405020304" pitchFamily="18" charset="0"/>
                            </a:rPr>
                            <m:t>𝑡</m:t>
                          </m:r>
                        </m:sub>
                      </m:sSub>
                      <m:r>
                        <a:rPr lang="it-IT" sz="1500" i="1">
                          <a:latin typeface="Cambria Math" panose="02040503050406030204" pitchFamily="18" charset="0"/>
                          <a:ea typeface="Calibri" panose="020F0502020204030204" pitchFamily="34" charset="0"/>
                          <a:cs typeface="Times New Roman" panose="02020603050405020304" pitchFamily="18" charset="0"/>
                        </a:rPr>
                        <m:t> </m:t>
                      </m:r>
                      <m:r>
                        <a:rPr lang="it-IT" sz="1500" i="1" smtClean="0">
                          <a:latin typeface="Cambria Math" panose="02040503050406030204" pitchFamily="18" charset="0"/>
                          <a:ea typeface="Calibri" panose="020F0502020204030204" pitchFamily="34" charset="0"/>
                          <a:cs typeface="Times New Roman" panose="02020603050405020304" pitchFamily="18" charset="0"/>
                        </a:rPr>
                        <m:t>(1−</m:t>
                      </m:r>
                      <m:r>
                        <a:rPr lang="it-IT" sz="1500" i="1" smtClean="0">
                          <a:latin typeface="Cambria Math" panose="02040503050406030204" pitchFamily="18" charset="0"/>
                          <a:ea typeface="Calibri" panose="020F0502020204030204" pitchFamily="34" charset="0"/>
                          <a:cs typeface="Times New Roman" panose="02020603050405020304" pitchFamily="18" charset="0"/>
                        </a:rPr>
                        <m:t>𝜏</m:t>
                      </m:r>
                      <m:r>
                        <a:rPr lang="it-IT" sz="1500" i="1" smtClean="0">
                          <a:latin typeface="Cambria Math" panose="02040503050406030204" pitchFamily="18" charset="0"/>
                          <a:ea typeface="Calibri" panose="020F0502020204030204" pitchFamily="34" charset="0"/>
                          <a:cs typeface="Times New Roman" panose="02020603050405020304" pitchFamily="18" charset="0"/>
                        </a:rPr>
                        <m:t>)   </m:t>
                      </m:r>
                    </m:oMath>
                  </m:oMathPara>
                </a14:m>
                <a:endParaRPr lang="it-IT" sz="1500" i="1" dirty="0">
                  <a:latin typeface="Cambria Math" panose="02040503050406030204" pitchFamily="18"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FontTx/>
                  <a:buNone/>
                </a:pPr>
                <a14:m>
                  <m:oMathPara xmlns:m="http://schemas.openxmlformats.org/officeDocument/2006/math">
                    <m:oMathParaPr>
                      <m:jc m:val="centerGroup"/>
                    </m:oMathParaPr>
                    <m:oMath xmlns:m="http://schemas.openxmlformats.org/officeDocument/2006/math">
                      <m:acc>
                        <m:accPr>
                          <m:chr m:val="̅"/>
                          <m:ctrlPr>
                            <a:rPr lang="it-IT" sz="1500" i="1">
                              <a:latin typeface="Cambria Math" panose="02040503050406030204" pitchFamily="18" charset="0"/>
                              <a:cs typeface="Times New Roman" panose="02020603050405020304" pitchFamily="18" charset="0"/>
                            </a:rPr>
                          </m:ctrlPr>
                        </m:accPr>
                        <m:e>
                          <m:r>
                            <a:rPr lang="it-IT" sz="1500" i="1">
                              <a:latin typeface="Cambria Math" panose="02040503050406030204" pitchFamily="18" charset="0"/>
                              <a:cs typeface="Times New Roman" panose="02020603050405020304" pitchFamily="18" charset="0"/>
                            </a:rPr>
                            <m:t>𝑋</m:t>
                          </m:r>
                        </m:e>
                      </m:acc>
                      <m:r>
                        <a:rPr lang="it-IT" sz="1500" b="0" i="1" smtClean="0">
                          <a:latin typeface="Cambria Math" panose="02040503050406030204" pitchFamily="18" charset="0"/>
                          <a:ea typeface="Calibri" panose="020F0502020204030204" pitchFamily="34" charset="0"/>
                          <a:cs typeface="Times New Roman" panose="02020603050405020304" pitchFamily="18" charset="0"/>
                        </a:rPr>
                        <m:t>=</m:t>
                      </m:r>
                      <m:r>
                        <a:rPr lang="it-IT" sz="1500" b="0" i="1" smtClean="0">
                          <a:latin typeface="Cambria Math" panose="02040503050406030204" pitchFamily="18" charset="0"/>
                          <a:ea typeface="Calibri" panose="020F0502020204030204" pitchFamily="34" charset="0"/>
                          <a:cs typeface="Times New Roman" panose="02020603050405020304" pitchFamily="18" charset="0"/>
                        </a:rPr>
                        <m:t>𝛾</m:t>
                      </m:r>
                      <m:sSubSup>
                        <m:sSubSupPr>
                          <m:ctrlPr>
                            <a:rPr lang="it-IT" sz="1500" b="0" i="1" smtClean="0">
                              <a:latin typeface="Cambria Math" panose="02040503050406030204" pitchFamily="18" charset="0"/>
                              <a:ea typeface="Calibri" panose="020F0502020204030204" pitchFamily="34" charset="0"/>
                              <a:cs typeface="Times New Roman" panose="02020603050405020304" pitchFamily="18" charset="0"/>
                            </a:rPr>
                          </m:ctrlPr>
                        </m:sSubSupPr>
                        <m:e>
                          <m:r>
                            <a:rPr lang="it-IT" sz="1500" b="0" i="1" smtClean="0">
                              <a:latin typeface="Cambria Math" panose="02040503050406030204" pitchFamily="18" charset="0"/>
                              <a:ea typeface="Calibri" panose="020F0502020204030204" pitchFamily="34" charset="0"/>
                              <a:cs typeface="Times New Roman" panose="02020603050405020304" pitchFamily="18" charset="0"/>
                            </a:rPr>
                            <m:t>𝑌</m:t>
                          </m:r>
                        </m:e>
                        <m:sub>
                          <m:r>
                            <a:rPr lang="it-IT" sz="1500" b="0" i="1" smtClean="0">
                              <a:latin typeface="Cambria Math" panose="02040503050406030204" pitchFamily="18" charset="0"/>
                              <a:ea typeface="Calibri" panose="020F0502020204030204" pitchFamily="34" charset="0"/>
                              <a:cs typeface="Times New Roman" panose="02020603050405020304" pitchFamily="18" charset="0"/>
                            </a:rPr>
                            <m:t>𝑒</m:t>
                          </m:r>
                        </m:sub>
                        <m:sup>
                          <m:r>
                            <a:rPr lang="it-IT" sz="1500" b="0" i="1" smtClean="0">
                              <a:latin typeface="Cambria Math" panose="02040503050406030204" pitchFamily="18" charset="0"/>
                              <a:ea typeface="Calibri" panose="020F0502020204030204" pitchFamily="34" charset="0"/>
                              <a:cs typeface="Times New Roman" panose="02020603050405020304" pitchFamily="18" charset="0"/>
                            </a:rPr>
                            <m:t>∗</m:t>
                          </m:r>
                        </m:sup>
                      </m:sSubSup>
                    </m:oMath>
                  </m:oMathPara>
                </a14:m>
                <a:endParaRPr lang="en-US" sz="1500" dirty="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Bef>
                    <a:spcPts val="0"/>
                  </a:spcBef>
                  <a:spcAft>
                    <a:spcPts val="800"/>
                  </a:spcAft>
                  <a:buFontTx/>
                  <a:buNone/>
                </a:pPr>
                <a14:m>
                  <m:oMathPara xmlns:m="http://schemas.openxmlformats.org/officeDocument/2006/math">
                    <m:oMathParaPr>
                      <m:jc m:val="centerGroup"/>
                    </m:oMathParaPr>
                    <m:oMath xmlns:m="http://schemas.openxmlformats.org/officeDocument/2006/math">
                      <m:r>
                        <a:rPr lang="it-IT" sz="1500" b="0" i="1" smtClean="0">
                          <a:latin typeface="Cambria Math" panose="02040503050406030204" pitchFamily="18" charset="0"/>
                          <a:ea typeface="Calibri" panose="020F0502020204030204" pitchFamily="34" charset="0"/>
                          <a:cs typeface="Arial" panose="020B0604020202020204" pitchFamily="34" charset="0"/>
                        </a:rPr>
                        <m:t>𝐼𝑀</m:t>
                      </m:r>
                      <m:r>
                        <a:rPr lang="it-IT" sz="1500" b="0" i="1" smtClean="0">
                          <a:latin typeface="Cambria Math" panose="02040503050406030204" pitchFamily="18" charset="0"/>
                          <a:ea typeface="Calibri" panose="020F0502020204030204" pitchFamily="34" charset="0"/>
                          <a:cs typeface="Arial" panose="020B0604020202020204" pitchFamily="34" charset="0"/>
                        </a:rPr>
                        <m:t>=</m:t>
                      </m:r>
                      <m:r>
                        <a:rPr lang="it-IT" sz="1500" b="0" i="1" smtClean="0">
                          <a:latin typeface="Cambria Math" panose="02040503050406030204" pitchFamily="18" charset="0"/>
                          <a:ea typeface="Cambria Math" panose="02040503050406030204" pitchFamily="18" charset="0"/>
                          <a:cs typeface="Arial" panose="020B0604020202020204" pitchFamily="34" charset="0"/>
                        </a:rPr>
                        <m:t>𝛿</m:t>
                      </m:r>
                      <m:sSub>
                        <m:sSubPr>
                          <m:ctrlPr>
                            <a:rPr lang="it-IT" sz="1500" b="0" i="1" smtClean="0">
                              <a:latin typeface="Cambria Math" panose="02040503050406030204" pitchFamily="18" charset="0"/>
                              <a:ea typeface="Calibri" panose="020F0502020204030204" pitchFamily="34" charset="0"/>
                              <a:cs typeface="Arial" panose="020B0604020202020204" pitchFamily="34" charset="0"/>
                            </a:rPr>
                          </m:ctrlPr>
                        </m:sSubPr>
                        <m:e>
                          <m:r>
                            <a:rPr lang="it-IT" sz="1500" b="0" i="1" smtClean="0">
                              <a:latin typeface="Cambria Math" panose="02040503050406030204" pitchFamily="18" charset="0"/>
                              <a:ea typeface="Calibri" panose="020F0502020204030204" pitchFamily="34" charset="0"/>
                              <a:cs typeface="Arial" panose="020B0604020202020204" pitchFamily="34" charset="0"/>
                            </a:rPr>
                            <m:t>𝑌</m:t>
                          </m:r>
                        </m:e>
                        <m:sub>
                          <m:r>
                            <a:rPr lang="it-IT" sz="1500" b="0" i="1" smtClean="0">
                              <a:latin typeface="Cambria Math" panose="02040503050406030204" pitchFamily="18" charset="0"/>
                              <a:ea typeface="Calibri" panose="020F0502020204030204" pitchFamily="34" charset="0"/>
                              <a:cs typeface="Arial" panose="020B0604020202020204" pitchFamily="34" charset="0"/>
                            </a:rPr>
                            <m:t>𝑡</m:t>
                          </m:r>
                        </m:sub>
                      </m:sSub>
                    </m:oMath>
                  </m:oMathPara>
                </a14:m>
                <a:endParaRPr lang="en-US" sz="15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50000"/>
                  </a:lnSpc>
                  <a:spcBef>
                    <a:spcPts val="0"/>
                  </a:spcBef>
                  <a:spcAft>
                    <a:spcPts val="0"/>
                  </a:spcAft>
                  <a:buNone/>
                </a:pPr>
                <a:r>
                  <a:rPr lang="en-US" sz="1500" dirty="0">
                    <a:latin typeface="Calibri" panose="020F0502020204030204" pitchFamily="34" charset="0"/>
                    <a:ea typeface="Calibri" panose="020F0502020204030204" pitchFamily="34" charset="0"/>
                    <a:cs typeface="Arial" panose="020B0604020202020204" pitchFamily="34" charset="0"/>
                  </a:rPr>
                  <a:t>Ossia: </a:t>
                </a:r>
              </a:p>
              <a:p>
                <a:pPr marL="0" indent="0" algn="just">
                  <a:lnSpc>
                    <a:spcPct val="150000"/>
                  </a:lnSpc>
                  <a:spcBef>
                    <a:spcPts val="0"/>
                  </a:spcBef>
                  <a:spcAft>
                    <a:spcPts val="0"/>
                  </a:spcAft>
                  <a:buNone/>
                </a:pPr>
                <a14:m>
                  <m:oMathPara xmlns:m="http://schemas.openxmlformats.org/officeDocument/2006/math">
                    <m:oMathParaPr>
                      <m:jc m:val="centerGroup"/>
                    </m:oMathParaPr>
                    <m:oMath xmlns:m="http://schemas.openxmlformats.org/officeDocument/2006/math">
                      <m:sSub>
                        <m:sSubPr>
                          <m:ctrlPr>
                            <a:rPr lang="en-US" sz="1500" i="1" smtClean="0">
                              <a:latin typeface="Cambria Math" panose="02040503050406030204" pitchFamily="18" charset="0"/>
                              <a:ea typeface="Calibri" panose="020F0502020204030204" pitchFamily="34" charset="0"/>
                              <a:cs typeface="Times New Roman" panose="02020603050405020304" pitchFamily="18" charset="0"/>
                            </a:rPr>
                          </m:ctrlPr>
                        </m:sSubPr>
                        <m:e>
                          <m:r>
                            <a:rPr lang="it-IT" sz="1500" i="1">
                              <a:latin typeface="Cambria Math" panose="02040503050406030204" pitchFamily="18" charset="0"/>
                              <a:ea typeface="Calibri" panose="020F0502020204030204" pitchFamily="34" charset="0"/>
                              <a:cs typeface="Times New Roman" panose="02020603050405020304" pitchFamily="18" charset="0"/>
                            </a:rPr>
                            <m:t>𝑌</m:t>
                          </m:r>
                        </m:e>
                        <m:sub>
                          <m:r>
                            <a:rPr lang="it-IT" sz="1500" i="1">
                              <a:latin typeface="Cambria Math" panose="02040503050406030204" pitchFamily="18" charset="0"/>
                              <a:ea typeface="Calibri" panose="020F0502020204030204" pitchFamily="34" charset="0"/>
                              <a:cs typeface="Times New Roman" panose="02020603050405020304" pitchFamily="18" charset="0"/>
                            </a:rPr>
                            <m:t>𝑡</m:t>
                          </m:r>
                        </m:sub>
                      </m:sSub>
                      <m:r>
                        <a:rPr lang="it-IT" sz="1500" i="1">
                          <a:latin typeface="Cambria Math" panose="02040503050406030204" pitchFamily="18" charset="0"/>
                          <a:ea typeface="Calibri" panose="020F0502020204030204" pitchFamily="34" charset="0"/>
                          <a:cs typeface="Times New Roman" panose="02020603050405020304" pitchFamily="18" charset="0"/>
                        </a:rPr>
                        <m:t>=</m:t>
                      </m:r>
                      <m:sSub>
                        <m:sSubPr>
                          <m:ctrlPr>
                            <a:rPr lang="en-US" sz="1500" i="1">
                              <a:latin typeface="Cambria Math" panose="02040503050406030204" pitchFamily="18" charset="0"/>
                              <a:ea typeface="Calibri" panose="020F0502020204030204" pitchFamily="34" charset="0"/>
                              <a:cs typeface="Times New Roman" panose="02020603050405020304" pitchFamily="18" charset="0"/>
                            </a:rPr>
                          </m:ctrlPr>
                        </m:sSubPr>
                        <m:e>
                          <m:acc>
                            <m:accPr>
                              <m:chr m:val="̅"/>
                              <m:ctrlPr>
                                <a:rPr lang="en-US" sz="1500" i="1">
                                  <a:latin typeface="Cambria Math" panose="02040503050406030204" pitchFamily="18" charset="0"/>
                                  <a:ea typeface="Calibri" panose="020F0502020204030204" pitchFamily="34" charset="0"/>
                                  <a:cs typeface="Times New Roman" panose="02020603050405020304" pitchFamily="18" charset="0"/>
                                </a:rPr>
                              </m:ctrlPr>
                            </m:accPr>
                            <m:e>
                              <m:r>
                                <a:rPr lang="it-IT" sz="1500" i="1">
                                  <a:latin typeface="Cambria Math" panose="02040503050406030204" pitchFamily="18" charset="0"/>
                                  <a:ea typeface="Calibri" panose="020F0502020204030204" pitchFamily="34" charset="0"/>
                                  <a:cs typeface="Times New Roman" panose="02020603050405020304" pitchFamily="18" charset="0"/>
                                </a:rPr>
                                <m:t>𝐺</m:t>
                              </m:r>
                            </m:e>
                          </m:acc>
                        </m:e>
                        <m:sub>
                          <m:r>
                            <a:rPr lang="it-IT" sz="1500" i="1">
                              <a:latin typeface="Cambria Math" panose="02040503050406030204" pitchFamily="18" charset="0"/>
                              <a:ea typeface="Calibri" panose="020F0502020204030204" pitchFamily="34" charset="0"/>
                              <a:cs typeface="Times New Roman" panose="02020603050405020304" pitchFamily="18" charset="0"/>
                            </a:rPr>
                            <m:t>𝑡</m:t>
                          </m:r>
                        </m:sub>
                      </m:sSub>
                      <m:r>
                        <a:rPr lang="it-IT" sz="1500" i="1" smtClean="0">
                          <a:latin typeface="Cambria Math" panose="02040503050406030204" pitchFamily="18" charset="0"/>
                          <a:ea typeface="Calibri" panose="020F0502020204030204" pitchFamily="34" charset="0"/>
                          <a:cs typeface="Times New Roman" panose="02020603050405020304" pitchFamily="18" charset="0"/>
                        </a:rPr>
                        <m:t>+</m:t>
                      </m:r>
                      <m:sSub>
                        <m:sSubPr>
                          <m:ctrlPr>
                            <a:rPr lang="it-IT" sz="1500" i="1" smtClean="0">
                              <a:latin typeface="Cambria Math" panose="02040503050406030204" pitchFamily="18" charset="0"/>
                              <a:cs typeface="Times New Roman" panose="02020603050405020304" pitchFamily="18" charset="0"/>
                            </a:rPr>
                          </m:ctrlPr>
                        </m:sSubPr>
                        <m:e>
                          <m:acc>
                            <m:accPr>
                              <m:chr m:val="̅"/>
                              <m:ctrlPr>
                                <a:rPr lang="it-IT" sz="1500" i="1">
                                  <a:latin typeface="Cambria Math" panose="02040503050406030204" pitchFamily="18" charset="0"/>
                                  <a:cs typeface="Times New Roman" panose="02020603050405020304" pitchFamily="18" charset="0"/>
                                </a:rPr>
                              </m:ctrlPr>
                            </m:accPr>
                            <m:e>
                              <m:r>
                                <a:rPr lang="it-IT" sz="1500" i="1">
                                  <a:latin typeface="Cambria Math" panose="02040503050406030204" pitchFamily="18" charset="0"/>
                                  <a:cs typeface="Times New Roman" panose="02020603050405020304" pitchFamily="18" charset="0"/>
                                </a:rPr>
                                <m:t>𝐼</m:t>
                              </m:r>
                            </m:e>
                          </m:acc>
                        </m:e>
                        <m:sub>
                          <m:r>
                            <a:rPr lang="it-IT" sz="1500" i="1" smtClean="0">
                              <a:latin typeface="Cambria Math" panose="02040503050406030204" pitchFamily="18" charset="0"/>
                              <a:cs typeface="Times New Roman" panose="02020603050405020304" pitchFamily="18" charset="0"/>
                            </a:rPr>
                            <m:t>𝑡</m:t>
                          </m:r>
                        </m:sub>
                      </m:sSub>
                      <m:r>
                        <a:rPr lang="it-IT" sz="1500" i="1">
                          <a:latin typeface="Cambria Math" panose="02040503050406030204" pitchFamily="18" charset="0"/>
                          <a:ea typeface="Calibri" panose="020F0502020204030204" pitchFamily="34" charset="0"/>
                          <a:cs typeface="Times New Roman" panose="02020603050405020304" pitchFamily="18" charset="0"/>
                        </a:rPr>
                        <m:t>+</m:t>
                      </m:r>
                      <m:r>
                        <a:rPr lang="it-IT" sz="1500" i="1">
                          <a:latin typeface="Cambria Math" panose="02040503050406030204" pitchFamily="18" charset="0"/>
                          <a:ea typeface="Calibri" panose="020F0502020204030204" pitchFamily="34" charset="0"/>
                          <a:cs typeface="Times New Roman" panose="02020603050405020304" pitchFamily="18" charset="0"/>
                        </a:rPr>
                        <m:t>𝑐</m:t>
                      </m:r>
                      <m:sSub>
                        <m:sSubPr>
                          <m:ctrlPr>
                            <a:rPr lang="en-US" sz="1500" i="1">
                              <a:latin typeface="Cambria Math" panose="02040503050406030204" pitchFamily="18" charset="0"/>
                              <a:ea typeface="Calibri" panose="020F0502020204030204" pitchFamily="34" charset="0"/>
                              <a:cs typeface="Times New Roman" panose="02020603050405020304" pitchFamily="18" charset="0"/>
                            </a:rPr>
                          </m:ctrlPr>
                        </m:sSubPr>
                        <m:e>
                          <m:r>
                            <a:rPr lang="it-IT" sz="1500" i="1">
                              <a:latin typeface="Cambria Math" panose="02040503050406030204" pitchFamily="18" charset="0"/>
                              <a:ea typeface="Calibri" panose="020F0502020204030204" pitchFamily="34" charset="0"/>
                              <a:cs typeface="Times New Roman" panose="02020603050405020304" pitchFamily="18" charset="0"/>
                            </a:rPr>
                            <m:t>𝑌</m:t>
                          </m:r>
                        </m:e>
                        <m:sub>
                          <m:r>
                            <a:rPr lang="it-IT" sz="1500" i="1">
                              <a:latin typeface="Cambria Math" panose="02040503050406030204" pitchFamily="18" charset="0"/>
                              <a:ea typeface="Calibri" panose="020F0502020204030204" pitchFamily="34" charset="0"/>
                              <a:cs typeface="Times New Roman" panose="02020603050405020304" pitchFamily="18" charset="0"/>
                            </a:rPr>
                            <m:t>𝑡</m:t>
                          </m:r>
                        </m:sub>
                      </m:sSub>
                      <m:r>
                        <a:rPr lang="it-IT" sz="1500" i="1">
                          <a:latin typeface="Cambria Math" panose="02040503050406030204" pitchFamily="18" charset="0"/>
                          <a:ea typeface="Calibri" panose="020F0502020204030204" pitchFamily="34" charset="0"/>
                          <a:cs typeface="Times New Roman" panose="02020603050405020304" pitchFamily="18" charset="0"/>
                        </a:rPr>
                        <m:t> (1−</m:t>
                      </m:r>
                      <m:r>
                        <a:rPr lang="it-IT" sz="1500" i="1">
                          <a:latin typeface="Cambria Math" panose="02040503050406030204" pitchFamily="18" charset="0"/>
                          <a:ea typeface="Calibri" panose="020F0502020204030204" pitchFamily="34" charset="0"/>
                          <a:cs typeface="Times New Roman" panose="02020603050405020304" pitchFamily="18" charset="0"/>
                        </a:rPr>
                        <m:t>𝜏</m:t>
                      </m:r>
                      <m:r>
                        <a:rPr lang="it-IT" sz="1500" i="1">
                          <a:latin typeface="Cambria Math" panose="02040503050406030204" pitchFamily="18" charset="0"/>
                          <a:ea typeface="Calibri" panose="020F0502020204030204" pitchFamily="34" charset="0"/>
                          <a:cs typeface="Times New Roman" panose="02020603050405020304" pitchFamily="18" charset="0"/>
                        </a:rPr>
                        <m:t>)+</m:t>
                      </m:r>
                      <m:acc>
                        <m:accPr>
                          <m:chr m:val="̅"/>
                          <m:ctrlPr>
                            <a:rPr lang="it-IT" sz="1500" i="1">
                              <a:latin typeface="Cambria Math" panose="02040503050406030204" pitchFamily="18" charset="0"/>
                              <a:cs typeface="Times New Roman" panose="02020603050405020304" pitchFamily="18" charset="0"/>
                            </a:rPr>
                          </m:ctrlPr>
                        </m:accPr>
                        <m:e>
                          <m:r>
                            <a:rPr lang="it-IT" sz="1500" i="1">
                              <a:latin typeface="Cambria Math" panose="02040503050406030204" pitchFamily="18" charset="0"/>
                              <a:cs typeface="Times New Roman" panose="02020603050405020304" pitchFamily="18" charset="0"/>
                            </a:rPr>
                            <m:t>𝑋</m:t>
                          </m:r>
                        </m:e>
                      </m:acc>
                      <m:r>
                        <a:rPr lang="it-IT" sz="1500" b="0" i="1" smtClean="0">
                          <a:latin typeface="Cambria Math" panose="02040503050406030204" pitchFamily="18" charset="0"/>
                          <a:ea typeface="Calibri" panose="020F0502020204030204" pitchFamily="34" charset="0"/>
                          <a:cs typeface="Times New Roman" panose="02020603050405020304" pitchFamily="18" charset="0"/>
                        </a:rPr>
                        <m:t>−</m:t>
                      </m:r>
                      <m:sSub>
                        <m:sSubPr>
                          <m:ctrlPr>
                            <a:rPr lang="it-IT" sz="1500" i="1">
                              <a:latin typeface="Cambria Math" panose="02040503050406030204" pitchFamily="18" charset="0"/>
                              <a:ea typeface="Calibri" panose="020F0502020204030204" pitchFamily="34" charset="0"/>
                              <a:cs typeface="Arial" panose="020B0604020202020204" pitchFamily="34" charset="0"/>
                            </a:rPr>
                          </m:ctrlPr>
                        </m:sSubPr>
                        <m:e>
                          <m:r>
                            <a:rPr lang="it-IT" sz="1500" i="1">
                              <a:latin typeface="Cambria Math" panose="02040503050406030204" pitchFamily="18" charset="0"/>
                              <a:ea typeface="Cambria Math" panose="02040503050406030204" pitchFamily="18" charset="0"/>
                              <a:cs typeface="Arial" panose="020B0604020202020204" pitchFamily="34" charset="0"/>
                            </a:rPr>
                            <m:t>𝛿</m:t>
                          </m:r>
                          <m:r>
                            <a:rPr lang="it-IT" sz="1500" i="1">
                              <a:latin typeface="Cambria Math" panose="02040503050406030204" pitchFamily="18" charset="0"/>
                              <a:ea typeface="Calibri" panose="020F0502020204030204" pitchFamily="34" charset="0"/>
                              <a:cs typeface="Arial" panose="020B0604020202020204" pitchFamily="34" charset="0"/>
                            </a:rPr>
                            <m:t>𝑌</m:t>
                          </m:r>
                        </m:e>
                        <m:sub>
                          <m:r>
                            <a:rPr lang="it-IT" sz="1500" i="1">
                              <a:latin typeface="Cambria Math" panose="02040503050406030204" pitchFamily="18" charset="0"/>
                              <a:ea typeface="Calibri" panose="020F0502020204030204" pitchFamily="34" charset="0"/>
                              <a:cs typeface="Arial" panose="020B0604020202020204" pitchFamily="34" charset="0"/>
                            </a:rPr>
                            <m:t>𝑡</m:t>
                          </m:r>
                        </m:sub>
                      </m:sSub>
                    </m:oMath>
                  </m:oMathPara>
                </a14:m>
                <a:endParaRPr lang="en-US" sz="1500" dirty="0">
                  <a:latin typeface="Calibri" panose="020F0502020204030204" pitchFamily="34" charset="0"/>
                  <a:ea typeface="Calibri" panose="020F0502020204030204" pitchFamily="34" charset="0"/>
                  <a:cs typeface="Arial" panose="020B0604020202020204" pitchFamily="34" charset="0"/>
                </a:endParaRPr>
              </a:p>
              <a:p>
                <a:pPr marL="0" algn="just">
                  <a:lnSpc>
                    <a:spcPct val="150000"/>
                  </a:lnSpc>
                  <a:spcBef>
                    <a:spcPts val="0"/>
                  </a:spcBef>
                  <a:spcAft>
                    <a:spcPts val="0"/>
                  </a:spcAft>
                </a:pPr>
                <a:r>
                  <a:rPr lang="it-IT" sz="1500" dirty="0">
                    <a:latin typeface="Times New Roman" panose="02020603050405020304" pitchFamily="18" charset="0"/>
                    <a:ea typeface="SimSun" panose="02010600030101010101" pitchFamily="2" charset="-122"/>
                    <a:cs typeface="Arial" panose="020B0604020202020204" pitchFamily="34" charset="0"/>
                  </a:rPr>
                  <a:t>La  soluzione del sistema simultaneo è: </a:t>
                </a:r>
                <a:endParaRPr lang="en-US" sz="15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07000"/>
                  </a:lnSpc>
                  <a:spcBef>
                    <a:spcPts val="0"/>
                  </a:spcBef>
                  <a:spcAft>
                    <a:spcPts val="800"/>
                  </a:spcAft>
                  <a:buFontTx/>
                  <a:buNone/>
                </a:pPr>
                <a14:m>
                  <m:oMathPara xmlns:m="http://schemas.openxmlformats.org/officeDocument/2006/math">
                    <m:oMathParaPr>
                      <m:jc m:val="centerGroup"/>
                    </m:oMathParaPr>
                    <m:oMath xmlns:m="http://schemas.openxmlformats.org/officeDocument/2006/math">
                      <m:sSup>
                        <m:sSupPr>
                          <m:ctrlPr>
                            <a:rPr lang="it-IT" sz="1500" b="1" i="1" smtClean="0">
                              <a:latin typeface="Cambria Math" panose="02040503050406030204" pitchFamily="18" charset="0"/>
                              <a:ea typeface="Calibri" panose="020F0502020204030204" pitchFamily="34" charset="0"/>
                              <a:cs typeface="Times New Roman" panose="02020603050405020304" pitchFamily="18" charset="0"/>
                            </a:rPr>
                          </m:ctrlPr>
                        </m:sSupPr>
                        <m:e>
                          <m:r>
                            <a:rPr lang="it-IT" sz="1500" b="1" i="1" smtClean="0">
                              <a:latin typeface="Cambria Math" panose="02040503050406030204" pitchFamily="18" charset="0"/>
                              <a:ea typeface="Calibri" panose="020F0502020204030204" pitchFamily="34" charset="0"/>
                              <a:cs typeface="Times New Roman" panose="02020603050405020304" pitchFamily="18" charset="0"/>
                            </a:rPr>
                            <m:t>𝒀</m:t>
                          </m:r>
                        </m:e>
                        <m:sup>
                          <m:r>
                            <a:rPr lang="it-IT" sz="1500" b="1" i="1" smtClean="0">
                              <a:latin typeface="Cambria Math" panose="02040503050406030204" pitchFamily="18" charset="0"/>
                              <a:ea typeface="Calibri" panose="020F0502020204030204" pitchFamily="34" charset="0"/>
                              <a:cs typeface="Times New Roman" panose="02020603050405020304" pitchFamily="18" charset="0"/>
                            </a:rPr>
                            <m:t>∗</m:t>
                          </m:r>
                        </m:sup>
                      </m:sSup>
                      <m:r>
                        <a:rPr lang="it-IT" sz="1500" b="1" i="1">
                          <a:latin typeface="Cambria Math" panose="02040503050406030204" pitchFamily="18" charset="0"/>
                          <a:ea typeface="Calibri" panose="020F0502020204030204" pitchFamily="34" charset="0"/>
                          <a:cs typeface="Times New Roman" panose="02020603050405020304" pitchFamily="18" charset="0"/>
                        </a:rPr>
                        <m:t>=</m:t>
                      </m:r>
                      <m:f>
                        <m:fPr>
                          <m:ctrlPr>
                            <a:rPr lang="en-US" sz="1500" b="1" i="1" smtClean="0">
                              <a:latin typeface="Cambria Math" panose="02040503050406030204" pitchFamily="18" charset="0"/>
                              <a:ea typeface="Calibri" panose="020F0502020204030204" pitchFamily="34" charset="0"/>
                              <a:cs typeface="Times New Roman" panose="02020603050405020304" pitchFamily="18" charset="0"/>
                            </a:rPr>
                          </m:ctrlPr>
                        </m:fPr>
                        <m:num>
                          <m:acc>
                            <m:accPr>
                              <m:chr m:val="̅"/>
                              <m:ctrlPr>
                                <a:rPr lang="en-US" sz="1500" b="1" i="1">
                                  <a:latin typeface="Cambria Math" panose="02040503050406030204" pitchFamily="18" charset="0"/>
                                  <a:ea typeface="Calibri" panose="020F0502020204030204" pitchFamily="34" charset="0"/>
                                  <a:cs typeface="Times New Roman" panose="02020603050405020304" pitchFamily="18" charset="0"/>
                                </a:rPr>
                              </m:ctrlPr>
                            </m:accPr>
                            <m:e>
                              <m:r>
                                <a:rPr lang="it-IT" sz="1500" b="1" i="1">
                                  <a:latin typeface="Cambria Math" panose="02040503050406030204" pitchFamily="18" charset="0"/>
                                  <a:ea typeface="Calibri" panose="020F0502020204030204" pitchFamily="34" charset="0"/>
                                  <a:cs typeface="Times New Roman" panose="02020603050405020304" pitchFamily="18" charset="0"/>
                                </a:rPr>
                                <m:t>𝑮</m:t>
                              </m:r>
                            </m:e>
                          </m:acc>
                          <m:r>
                            <a:rPr lang="it-IT" sz="1500" b="1" i="1">
                              <a:latin typeface="Cambria Math" panose="02040503050406030204" pitchFamily="18" charset="0"/>
                              <a:ea typeface="Calibri" panose="020F0502020204030204" pitchFamily="34" charset="0"/>
                              <a:cs typeface="Times New Roman" panose="02020603050405020304" pitchFamily="18" charset="0"/>
                            </a:rPr>
                            <m:t>+</m:t>
                          </m:r>
                          <m:acc>
                            <m:accPr>
                              <m:chr m:val="̅"/>
                              <m:ctrlPr>
                                <a:rPr lang="it-IT" sz="1500" b="1" i="1">
                                  <a:latin typeface="Cambria Math" panose="02040503050406030204" pitchFamily="18" charset="0"/>
                                  <a:cs typeface="Times New Roman" panose="02020603050405020304" pitchFamily="18" charset="0"/>
                                </a:rPr>
                              </m:ctrlPr>
                            </m:accPr>
                            <m:e>
                              <m:r>
                                <a:rPr lang="it-IT" sz="1500" b="1" i="1">
                                  <a:latin typeface="Cambria Math" panose="02040503050406030204" pitchFamily="18" charset="0"/>
                                  <a:cs typeface="Times New Roman" panose="02020603050405020304" pitchFamily="18" charset="0"/>
                                </a:rPr>
                                <m:t>𝑰</m:t>
                              </m:r>
                            </m:e>
                          </m:acc>
                          <m:r>
                            <a:rPr lang="it-IT" sz="1500" b="1" i="1" smtClean="0">
                              <a:latin typeface="Cambria Math" panose="02040503050406030204" pitchFamily="18" charset="0"/>
                              <a:cs typeface="Times New Roman" panose="02020603050405020304" pitchFamily="18" charset="0"/>
                            </a:rPr>
                            <m:t>+</m:t>
                          </m:r>
                          <m:acc>
                            <m:accPr>
                              <m:chr m:val="̅"/>
                              <m:ctrlPr>
                                <a:rPr lang="it-IT" sz="1500" i="1">
                                  <a:latin typeface="Cambria Math" panose="02040503050406030204" pitchFamily="18" charset="0"/>
                                  <a:cs typeface="Times New Roman" panose="02020603050405020304" pitchFamily="18" charset="0"/>
                                </a:rPr>
                              </m:ctrlPr>
                            </m:accPr>
                            <m:e>
                              <m:r>
                                <a:rPr lang="it-IT" sz="1500" i="1">
                                  <a:latin typeface="Cambria Math" panose="02040503050406030204" pitchFamily="18" charset="0"/>
                                  <a:cs typeface="Times New Roman" panose="02020603050405020304" pitchFamily="18" charset="0"/>
                                </a:rPr>
                                <m:t>𝑋</m:t>
                              </m:r>
                            </m:e>
                          </m:acc>
                        </m:num>
                        <m:den>
                          <m:r>
                            <a:rPr lang="it-IT" sz="1500" b="1" i="1">
                              <a:latin typeface="Cambria Math" panose="02040503050406030204" pitchFamily="18" charset="0"/>
                              <a:ea typeface="Calibri" panose="020F0502020204030204" pitchFamily="34" charset="0"/>
                              <a:cs typeface="Times New Roman" panose="02020603050405020304" pitchFamily="18" charset="0"/>
                            </a:rPr>
                            <m:t>𝟏</m:t>
                          </m:r>
                          <m:r>
                            <a:rPr lang="it-IT" sz="1500" b="1" i="1">
                              <a:latin typeface="Cambria Math" panose="02040503050406030204" pitchFamily="18" charset="0"/>
                              <a:ea typeface="Calibri" panose="020F0502020204030204" pitchFamily="34" charset="0"/>
                              <a:cs typeface="Times New Roman" panose="02020603050405020304" pitchFamily="18" charset="0"/>
                            </a:rPr>
                            <m:t>−</m:t>
                          </m:r>
                          <m:r>
                            <a:rPr lang="it-IT" sz="1500" b="1" i="1" smtClean="0">
                              <a:latin typeface="Cambria Math" panose="02040503050406030204" pitchFamily="18" charset="0"/>
                              <a:ea typeface="Calibri" panose="020F0502020204030204" pitchFamily="34" charset="0"/>
                              <a:cs typeface="Times New Roman" panose="02020603050405020304" pitchFamily="18" charset="0"/>
                            </a:rPr>
                            <m:t>𝒄</m:t>
                          </m:r>
                          <m:d>
                            <m:dPr>
                              <m:ctrlPr>
                                <a:rPr lang="it-IT" sz="1500" b="1" i="1" smtClean="0">
                                  <a:latin typeface="Cambria Math" panose="02040503050406030204" pitchFamily="18" charset="0"/>
                                  <a:ea typeface="Calibri" panose="020F0502020204030204" pitchFamily="34" charset="0"/>
                                  <a:cs typeface="Times New Roman" panose="02020603050405020304" pitchFamily="18" charset="0"/>
                                </a:rPr>
                              </m:ctrlPr>
                            </m:dPr>
                            <m:e>
                              <m:r>
                                <a:rPr lang="it-IT" sz="1500" b="1" i="1">
                                  <a:latin typeface="Cambria Math" panose="02040503050406030204" pitchFamily="18" charset="0"/>
                                  <a:ea typeface="Calibri" panose="020F0502020204030204" pitchFamily="34" charset="0"/>
                                  <a:cs typeface="Times New Roman" panose="02020603050405020304" pitchFamily="18" charset="0"/>
                                </a:rPr>
                                <m:t>𝟏</m:t>
                              </m:r>
                              <m:r>
                                <a:rPr lang="it-IT" sz="1500" b="1" i="1">
                                  <a:latin typeface="Cambria Math" panose="02040503050406030204" pitchFamily="18" charset="0"/>
                                  <a:ea typeface="Calibri" panose="020F0502020204030204" pitchFamily="34" charset="0"/>
                                  <a:cs typeface="Times New Roman" panose="02020603050405020304" pitchFamily="18" charset="0"/>
                                </a:rPr>
                                <m:t>−</m:t>
                              </m:r>
                              <m:r>
                                <a:rPr lang="it-IT" sz="1500" b="1" i="1">
                                  <a:latin typeface="Cambria Math" panose="02040503050406030204" pitchFamily="18" charset="0"/>
                                  <a:ea typeface="Calibri" panose="020F0502020204030204" pitchFamily="34" charset="0"/>
                                  <a:cs typeface="Times New Roman" panose="02020603050405020304" pitchFamily="18" charset="0"/>
                                </a:rPr>
                                <m:t>𝝉</m:t>
                              </m:r>
                            </m:e>
                          </m:d>
                          <m:r>
                            <a:rPr lang="it-IT" sz="1500" b="1" i="1" smtClean="0">
                              <a:latin typeface="Cambria Math" panose="02040503050406030204" pitchFamily="18" charset="0"/>
                              <a:ea typeface="Calibri" panose="020F0502020204030204" pitchFamily="34" charset="0"/>
                              <a:cs typeface="Times New Roman" panose="02020603050405020304" pitchFamily="18" charset="0"/>
                            </a:rPr>
                            <m:t>+</m:t>
                          </m:r>
                          <m:r>
                            <a:rPr lang="it-IT" sz="1500" i="1">
                              <a:latin typeface="Cambria Math" panose="02040503050406030204" pitchFamily="18" charset="0"/>
                              <a:ea typeface="Cambria Math" panose="02040503050406030204" pitchFamily="18" charset="0"/>
                              <a:cs typeface="Arial" panose="020B0604020202020204" pitchFamily="34" charset="0"/>
                            </a:rPr>
                            <m:t>𝛿</m:t>
                          </m:r>
                        </m:den>
                      </m:f>
                    </m:oMath>
                  </m:oMathPara>
                </a14:m>
                <a:endParaRPr lang="it-IT" sz="1500" b="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0"/>
                  </a:spcAft>
                </a:pPr>
                <a:r>
                  <a:rPr lang="it-IT" sz="1500" dirty="0">
                    <a:latin typeface="Times New Roman" panose="02020603050405020304" pitchFamily="18" charset="0"/>
                    <a:ea typeface="Calibri" panose="020F0502020204030204" pitchFamily="34" charset="0"/>
                    <a:cs typeface="Times New Roman" panose="02020603050405020304" pitchFamily="18" charset="0"/>
                  </a:rPr>
                  <a:t>Moltiplicatore: </a:t>
                </a:r>
                <a:endParaRPr lang="it-IT" sz="1500" dirty="0">
                  <a:latin typeface="Cambria Math" panose="02040503050406030204" pitchFamily="18" charset="0"/>
                  <a:ea typeface="Calibri" panose="020F0502020204030204" pitchFamily="34" charset="0"/>
                  <a:cs typeface="Times New Roman" panose="02020603050405020304" pitchFamily="18" charset="0"/>
                </a:endParaRPr>
              </a:p>
              <a:p>
                <a:pPr marL="0" indent="0" algn="just">
                  <a:spcBef>
                    <a:spcPts val="0"/>
                  </a:spcBef>
                  <a:spcAft>
                    <a:spcPts val="800"/>
                  </a:spcAft>
                  <a:buFontTx/>
                  <a:buNone/>
                </a:pPr>
                <a14:m>
                  <m:oMathPara xmlns:m="http://schemas.openxmlformats.org/officeDocument/2006/math">
                    <m:oMathParaPr>
                      <m:jc m:val="centerGroup"/>
                    </m:oMathParaPr>
                    <m:oMath xmlns:m="http://schemas.openxmlformats.org/officeDocument/2006/math">
                      <m:r>
                        <a:rPr lang="it-IT" sz="1500" smtClean="0">
                          <a:latin typeface="Cambria Math" panose="02040503050406030204" pitchFamily="18" charset="0"/>
                          <a:ea typeface="Calibri" panose="020F0502020204030204" pitchFamily="34" charset="0"/>
                          <a:cs typeface="Times New Roman" panose="02020603050405020304" pitchFamily="18" charset="0"/>
                        </a:rPr>
                        <m:t> </m:t>
                      </m:r>
                      <m:r>
                        <a:rPr lang="it-IT" sz="1500" b="1" i="1" smtClean="0">
                          <a:latin typeface="Cambria Math" panose="02040503050406030204" pitchFamily="18" charset="0"/>
                          <a:ea typeface="Calibri" panose="020F0502020204030204" pitchFamily="34" charset="0"/>
                          <a:cs typeface="Times New Roman" panose="02020603050405020304" pitchFamily="18" charset="0"/>
                        </a:rPr>
                        <m:t>𝒎</m:t>
                      </m:r>
                      <m:r>
                        <a:rPr lang="it-IT" sz="1500" b="1" i="1" smtClean="0">
                          <a:latin typeface="Cambria Math" panose="02040503050406030204" pitchFamily="18" charset="0"/>
                          <a:ea typeface="Calibri" panose="020F0502020204030204" pitchFamily="34" charset="0"/>
                          <a:cs typeface="Times New Roman" panose="02020603050405020304" pitchFamily="18" charset="0"/>
                        </a:rPr>
                        <m:t>=</m:t>
                      </m:r>
                      <m:f>
                        <m:fPr>
                          <m:ctrlPr>
                            <a:rPr lang="en-US" sz="1500" b="1" i="1">
                              <a:latin typeface="Cambria Math" panose="02040503050406030204" pitchFamily="18" charset="0"/>
                              <a:ea typeface="Calibri" panose="020F0502020204030204" pitchFamily="34" charset="0"/>
                              <a:cs typeface="Times New Roman" panose="02020603050405020304" pitchFamily="18" charset="0"/>
                            </a:rPr>
                          </m:ctrlPr>
                        </m:fPr>
                        <m:num>
                          <m:r>
                            <a:rPr lang="it-IT" sz="1500" b="1" i="1" smtClean="0">
                              <a:latin typeface="Cambria Math" panose="02040503050406030204" pitchFamily="18" charset="0"/>
                              <a:ea typeface="Calibri" panose="020F0502020204030204" pitchFamily="34" charset="0"/>
                              <a:cs typeface="Times New Roman" panose="02020603050405020304" pitchFamily="18" charset="0"/>
                            </a:rPr>
                            <m:t>𝟏</m:t>
                          </m:r>
                        </m:num>
                        <m:den>
                          <m:r>
                            <a:rPr lang="it-IT" sz="1500" b="1" i="1">
                              <a:latin typeface="Cambria Math" panose="02040503050406030204" pitchFamily="18" charset="0"/>
                              <a:ea typeface="Calibri" panose="020F0502020204030204" pitchFamily="34" charset="0"/>
                              <a:cs typeface="Times New Roman" panose="02020603050405020304" pitchFamily="18" charset="0"/>
                            </a:rPr>
                            <m:t>𝟏</m:t>
                          </m:r>
                          <m:r>
                            <a:rPr lang="it-IT" sz="1500" b="1" i="1">
                              <a:latin typeface="Cambria Math" panose="02040503050406030204" pitchFamily="18" charset="0"/>
                              <a:ea typeface="Calibri" panose="020F0502020204030204" pitchFamily="34" charset="0"/>
                              <a:cs typeface="Times New Roman" panose="02020603050405020304" pitchFamily="18" charset="0"/>
                            </a:rPr>
                            <m:t>−</m:t>
                          </m:r>
                          <m:r>
                            <a:rPr lang="it-IT" sz="1500" b="1" i="1" smtClean="0">
                              <a:latin typeface="Cambria Math" panose="02040503050406030204" pitchFamily="18" charset="0"/>
                              <a:ea typeface="Calibri" panose="020F0502020204030204" pitchFamily="34" charset="0"/>
                              <a:cs typeface="Times New Roman" panose="02020603050405020304" pitchFamily="18" charset="0"/>
                            </a:rPr>
                            <m:t>𝒄</m:t>
                          </m:r>
                          <m:d>
                            <m:dPr>
                              <m:ctrlPr>
                                <a:rPr lang="it-IT" sz="1500" b="1" i="1">
                                  <a:latin typeface="Cambria Math" panose="02040503050406030204" pitchFamily="18" charset="0"/>
                                  <a:ea typeface="Calibri" panose="020F0502020204030204" pitchFamily="34" charset="0"/>
                                  <a:cs typeface="Times New Roman" panose="02020603050405020304" pitchFamily="18" charset="0"/>
                                </a:rPr>
                              </m:ctrlPr>
                            </m:dPr>
                            <m:e>
                              <m:r>
                                <a:rPr lang="it-IT" sz="1500" b="1" i="1">
                                  <a:latin typeface="Cambria Math" panose="02040503050406030204" pitchFamily="18" charset="0"/>
                                  <a:ea typeface="Calibri" panose="020F0502020204030204" pitchFamily="34" charset="0"/>
                                  <a:cs typeface="Times New Roman" panose="02020603050405020304" pitchFamily="18" charset="0"/>
                                </a:rPr>
                                <m:t>𝟏</m:t>
                              </m:r>
                              <m:r>
                                <a:rPr lang="it-IT" sz="1500" b="1" i="1">
                                  <a:latin typeface="Cambria Math" panose="02040503050406030204" pitchFamily="18" charset="0"/>
                                  <a:ea typeface="Calibri" panose="020F0502020204030204" pitchFamily="34" charset="0"/>
                                  <a:cs typeface="Times New Roman" panose="02020603050405020304" pitchFamily="18" charset="0"/>
                                </a:rPr>
                                <m:t>−</m:t>
                              </m:r>
                              <m:r>
                                <a:rPr lang="it-IT" sz="1500" b="1" i="1">
                                  <a:latin typeface="Cambria Math" panose="02040503050406030204" pitchFamily="18" charset="0"/>
                                  <a:ea typeface="Calibri" panose="020F0502020204030204" pitchFamily="34" charset="0"/>
                                  <a:cs typeface="Times New Roman" panose="02020603050405020304" pitchFamily="18" charset="0"/>
                                </a:rPr>
                                <m:t>𝝉</m:t>
                              </m:r>
                            </m:e>
                          </m:d>
                          <m:r>
                            <a:rPr lang="it-IT" sz="1500" b="1" i="1" smtClean="0">
                              <a:latin typeface="Cambria Math" panose="02040503050406030204" pitchFamily="18" charset="0"/>
                              <a:ea typeface="Calibri" panose="020F0502020204030204" pitchFamily="34" charset="0"/>
                              <a:cs typeface="Times New Roman" panose="02020603050405020304" pitchFamily="18" charset="0"/>
                            </a:rPr>
                            <m:t>+</m:t>
                          </m:r>
                          <m:r>
                            <a:rPr lang="it-IT" sz="1500" i="1">
                              <a:latin typeface="Cambria Math" panose="02040503050406030204" pitchFamily="18" charset="0"/>
                              <a:ea typeface="Cambria Math" panose="02040503050406030204" pitchFamily="18" charset="0"/>
                              <a:cs typeface="Arial" panose="020B0604020202020204" pitchFamily="34" charset="0"/>
                            </a:rPr>
                            <m:t>𝛿</m:t>
                          </m:r>
                        </m:den>
                      </m:f>
                    </m:oMath>
                  </m:oMathPara>
                </a14:m>
                <a:endParaRPr lang="it-IT" sz="1500" b="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r>
                  <a:rPr lang="it-IT" sz="1500" dirty="0">
                    <a:latin typeface="Times New Roman" panose="02020603050405020304" pitchFamily="18" charset="0"/>
                    <a:ea typeface="Calibri" panose="020F0502020204030204" pitchFamily="34" charset="0"/>
                    <a:cs typeface="Times New Roman" panose="02020603050405020304" pitchFamily="18" charset="0"/>
                  </a:rPr>
                  <a:t>Il moltiplicatore in economia aperta è più basso che in economia chiusa dal momento che parte del reddito nazionale viene utilizzato per acquistare beni esteri. Pertanto, il reddito derivante non genera ulteriori consumi all’interno dell’economia nazionale, ma inizia a «circolare» all’interno dell’economia estera dalla quale si sono importati i beni. </a:t>
                </a:r>
              </a:p>
              <a:p>
                <a:pPr algn="just">
                  <a:lnSpc>
                    <a:spcPct val="107000"/>
                  </a:lnSpc>
                  <a:spcBef>
                    <a:spcPts val="0"/>
                  </a:spcBef>
                  <a:spcAft>
                    <a:spcPts val="800"/>
                  </a:spcAft>
                  <a:buFontTx/>
                  <a:buChar char="-"/>
                </a:pPr>
                <a:r>
                  <a:rPr lang="it-IT" sz="1500" dirty="0">
                    <a:latin typeface="Times New Roman" panose="02020603050405020304" pitchFamily="18" charset="0"/>
                    <a:ea typeface="Calibri" panose="020F0502020204030204" pitchFamily="34" charset="0"/>
                    <a:cs typeface="Times New Roman" panose="02020603050405020304" pitchFamily="18" charset="0"/>
                  </a:rPr>
                  <a:t>Parimenti un aumento del reddito estero, dato </a:t>
                </a:r>
                <a14:m>
                  <m:oMath xmlns:m="http://schemas.openxmlformats.org/officeDocument/2006/math">
                    <m:r>
                      <a:rPr lang="it-IT" sz="1500" b="0" i="1" smtClean="0">
                        <a:latin typeface="Cambria Math" panose="02040503050406030204" pitchFamily="18" charset="0"/>
                        <a:ea typeface="Calibri" panose="020F0502020204030204" pitchFamily="34" charset="0"/>
                        <a:cs typeface="Times New Roman" panose="02020603050405020304" pitchFamily="18" charset="0"/>
                      </a:rPr>
                      <m:t>𝛾</m:t>
                    </m:r>
                  </m:oMath>
                </a14:m>
                <a:r>
                  <a:rPr lang="it-IT" sz="1500" dirty="0">
                    <a:latin typeface="Times New Roman" panose="02020603050405020304" pitchFamily="18" charset="0"/>
                    <a:ea typeface="Calibri" panose="020F0502020204030204" pitchFamily="34" charset="0"/>
                    <a:cs typeface="Times New Roman" panose="02020603050405020304" pitchFamily="18" charset="0"/>
                  </a:rPr>
                  <a:t>, aumenta le esportazioni dell’economia nazionale al pari di un deprezzamento della moneta nazionale</a:t>
                </a:r>
              </a:p>
              <a:p>
                <a:pPr algn="just">
                  <a:lnSpc>
                    <a:spcPct val="107000"/>
                  </a:lnSpc>
                  <a:spcBef>
                    <a:spcPts val="0"/>
                  </a:spcBef>
                  <a:spcAft>
                    <a:spcPts val="800"/>
                  </a:spcAft>
                  <a:buFontTx/>
                  <a:buChar char="-"/>
                </a:pPr>
                <a:endParaRPr lang="it-IT" sz="15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5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5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FontTx/>
                  <a:buNone/>
                </a:pPr>
                <a:endParaRPr lang="it-IT" sz="15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FontTx/>
                  <a:buNone/>
                </a:pPr>
                <a:endParaRPr lang="it-IT" sz="1500" dirty="0">
                  <a:latin typeface="Times New Roman" panose="02020603050405020304" pitchFamily="18" charset="0"/>
                  <a:ea typeface="Calibri" panose="020F0502020204030204" pitchFamily="34" charset="0"/>
                  <a:cs typeface="Times New Roman" panose="02020603050405020304" pitchFamily="18" charset="0"/>
                </a:endParaRPr>
              </a:p>
            </p:txBody>
          </p:sp>
        </mc:Choice>
        <mc:Fallback>
          <p:sp>
            <p:nvSpPr>
              <p:cNvPr id="6" name="Segnaposto testo 4">
                <a:extLst>
                  <a:ext uri="{FF2B5EF4-FFF2-40B4-BE49-F238E27FC236}">
                    <a16:creationId xmlns:a16="http://schemas.microsoft.com/office/drawing/2014/main" id="{1360C14E-E624-CFF8-0D5F-ED72F75CE5AE}"/>
                  </a:ext>
                </a:extLst>
              </p:cNvPr>
              <p:cNvSpPr txBox="1">
                <a:spLocks noRot="1" noChangeAspect="1" noMove="1" noResize="1" noEditPoints="1" noAdjustHandles="1" noChangeArrowheads="1" noChangeShapeType="1" noTextEdit="1"/>
              </p:cNvSpPr>
              <p:nvPr/>
            </p:nvSpPr>
            <p:spPr bwMode="auto">
              <a:xfrm>
                <a:off x="467544" y="476672"/>
                <a:ext cx="8544219" cy="5292619"/>
              </a:xfrm>
              <a:prstGeom prst="rect">
                <a:avLst/>
              </a:prstGeom>
              <a:blipFill>
                <a:blip r:embed="rId3"/>
                <a:stretch>
                  <a:fillRect l="-286" r="-286" b="-5184"/>
                </a:stretch>
              </a:blip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r>
                  <a:rPr lang="it-IT">
                    <a:noFill/>
                  </a:rPr>
                  <a:t> </a:t>
                </a:r>
              </a:p>
            </p:txBody>
          </p:sp>
        </mc:Fallback>
      </mc:AlternateContent>
    </p:spTree>
    <p:extLst>
      <p:ext uri="{BB962C8B-B14F-4D97-AF65-F5344CB8AC3E}">
        <p14:creationId xmlns:p14="http://schemas.microsoft.com/office/powerpoint/2010/main" val="3316074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15516" y="17241"/>
            <a:ext cx="8712968" cy="1472791"/>
          </a:xfrm>
        </p:spPr>
        <p:txBody>
          <a:bodyPr/>
          <a:lstStyle/>
          <a:p>
            <a:pPr eaLnBrk="1" hangingPunct="1"/>
            <a:r>
              <a:rPr lang="it-IT" altLang="it-IT" dirty="0">
                <a:latin typeface="Garamond" panose="02020404030301010803" pitchFamily="18" charset="0"/>
              </a:rPr>
              <a:t>Modello reddito spesa in economia aperta</a:t>
            </a:r>
            <a:endParaRPr lang="en-GB" altLang="it-IT" dirty="0">
              <a:latin typeface="Garamond" panose="02020404030301010803" pitchFamily="18" charset="0"/>
            </a:endParaRP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4256" y="574676"/>
            <a:ext cx="8544219" cy="5194920"/>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ttangolo 1">
            <a:extLst>
              <a:ext uri="{FF2B5EF4-FFF2-40B4-BE49-F238E27FC236}">
                <a16:creationId xmlns:a16="http://schemas.microsoft.com/office/drawing/2014/main" id="{E235C5BF-7A92-435A-AE6C-D6D4532B2265}"/>
              </a:ext>
            </a:extLst>
          </p:cNvPr>
          <p:cNvSpPr/>
          <p:nvPr/>
        </p:nvSpPr>
        <p:spPr bwMode="auto">
          <a:xfrm>
            <a:off x="611560" y="1412776"/>
            <a:ext cx="129614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mc:AlternateContent xmlns:mc="http://schemas.openxmlformats.org/markup-compatibility/2006">
        <mc:Choice xmlns:a14="http://schemas.microsoft.com/office/drawing/2010/main" Requires="a14">
          <p:sp>
            <p:nvSpPr>
              <p:cNvPr id="6" name="Segnaposto testo 4">
                <a:extLst>
                  <a:ext uri="{FF2B5EF4-FFF2-40B4-BE49-F238E27FC236}">
                    <a16:creationId xmlns:a16="http://schemas.microsoft.com/office/drawing/2014/main" id="{1360C14E-E624-CFF8-0D5F-ED72F75CE5AE}"/>
                  </a:ext>
                </a:extLst>
              </p:cNvPr>
              <p:cNvSpPr txBox="1">
                <a:spLocks/>
              </p:cNvSpPr>
              <p:nvPr/>
            </p:nvSpPr>
            <p:spPr bwMode="auto">
              <a:xfrm>
                <a:off x="467544" y="476673"/>
                <a:ext cx="8544219" cy="1656183"/>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Bef>
                    <a:spcPts val="0"/>
                  </a:spcBef>
                  <a:spcAft>
                    <a:spcPts val="800"/>
                  </a:spcAft>
                </a:pPr>
                <a14:m>
                  <m:oMath xmlns:m="http://schemas.openxmlformats.org/officeDocument/2006/math">
                    <m:r>
                      <a:rPr lang="it-IT" sz="1800" i="1" smtClean="0">
                        <a:latin typeface="Cambria Math" panose="02040503050406030204" pitchFamily="18" charset="0"/>
                        <a:ea typeface="Calibri" panose="020F0502020204030204" pitchFamily="34" charset="0"/>
                        <a:cs typeface="Times New Roman" panose="02020603050405020304" pitchFamily="18" charset="0"/>
                      </a:rPr>
                      <m:t>𝛾</m:t>
                    </m:r>
                  </m:oMath>
                </a14:m>
                <a:r>
                  <a:rPr lang="it-IT" sz="1800" dirty="0">
                    <a:latin typeface="Times New Roman" panose="02020603050405020304" pitchFamily="18" charset="0"/>
                    <a:ea typeface="Calibri" panose="020F0502020204030204" pitchFamily="34" charset="0"/>
                    <a:cs typeface="Times New Roman" panose="02020603050405020304" pitchFamily="18" charset="0"/>
                  </a:rPr>
                  <a:t> e f dipendo dal tasso di cambio reale: </a:t>
                </a:r>
              </a:p>
              <a:p>
                <a:pPr marL="0" indent="0" algn="just">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r>
                        <a:rPr lang="it-IT" sz="1800" i="1">
                          <a:latin typeface="Cambria Math" panose="02040503050406030204" pitchFamily="18" charset="0"/>
                          <a:ea typeface="Calibri" panose="020F0502020204030204" pitchFamily="34" charset="0"/>
                          <a:cs typeface="Times New Roman" panose="02020603050405020304" pitchFamily="18" charset="0"/>
                        </a:rPr>
                        <m:t>𝛾</m:t>
                      </m:r>
                      <m:r>
                        <a:rPr lang="it-IT" sz="1800" b="0" i="1" smtClean="0">
                          <a:latin typeface="Cambria Math" panose="02040503050406030204" pitchFamily="18" charset="0"/>
                          <a:ea typeface="Calibri" panose="020F0502020204030204" pitchFamily="34" charset="0"/>
                          <a:cs typeface="Times New Roman" panose="02020603050405020304" pitchFamily="18" charset="0"/>
                        </a:rPr>
                        <m:t>=</m:t>
                      </m:r>
                      <m:r>
                        <a:rPr lang="it-IT" sz="1800" b="0" i="1" smtClean="0">
                          <a:latin typeface="Cambria Math" panose="02040503050406030204" pitchFamily="18" charset="0"/>
                          <a:ea typeface="Calibri" panose="020F0502020204030204" pitchFamily="34" charset="0"/>
                          <a:cs typeface="Times New Roman" panose="02020603050405020304" pitchFamily="18" charset="0"/>
                        </a:rPr>
                        <m:t>𝑓</m:t>
                      </m:r>
                      <m:r>
                        <a:rPr lang="it-IT" sz="1800" b="0" i="1" smtClean="0">
                          <a:latin typeface="Cambria Math" panose="02040503050406030204" pitchFamily="18" charset="0"/>
                          <a:ea typeface="Calibri" panose="020F0502020204030204" pitchFamily="34" charset="0"/>
                          <a:cs typeface="Times New Roman" panose="02020603050405020304" pitchFamily="18" charset="0"/>
                        </a:rPr>
                        <m:t>(</m:t>
                      </m:r>
                      <m:limLow>
                        <m:limLowPr>
                          <m:ctrlPr>
                            <a:rPr lang="it-IT" sz="1800" b="0" i="1" smtClean="0">
                              <a:latin typeface="Cambria Math" panose="02040503050406030204" pitchFamily="18" charset="0"/>
                              <a:cs typeface="Times New Roman" panose="02020603050405020304" pitchFamily="18" charset="0"/>
                            </a:rPr>
                          </m:ctrlPr>
                        </m:limLowPr>
                        <m:e>
                          <m:groupChr>
                            <m:groupChrPr>
                              <m:chr m:val="⏟"/>
                              <m:ctrlPr>
                                <a:rPr lang="it-IT" sz="1800" b="0" i="1" smtClean="0">
                                  <a:latin typeface="Cambria Math" panose="02040503050406030204" pitchFamily="18" charset="0"/>
                                  <a:cs typeface="Times New Roman" panose="02020603050405020304" pitchFamily="18" charset="0"/>
                                </a:rPr>
                              </m:ctrlPr>
                            </m:groupChrPr>
                            <m:e>
                              <m:r>
                                <a:rPr lang="it-IT" sz="1800" b="0" i="1" smtClean="0">
                                  <a:latin typeface="Cambria Math" panose="02040503050406030204" pitchFamily="18" charset="0"/>
                                  <a:cs typeface="Times New Roman" panose="02020603050405020304" pitchFamily="18" charset="0"/>
                                </a:rPr>
                                <m:t>𝑒</m:t>
                              </m:r>
                            </m:e>
                          </m:groupChr>
                        </m:e>
                        <m:lim>
                          <m:r>
                            <a:rPr lang="it-IT" sz="1800" b="0" i="1" smtClean="0">
                              <a:latin typeface="Cambria Math" panose="02040503050406030204" pitchFamily="18" charset="0"/>
                              <a:cs typeface="Times New Roman" panose="02020603050405020304" pitchFamily="18" charset="0"/>
                            </a:rPr>
                            <m:t>−</m:t>
                          </m:r>
                        </m:lim>
                      </m:limLow>
                      <m:r>
                        <a:rPr lang="it-IT" sz="1800" b="0" i="1" smtClean="0">
                          <a:latin typeface="Cambria Math" panose="02040503050406030204" pitchFamily="18" charset="0"/>
                          <a:ea typeface="Calibri" panose="020F0502020204030204" pitchFamily="34" charset="0"/>
                          <a:cs typeface="Times New Roman" panose="02020603050405020304" pitchFamily="18" charset="0"/>
                        </a:rPr>
                        <m:t>)</m:t>
                      </m:r>
                    </m:oMath>
                  </m:oMathPara>
                </a14:m>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r>
                        <a:rPr lang="it-IT" sz="1800" i="1">
                          <a:latin typeface="Cambria Math" panose="02040503050406030204" pitchFamily="18" charset="0"/>
                          <a:ea typeface="Cambria Math" panose="02040503050406030204" pitchFamily="18" charset="0"/>
                          <a:cs typeface="Arial" panose="020B0604020202020204" pitchFamily="34" charset="0"/>
                        </a:rPr>
                        <m:t>𝛿</m:t>
                      </m:r>
                      <m:r>
                        <a:rPr lang="it-IT" sz="1800" b="0" i="1" smtClean="0">
                          <a:latin typeface="Cambria Math" panose="02040503050406030204" pitchFamily="18" charset="0"/>
                          <a:ea typeface="Calibri" panose="020F0502020204030204" pitchFamily="34" charset="0"/>
                          <a:cs typeface="Times New Roman" panose="02020603050405020304" pitchFamily="18" charset="0"/>
                        </a:rPr>
                        <m:t>=</m:t>
                      </m:r>
                      <m:r>
                        <a:rPr lang="it-IT" sz="1800" b="0" i="1" smtClean="0">
                          <a:latin typeface="Cambria Math" panose="02040503050406030204" pitchFamily="18" charset="0"/>
                          <a:ea typeface="Calibri" panose="020F0502020204030204" pitchFamily="34" charset="0"/>
                          <a:cs typeface="Times New Roman" panose="02020603050405020304" pitchFamily="18" charset="0"/>
                        </a:rPr>
                        <m:t>𝑓</m:t>
                      </m:r>
                      <m:r>
                        <a:rPr lang="it-IT" sz="1800" b="0" i="1" smtClean="0">
                          <a:latin typeface="Cambria Math" panose="02040503050406030204" pitchFamily="18" charset="0"/>
                          <a:ea typeface="Calibri" panose="020F0502020204030204" pitchFamily="34" charset="0"/>
                          <a:cs typeface="Times New Roman" panose="02020603050405020304" pitchFamily="18" charset="0"/>
                        </a:rPr>
                        <m:t>(</m:t>
                      </m:r>
                      <m:limLow>
                        <m:limLowPr>
                          <m:ctrlPr>
                            <a:rPr lang="it-IT" sz="1800" b="0" i="1" smtClean="0">
                              <a:latin typeface="Cambria Math" panose="02040503050406030204" pitchFamily="18" charset="0"/>
                              <a:cs typeface="Times New Roman" panose="02020603050405020304" pitchFamily="18" charset="0"/>
                            </a:rPr>
                          </m:ctrlPr>
                        </m:limLowPr>
                        <m:e>
                          <m:groupChr>
                            <m:groupChrPr>
                              <m:chr m:val="⏟"/>
                              <m:ctrlPr>
                                <a:rPr lang="it-IT" sz="1800" b="0" i="1" smtClean="0">
                                  <a:latin typeface="Cambria Math" panose="02040503050406030204" pitchFamily="18" charset="0"/>
                                  <a:cs typeface="Times New Roman" panose="02020603050405020304" pitchFamily="18" charset="0"/>
                                </a:rPr>
                              </m:ctrlPr>
                            </m:groupChrPr>
                            <m:e>
                              <m:r>
                                <a:rPr lang="it-IT" sz="1800" b="0" i="1" smtClean="0">
                                  <a:latin typeface="Cambria Math" panose="02040503050406030204" pitchFamily="18" charset="0"/>
                                  <a:cs typeface="Times New Roman" panose="02020603050405020304" pitchFamily="18" charset="0"/>
                                </a:rPr>
                                <m:t>𝑒</m:t>
                              </m:r>
                            </m:e>
                          </m:groupChr>
                        </m:e>
                        <m:lim>
                          <m:r>
                            <a:rPr lang="it-IT" sz="1800" b="0" i="1" smtClean="0">
                              <a:latin typeface="Cambria Math" panose="02040503050406030204" pitchFamily="18" charset="0"/>
                              <a:cs typeface="Times New Roman" panose="02020603050405020304" pitchFamily="18" charset="0"/>
                            </a:rPr>
                            <m:t>+</m:t>
                          </m:r>
                        </m:lim>
                      </m:limLow>
                      <m:r>
                        <a:rPr lang="it-IT" sz="1800" b="0" i="1" smtClean="0">
                          <a:latin typeface="Cambria Math" panose="02040503050406030204" pitchFamily="18" charset="0"/>
                          <a:ea typeface="Calibri" panose="020F0502020204030204" pitchFamily="34" charset="0"/>
                          <a:cs typeface="Times New Roman" panose="02020603050405020304" pitchFamily="18" charset="0"/>
                        </a:rPr>
                        <m:t>)</m:t>
                      </m:r>
                    </m:oMath>
                  </m:oMathPara>
                </a14:m>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633413" indent="-285750" algn="just">
                  <a:lnSpc>
                    <a:spcPct val="107000"/>
                  </a:lnSpc>
                  <a:spcBef>
                    <a:spcPts val="0"/>
                  </a:spcBef>
                  <a:spcAft>
                    <a:spcPts val="800"/>
                  </a:spcAft>
                  <a:buFontTx/>
                  <a:buChar char="-"/>
                </a:pPr>
                <a:r>
                  <a:rPr lang="it-IT" sz="1800" dirty="0">
                    <a:latin typeface="Times New Roman" panose="02020603050405020304" pitchFamily="18" charset="0"/>
                    <a:ea typeface="Calibri" panose="020F0502020204030204" pitchFamily="34" charset="0"/>
                    <a:cs typeface="Times New Roman" panose="02020603050405020304" pitchFamily="18" charset="0"/>
                  </a:rPr>
                  <a:t>Un apprezzamento reale induce un aumento del prezzo relativo dei beni nazionali per i compratori esteri e una diminuzione del prezzo relativo dei beni esteri per i consumatori/imprese del nostro paese. Ciò implica una diminuzione di </a:t>
                </a:r>
                <a14:m>
                  <m:oMath xmlns:m="http://schemas.openxmlformats.org/officeDocument/2006/math">
                    <m:r>
                      <a:rPr lang="it-IT" sz="1800" i="1" smtClean="0">
                        <a:latin typeface="Cambria Math" panose="02040503050406030204" pitchFamily="18" charset="0"/>
                        <a:ea typeface="Calibri" panose="020F0502020204030204" pitchFamily="34" charset="0"/>
                        <a:cs typeface="Times New Roman" panose="02020603050405020304" pitchFamily="18" charset="0"/>
                      </a:rPr>
                      <m:t>𝛾</m:t>
                    </m:r>
                  </m:oMath>
                </a14:m>
                <a:r>
                  <a:rPr lang="it-IT" sz="1800" dirty="0">
                    <a:latin typeface="Times New Roman" panose="02020603050405020304" pitchFamily="18" charset="0"/>
                    <a:ea typeface="Calibri" panose="020F0502020204030204" pitchFamily="34" charset="0"/>
                    <a:cs typeface="Times New Roman" panose="02020603050405020304" pitchFamily="18" charset="0"/>
                  </a:rPr>
                  <a:t> ed un aumento di </a:t>
                </a:r>
                <a14:m>
                  <m:oMath xmlns:m="http://schemas.openxmlformats.org/officeDocument/2006/math">
                    <m:r>
                      <a:rPr lang="it-IT" sz="1800" i="1">
                        <a:latin typeface="Cambria Math" panose="02040503050406030204" pitchFamily="18" charset="0"/>
                        <a:ea typeface="Cambria Math" panose="02040503050406030204" pitchFamily="18" charset="0"/>
                        <a:cs typeface="Arial" panose="020B0604020202020204" pitchFamily="34" charset="0"/>
                      </a:rPr>
                      <m:t>𝛿</m:t>
                    </m:r>
                  </m:oMath>
                </a14:m>
                <a:r>
                  <a:rPr lang="it-IT" sz="1800" dirty="0">
                    <a:latin typeface="Times New Roman" panose="02020603050405020304" pitchFamily="18" charset="0"/>
                    <a:ea typeface="Calibri" panose="020F0502020204030204" pitchFamily="34" charset="0"/>
                    <a:cs typeface="Times New Roman" panose="02020603050405020304" pitchFamily="18" charset="0"/>
                  </a:rPr>
                  <a:t>. Ossia i beni esteri diventano più economici, mentre quelli nazionali divengono più costosi per i compratori esteri-&gt; aumentano le importazioni e diminuiscono le esportazioni.</a:t>
                </a:r>
              </a:p>
              <a:p>
                <a:pPr marL="633413" indent="-285750" algn="just">
                  <a:lnSpc>
                    <a:spcPct val="107000"/>
                  </a:lnSpc>
                  <a:spcBef>
                    <a:spcPts val="0"/>
                  </a:spcBef>
                  <a:spcAft>
                    <a:spcPts val="800"/>
                  </a:spcAft>
                  <a:buFontTx/>
                  <a:buChar char="-"/>
                </a:pPr>
                <a:r>
                  <a:rPr lang="it-IT" sz="1800" dirty="0">
                    <a:latin typeface="Times New Roman" panose="02020603050405020304" pitchFamily="18" charset="0"/>
                    <a:ea typeface="Calibri" panose="020F0502020204030204" pitchFamily="34" charset="0"/>
                    <a:cs typeface="Times New Roman" panose="02020603050405020304" pitchFamily="18" charset="0"/>
                  </a:rPr>
                  <a:t>Un apprezzamento reale induce una diminuzione del prezzo relativo dei beni nazionali per i compratori esteri e un aumento del prezzo relativo dei beni esteri per i consumatori/imprese del nostro paese. Ciò implica un aumento di </a:t>
                </a:r>
                <a14:m>
                  <m:oMath xmlns:m="http://schemas.openxmlformats.org/officeDocument/2006/math">
                    <m:r>
                      <a:rPr lang="it-IT" sz="1800" i="1">
                        <a:latin typeface="Cambria Math" panose="02040503050406030204" pitchFamily="18" charset="0"/>
                        <a:ea typeface="Calibri" panose="020F0502020204030204" pitchFamily="34" charset="0"/>
                        <a:cs typeface="Times New Roman" panose="02020603050405020304" pitchFamily="18" charset="0"/>
                      </a:rPr>
                      <m:t>𝛾</m:t>
                    </m:r>
                  </m:oMath>
                </a14:m>
                <a:r>
                  <a:rPr lang="it-IT" sz="1800" dirty="0">
                    <a:latin typeface="Times New Roman" panose="02020603050405020304" pitchFamily="18" charset="0"/>
                    <a:ea typeface="Calibri" panose="020F0502020204030204" pitchFamily="34" charset="0"/>
                    <a:cs typeface="Times New Roman" panose="02020603050405020304" pitchFamily="18" charset="0"/>
                  </a:rPr>
                  <a:t> e una diminuzione di </a:t>
                </a:r>
                <a14:m>
                  <m:oMath xmlns:m="http://schemas.openxmlformats.org/officeDocument/2006/math">
                    <m:r>
                      <a:rPr lang="it-IT" sz="1800" i="1">
                        <a:latin typeface="Cambria Math" panose="02040503050406030204" pitchFamily="18" charset="0"/>
                        <a:ea typeface="Cambria Math" panose="02040503050406030204" pitchFamily="18" charset="0"/>
                        <a:cs typeface="Arial" panose="020B0604020202020204" pitchFamily="34" charset="0"/>
                      </a:rPr>
                      <m:t>𝛿</m:t>
                    </m:r>
                  </m:oMath>
                </a14:m>
                <a:r>
                  <a:rPr lang="it-IT" sz="1800" dirty="0">
                    <a:latin typeface="Times New Roman" panose="02020603050405020304" pitchFamily="18" charset="0"/>
                    <a:ea typeface="Calibri" panose="020F0502020204030204" pitchFamily="34" charset="0"/>
                    <a:cs typeface="Times New Roman" panose="02020603050405020304" pitchFamily="18" charset="0"/>
                  </a:rPr>
                  <a:t>. Ossia i beni esteri diventano più costosi, mentre quelli nazionali divengono più economici per i compratori esteri-&gt; diminuiscono le importazioni e aumentano le esportazioni.</a:t>
                </a:r>
              </a:p>
              <a:p>
                <a:pPr marL="347663"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347663"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5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5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FontTx/>
                  <a:buNone/>
                </a:pPr>
                <a:endParaRPr lang="it-IT" sz="15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FontTx/>
                  <a:buNone/>
                </a:pPr>
                <a:endParaRPr lang="it-IT" sz="1500" dirty="0">
                  <a:latin typeface="Times New Roman" panose="02020603050405020304" pitchFamily="18" charset="0"/>
                  <a:ea typeface="Calibri" panose="020F0502020204030204" pitchFamily="34" charset="0"/>
                  <a:cs typeface="Times New Roman" panose="02020603050405020304" pitchFamily="18" charset="0"/>
                </a:endParaRPr>
              </a:p>
            </p:txBody>
          </p:sp>
        </mc:Choice>
        <mc:Fallback>
          <p:sp>
            <p:nvSpPr>
              <p:cNvPr id="6" name="Segnaposto testo 4">
                <a:extLst>
                  <a:ext uri="{FF2B5EF4-FFF2-40B4-BE49-F238E27FC236}">
                    <a16:creationId xmlns:a16="http://schemas.microsoft.com/office/drawing/2014/main" id="{1360C14E-E624-CFF8-0D5F-ED72F75CE5AE}"/>
                  </a:ext>
                </a:extLst>
              </p:cNvPr>
              <p:cNvSpPr txBox="1">
                <a:spLocks noRot="1" noChangeAspect="1" noMove="1" noResize="1" noEditPoints="1" noAdjustHandles="1" noChangeArrowheads="1" noChangeShapeType="1" noTextEdit="1"/>
              </p:cNvSpPr>
              <p:nvPr/>
            </p:nvSpPr>
            <p:spPr bwMode="auto">
              <a:xfrm>
                <a:off x="467544" y="476673"/>
                <a:ext cx="8544219" cy="1656183"/>
              </a:xfrm>
              <a:prstGeom prst="rect">
                <a:avLst/>
              </a:prstGeom>
              <a:blipFill>
                <a:blip r:embed="rId3"/>
                <a:stretch>
                  <a:fillRect l="-571" t="-1838" r="-571" b="-225368"/>
                </a:stretch>
              </a:blip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r>
                  <a:rPr lang="it-IT">
                    <a:noFill/>
                  </a:rPr>
                  <a:t> </a:t>
                </a:r>
              </a:p>
            </p:txBody>
          </p:sp>
        </mc:Fallback>
      </mc:AlternateContent>
    </p:spTree>
    <p:extLst>
      <p:ext uri="{BB962C8B-B14F-4D97-AF65-F5344CB8AC3E}">
        <p14:creationId xmlns:p14="http://schemas.microsoft.com/office/powerpoint/2010/main" val="1647336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1520" y="84000"/>
            <a:ext cx="8712968" cy="1472791"/>
          </a:xfrm>
        </p:spPr>
        <p:txBody>
          <a:bodyPr/>
          <a:lstStyle/>
          <a:p>
            <a:pPr eaLnBrk="1" hangingPunct="1"/>
            <a:r>
              <a:rPr lang="en-GB" altLang="it-IT" dirty="0">
                <a:latin typeface="Garamond" panose="02020404030301010803" pitchFamily="18" charset="0"/>
              </a:rPr>
              <a:t>Economia </a:t>
            </a:r>
            <a:r>
              <a:rPr lang="en-GB" altLang="it-IT" dirty="0" err="1">
                <a:latin typeface="Garamond" panose="02020404030301010803" pitchFamily="18" charset="0"/>
              </a:rPr>
              <a:t>aperta</a:t>
            </a:r>
            <a:r>
              <a:rPr lang="en-GB" altLang="it-IT" dirty="0">
                <a:latin typeface="Garamond" panose="02020404030301010803" pitchFamily="18" charset="0"/>
              </a:rPr>
              <a:t>: </a:t>
            </a:r>
            <a:r>
              <a:rPr lang="en-GB" altLang="it-IT" dirty="0" err="1">
                <a:latin typeface="Garamond" panose="02020404030301010803" pitchFamily="18" charset="0"/>
              </a:rPr>
              <a:t>esportazioni</a:t>
            </a:r>
            <a:r>
              <a:rPr lang="en-GB" altLang="it-IT" dirty="0">
                <a:latin typeface="Garamond" panose="02020404030301010803" pitchFamily="18" charset="0"/>
              </a:rPr>
              <a:t> e </a:t>
            </a:r>
            <a:r>
              <a:rPr lang="en-GB" altLang="it-IT" dirty="0" err="1">
                <a:latin typeface="Garamond" panose="02020404030301010803" pitchFamily="18" charset="0"/>
              </a:rPr>
              <a:t>importazioni</a:t>
            </a:r>
            <a:r>
              <a:rPr lang="en-GB" altLang="it-IT" dirty="0">
                <a:latin typeface="Garamond" panose="02020404030301010803" pitchFamily="18" charset="0"/>
              </a:rPr>
              <a:t> in EU</a:t>
            </a: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4256" y="574676"/>
            <a:ext cx="8544219" cy="5194920"/>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ttangolo 1">
            <a:extLst>
              <a:ext uri="{FF2B5EF4-FFF2-40B4-BE49-F238E27FC236}">
                <a16:creationId xmlns:a16="http://schemas.microsoft.com/office/drawing/2014/main" id="{E235C5BF-7A92-435A-AE6C-D6D4532B2265}"/>
              </a:ext>
            </a:extLst>
          </p:cNvPr>
          <p:cNvSpPr/>
          <p:nvPr/>
        </p:nvSpPr>
        <p:spPr bwMode="auto">
          <a:xfrm>
            <a:off x="611560" y="1412776"/>
            <a:ext cx="129614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p:sp>
        <p:nvSpPr>
          <p:cNvPr id="8" name="Marcador de contenido 2">
            <a:extLst>
              <a:ext uri="{FF2B5EF4-FFF2-40B4-BE49-F238E27FC236}">
                <a16:creationId xmlns:a16="http://schemas.microsoft.com/office/drawing/2014/main" id="{E2EDCACF-9253-4B8B-A3FB-2EC9AB3A0AC7}"/>
              </a:ext>
            </a:extLst>
          </p:cNvPr>
          <p:cNvSpPr txBox="1">
            <a:spLocks/>
          </p:cNvSpPr>
          <p:nvPr/>
        </p:nvSpPr>
        <p:spPr bwMode="auto">
          <a:xfrm>
            <a:off x="299890" y="574676"/>
            <a:ext cx="8544219" cy="5194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it-IT" sz="2000" dirty="0">
              <a:latin typeface="Times New Roman" panose="02020603050405020304" pitchFamily="18" charset="0"/>
              <a:cs typeface="Times New Roman" panose="02020603050405020304" pitchFamily="18" charset="0"/>
            </a:endParaRPr>
          </a:p>
        </p:txBody>
      </p:sp>
      <p:pic>
        <p:nvPicPr>
          <p:cNvPr id="4" name="Immagine 3">
            <a:extLst>
              <a:ext uri="{FF2B5EF4-FFF2-40B4-BE49-F238E27FC236}">
                <a16:creationId xmlns:a16="http://schemas.microsoft.com/office/drawing/2014/main" id="{BF08AB7E-5ACF-9E01-592B-AECC20450E2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59632" y="1173047"/>
            <a:ext cx="6767029" cy="3998177"/>
          </a:xfrm>
          <a:prstGeom prst="rect">
            <a:avLst/>
          </a:prstGeom>
        </p:spPr>
      </p:pic>
    </p:spTree>
    <p:extLst>
      <p:ext uri="{BB962C8B-B14F-4D97-AF65-F5344CB8AC3E}">
        <p14:creationId xmlns:p14="http://schemas.microsoft.com/office/powerpoint/2010/main" val="3235094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1520" y="84000"/>
            <a:ext cx="8712968" cy="1472791"/>
          </a:xfrm>
        </p:spPr>
        <p:txBody>
          <a:bodyPr/>
          <a:lstStyle/>
          <a:p>
            <a:pPr eaLnBrk="1" hangingPunct="1"/>
            <a:r>
              <a:rPr lang="en-GB" altLang="it-IT" dirty="0">
                <a:latin typeface="Garamond" panose="02020404030301010803" pitchFamily="18" charset="0"/>
              </a:rPr>
              <a:t>Economia </a:t>
            </a:r>
            <a:r>
              <a:rPr lang="en-GB" altLang="it-IT" dirty="0" err="1">
                <a:latin typeface="Garamond" panose="02020404030301010803" pitchFamily="18" charset="0"/>
              </a:rPr>
              <a:t>aperta</a:t>
            </a:r>
            <a:endParaRPr lang="en-GB" altLang="it-IT" dirty="0">
              <a:latin typeface="Garamond" panose="02020404030301010803" pitchFamily="18" charset="0"/>
            </a:endParaRP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4256" y="574676"/>
            <a:ext cx="8544219" cy="5194920"/>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ttangolo 1">
            <a:extLst>
              <a:ext uri="{FF2B5EF4-FFF2-40B4-BE49-F238E27FC236}">
                <a16:creationId xmlns:a16="http://schemas.microsoft.com/office/drawing/2014/main" id="{E235C5BF-7A92-435A-AE6C-D6D4532B2265}"/>
              </a:ext>
            </a:extLst>
          </p:cNvPr>
          <p:cNvSpPr/>
          <p:nvPr/>
        </p:nvSpPr>
        <p:spPr bwMode="auto">
          <a:xfrm>
            <a:off x="611560" y="1412776"/>
            <a:ext cx="129614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p:sp>
        <p:nvSpPr>
          <p:cNvPr id="8" name="Marcador de contenido 2">
            <a:extLst>
              <a:ext uri="{FF2B5EF4-FFF2-40B4-BE49-F238E27FC236}">
                <a16:creationId xmlns:a16="http://schemas.microsoft.com/office/drawing/2014/main" id="{E2EDCACF-9253-4B8B-A3FB-2EC9AB3A0AC7}"/>
              </a:ext>
            </a:extLst>
          </p:cNvPr>
          <p:cNvSpPr txBox="1">
            <a:spLocks/>
          </p:cNvSpPr>
          <p:nvPr/>
        </p:nvSpPr>
        <p:spPr bwMode="auto">
          <a:xfrm>
            <a:off x="299890" y="574676"/>
            <a:ext cx="8544219" cy="5194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2000" dirty="0">
                <a:latin typeface="Times New Roman" panose="02020603050405020304" pitchFamily="18" charset="0"/>
                <a:cs typeface="Times New Roman" panose="02020603050405020304" pitchFamily="18" charset="0"/>
              </a:rPr>
              <a:t>Il grafico nella slide precedente ci suggerisce che:</a:t>
            </a:r>
          </a:p>
          <a:p>
            <a:pPr algn="just"/>
            <a:endParaRPr lang="it-IT" sz="2000" dirty="0">
              <a:latin typeface="Times New Roman" panose="02020603050405020304" pitchFamily="18" charset="0"/>
              <a:cs typeface="Times New Roman" panose="02020603050405020304" pitchFamily="18" charset="0"/>
            </a:endParaRPr>
          </a:p>
          <a:p>
            <a:pPr algn="just"/>
            <a:r>
              <a:rPr lang="it-IT" sz="2000" dirty="0">
                <a:latin typeface="Times New Roman" panose="02020603050405020304" pitchFamily="18" charset="0"/>
                <a:cs typeface="Times New Roman" panose="02020603050405020304" pitchFamily="18" charset="0"/>
              </a:rPr>
              <a:t>Col passare del tempo, l’Unione Europea è diventata sempre più aperta: oggi l’Europa commercia con il resto del mondo molto di più (in rapporto al Pil) di quanto non facessero i suoi 28 stati membri cinquant’anni fa.</a:t>
            </a:r>
          </a:p>
          <a:p>
            <a:pPr algn="just"/>
            <a:endParaRPr lang="it-IT" sz="2000" dirty="0">
              <a:latin typeface="Times New Roman" panose="02020603050405020304" pitchFamily="18" charset="0"/>
              <a:cs typeface="Times New Roman" panose="02020603050405020304" pitchFamily="18" charset="0"/>
            </a:endParaRPr>
          </a:p>
          <a:p>
            <a:pPr algn="just"/>
            <a:r>
              <a:rPr lang="it-IT" sz="2000" dirty="0">
                <a:latin typeface="Times New Roman" panose="02020603050405020304" pitchFamily="18" charset="0"/>
                <a:cs typeface="Times New Roman" panose="02020603050405020304" pitchFamily="18" charset="0"/>
              </a:rPr>
              <a:t>Le importazioni e le esportazioni, hanno seguito lo stesso trend crescente e dal 2009 le esportazioni hanno superato le importazioni per più dell’1% in termini di Pil. Questo è in netto contrasto con quanto accaduto negli Stati Uniti, dove dagli anni Ottanta le importazioni hanno costantemente superato le esportazioni</a:t>
            </a:r>
          </a:p>
          <a:p>
            <a:pPr algn="just"/>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6571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1520" y="84000"/>
            <a:ext cx="8712968" cy="1472791"/>
          </a:xfrm>
        </p:spPr>
        <p:txBody>
          <a:bodyPr/>
          <a:lstStyle/>
          <a:p>
            <a:pPr eaLnBrk="1" hangingPunct="1"/>
            <a:r>
              <a:rPr lang="en-GB" altLang="it-IT" dirty="0">
                <a:latin typeface="Garamond" panose="02020404030301010803" pitchFamily="18" charset="0"/>
              </a:rPr>
              <a:t>La </a:t>
            </a:r>
            <a:r>
              <a:rPr lang="en-GB" altLang="it-IT" dirty="0" err="1">
                <a:latin typeface="Garamond" panose="02020404030301010803" pitchFamily="18" charset="0"/>
              </a:rPr>
              <a:t>scelta</a:t>
            </a:r>
            <a:r>
              <a:rPr lang="en-GB" altLang="it-IT" dirty="0">
                <a:latin typeface="Garamond" panose="02020404030301010803" pitchFamily="18" charset="0"/>
              </a:rPr>
              <a:t> </a:t>
            </a:r>
            <a:r>
              <a:rPr lang="en-GB" altLang="it-IT" dirty="0" err="1">
                <a:latin typeface="Garamond" panose="02020404030301010803" pitchFamily="18" charset="0"/>
              </a:rPr>
              <a:t>tra</a:t>
            </a:r>
            <a:r>
              <a:rPr lang="en-GB" altLang="it-IT" dirty="0">
                <a:latin typeface="Garamond" panose="02020404030301010803" pitchFamily="18" charset="0"/>
              </a:rPr>
              <a:t> </a:t>
            </a:r>
            <a:r>
              <a:rPr lang="en-GB" altLang="it-IT" dirty="0" err="1">
                <a:latin typeface="Garamond" panose="02020404030301010803" pitchFamily="18" charset="0"/>
              </a:rPr>
              <a:t>beni</a:t>
            </a:r>
            <a:r>
              <a:rPr lang="en-GB" altLang="it-IT" dirty="0">
                <a:latin typeface="Garamond" panose="02020404030301010803" pitchFamily="18" charset="0"/>
              </a:rPr>
              <a:t> </a:t>
            </a:r>
            <a:r>
              <a:rPr lang="en-GB" altLang="it-IT" dirty="0" err="1">
                <a:latin typeface="Garamond" panose="02020404030301010803" pitchFamily="18" charset="0"/>
              </a:rPr>
              <a:t>nazionali</a:t>
            </a:r>
            <a:r>
              <a:rPr lang="en-GB" altLang="it-IT" dirty="0">
                <a:latin typeface="Garamond" panose="02020404030301010803" pitchFamily="18" charset="0"/>
              </a:rPr>
              <a:t> e </a:t>
            </a:r>
            <a:r>
              <a:rPr lang="en-GB" altLang="it-IT" dirty="0" err="1">
                <a:latin typeface="Garamond" panose="02020404030301010803" pitchFamily="18" charset="0"/>
              </a:rPr>
              <a:t>beni</a:t>
            </a:r>
            <a:r>
              <a:rPr lang="en-GB" altLang="it-IT" dirty="0">
                <a:latin typeface="Garamond" panose="02020404030301010803" pitchFamily="18" charset="0"/>
              </a:rPr>
              <a:t> </a:t>
            </a:r>
            <a:r>
              <a:rPr lang="en-GB" altLang="it-IT" dirty="0" err="1">
                <a:latin typeface="Garamond" panose="02020404030301010803" pitchFamily="18" charset="0"/>
              </a:rPr>
              <a:t>esteri</a:t>
            </a:r>
            <a:endParaRPr lang="en-GB" altLang="it-IT" dirty="0">
              <a:latin typeface="Garamond" panose="02020404030301010803" pitchFamily="18" charset="0"/>
            </a:endParaRP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4256" y="574676"/>
            <a:ext cx="8544219" cy="5194920"/>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ttangolo 1">
            <a:extLst>
              <a:ext uri="{FF2B5EF4-FFF2-40B4-BE49-F238E27FC236}">
                <a16:creationId xmlns:a16="http://schemas.microsoft.com/office/drawing/2014/main" id="{E235C5BF-7A92-435A-AE6C-D6D4532B2265}"/>
              </a:ext>
            </a:extLst>
          </p:cNvPr>
          <p:cNvSpPr/>
          <p:nvPr/>
        </p:nvSpPr>
        <p:spPr bwMode="auto">
          <a:xfrm>
            <a:off x="611560" y="1412776"/>
            <a:ext cx="129614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p:sp>
        <p:nvSpPr>
          <p:cNvPr id="8" name="Marcador de contenido 2">
            <a:extLst>
              <a:ext uri="{FF2B5EF4-FFF2-40B4-BE49-F238E27FC236}">
                <a16:creationId xmlns:a16="http://schemas.microsoft.com/office/drawing/2014/main" id="{E2EDCACF-9253-4B8B-A3FB-2EC9AB3A0AC7}"/>
              </a:ext>
            </a:extLst>
          </p:cNvPr>
          <p:cNvSpPr txBox="1">
            <a:spLocks/>
          </p:cNvSpPr>
          <p:nvPr/>
        </p:nvSpPr>
        <p:spPr bwMode="auto">
          <a:xfrm>
            <a:off x="251520" y="1196752"/>
            <a:ext cx="8544219" cy="5194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2000" dirty="0">
                <a:latin typeface="Times New Roman" panose="02020603050405020304" pitchFamily="18" charset="0"/>
                <a:cs typeface="Times New Roman" panose="02020603050405020304" pitchFamily="18" charset="0"/>
              </a:rPr>
              <a:t>L’apertura del mercato dei beni comporta una modifica sulla determinazione del reddito. </a:t>
            </a:r>
          </a:p>
          <a:p>
            <a:pPr algn="just"/>
            <a:endParaRPr lang="it-IT" sz="2000" dirty="0">
              <a:latin typeface="Times New Roman" panose="02020603050405020304" pitchFamily="18" charset="0"/>
              <a:cs typeface="Times New Roman" panose="02020603050405020304" pitchFamily="18" charset="0"/>
            </a:endParaRPr>
          </a:p>
          <a:p>
            <a:pPr algn="just"/>
            <a:r>
              <a:rPr lang="it-IT" sz="2000" dirty="0">
                <a:latin typeface="Times New Roman" panose="02020603050405020304" pitchFamily="18" charset="0"/>
                <a:cs typeface="Times New Roman" panose="02020603050405020304" pitchFamily="18" charset="0"/>
              </a:rPr>
              <a:t>Quando i mercati sono aperti, i consumatori devono inoltre scegliere se comprare beni nazionali o beni esteri. Se decidono di acquistare beni nazionali è la produzione nazionale ad aumentare.  Se decidono di acquistare beni esteri è la produzione estera ad aumentare. La variabile cruciale in questa scelta è data dal prezzo dei beni nazionali in termini di beni esteri. Questo prezzo relativo è noto come tasso di cambio reale.</a:t>
            </a:r>
          </a:p>
          <a:p>
            <a:pPr algn="just"/>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588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1520" y="84000"/>
            <a:ext cx="8712968" cy="1472791"/>
          </a:xfrm>
        </p:spPr>
        <p:txBody>
          <a:bodyPr/>
          <a:lstStyle/>
          <a:p>
            <a:pPr eaLnBrk="1" hangingPunct="1"/>
            <a:r>
              <a:rPr lang="en-GB" altLang="it-IT" dirty="0">
                <a:latin typeface="Garamond" panose="02020404030301010803" pitchFamily="18" charset="0"/>
              </a:rPr>
              <a:t>I </a:t>
            </a:r>
            <a:r>
              <a:rPr lang="en-GB" altLang="it-IT" dirty="0" err="1">
                <a:latin typeface="Garamond" panose="02020404030301010803" pitchFamily="18" charset="0"/>
              </a:rPr>
              <a:t>tassi</a:t>
            </a:r>
            <a:r>
              <a:rPr lang="en-GB" altLang="it-IT" dirty="0">
                <a:latin typeface="Garamond" panose="02020404030301010803" pitchFamily="18" charset="0"/>
              </a:rPr>
              <a:t> di </a:t>
            </a:r>
            <a:r>
              <a:rPr lang="en-GB" altLang="it-IT" dirty="0" err="1">
                <a:latin typeface="Garamond" panose="02020404030301010803" pitchFamily="18" charset="0"/>
              </a:rPr>
              <a:t>cambio</a:t>
            </a:r>
            <a:r>
              <a:rPr lang="en-GB" altLang="it-IT" dirty="0">
                <a:latin typeface="Garamond" panose="02020404030301010803" pitchFamily="18" charset="0"/>
              </a:rPr>
              <a:t> </a:t>
            </a:r>
            <a:r>
              <a:rPr lang="en-GB" altLang="it-IT" dirty="0" err="1">
                <a:latin typeface="Garamond" panose="02020404030301010803" pitchFamily="18" charset="0"/>
              </a:rPr>
              <a:t>nominali</a:t>
            </a:r>
            <a:endParaRPr lang="en-GB" altLang="it-IT" dirty="0">
              <a:latin typeface="Garamond" panose="02020404030301010803" pitchFamily="18" charset="0"/>
            </a:endParaRP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4256" y="574676"/>
            <a:ext cx="8544219" cy="5194920"/>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ttangolo 1">
            <a:extLst>
              <a:ext uri="{FF2B5EF4-FFF2-40B4-BE49-F238E27FC236}">
                <a16:creationId xmlns:a16="http://schemas.microsoft.com/office/drawing/2014/main" id="{E235C5BF-7A92-435A-AE6C-D6D4532B2265}"/>
              </a:ext>
            </a:extLst>
          </p:cNvPr>
          <p:cNvSpPr/>
          <p:nvPr/>
        </p:nvSpPr>
        <p:spPr bwMode="auto">
          <a:xfrm>
            <a:off x="611560" y="1412776"/>
            <a:ext cx="129614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p:sp>
        <p:nvSpPr>
          <p:cNvPr id="8" name="Marcador de contenido 2">
            <a:extLst>
              <a:ext uri="{FF2B5EF4-FFF2-40B4-BE49-F238E27FC236}">
                <a16:creationId xmlns:a16="http://schemas.microsoft.com/office/drawing/2014/main" id="{E2EDCACF-9253-4B8B-A3FB-2EC9AB3A0AC7}"/>
              </a:ext>
            </a:extLst>
          </p:cNvPr>
          <p:cNvSpPr txBox="1">
            <a:spLocks/>
          </p:cNvSpPr>
          <p:nvPr/>
        </p:nvSpPr>
        <p:spPr bwMode="auto">
          <a:xfrm>
            <a:off x="299890" y="574676"/>
            <a:ext cx="8544219" cy="5194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2000" dirty="0">
                <a:latin typeface="Times New Roman" panose="02020603050405020304" pitchFamily="18" charset="0"/>
                <a:cs typeface="Times New Roman" panose="02020603050405020304" pitchFamily="18" charset="0"/>
              </a:rPr>
              <a:t>I tassi di cambio nominali tra valute possono essere quotati in due modi:</a:t>
            </a:r>
          </a:p>
          <a:p>
            <a:pPr marL="0" indent="0" algn="just">
              <a:buNone/>
            </a:pPr>
            <a:endParaRPr lang="it-IT" sz="2000" dirty="0">
              <a:latin typeface="Times New Roman" panose="02020603050405020304" pitchFamily="18" charset="0"/>
              <a:cs typeface="Times New Roman" panose="02020603050405020304" pitchFamily="18" charset="0"/>
            </a:endParaRPr>
          </a:p>
          <a:p>
            <a:pPr marL="457200" indent="-457200" algn="just">
              <a:buAutoNum type="arabicParenR"/>
            </a:pPr>
            <a:r>
              <a:rPr lang="it-IT" sz="2000" dirty="0">
                <a:latin typeface="Times New Roman" panose="02020603050405020304" pitchFamily="18" charset="0"/>
                <a:cs typeface="Times New Roman" panose="02020603050405020304" pitchFamily="18" charset="0"/>
              </a:rPr>
              <a:t>come il prezzo della valuta nazionale in termini di valuta estera;</a:t>
            </a:r>
          </a:p>
          <a:p>
            <a:pPr marL="457200" indent="-457200" algn="just">
              <a:buAutoNum type="arabicParenR"/>
            </a:pPr>
            <a:endParaRPr lang="it-IT" sz="2000" dirty="0">
              <a:latin typeface="Times New Roman" panose="02020603050405020304" pitchFamily="18" charset="0"/>
              <a:cs typeface="Times New Roman" panose="02020603050405020304" pitchFamily="18" charset="0"/>
            </a:endParaRPr>
          </a:p>
          <a:p>
            <a:pPr marL="457200" indent="-457200" algn="just">
              <a:buAutoNum type="arabicParenR"/>
            </a:pPr>
            <a:r>
              <a:rPr lang="it-IT" sz="2000" dirty="0">
                <a:latin typeface="Times New Roman" panose="02020603050405020304" pitchFamily="18" charset="0"/>
                <a:cs typeface="Times New Roman" panose="02020603050405020304" pitchFamily="18" charset="0"/>
              </a:rPr>
              <a:t>come il prezzo della valuta estera in termini di valuta nazionale. </a:t>
            </a:r>
          </a:p>
          <a:p>
            <a:pPr marL="0" indent="0" algn="just">
              <a:buNone/>
            </a:pPr>
            <a:endParaRPr lang="it-IT" sz="2000" dirty="0">
              <a:latin typeface="Times New Roman" panose="02020603050405020304" pitchFamily="18" charset="0"/>
              <a:cs typeface="Times New Roman" panose="02020603050405020304" pitchFamily="18" charset="0"/>
            </a:endParaRPr>
          </a:p>
          <a:p>
            <a:pPr marL="0" indent="0" algn="just">
              <a:buNone/>
            </a:pPr>
            <a:endParaRPr lang="it-IT" sz="2000" dirty="0">
              <a:latin typeface="Times New Roman" panose="02020603050405020304" pitchFamily="18" charset="0"/>
              <a:cs typeface="Times New Roman" panose="02020603050405020304" pitchFamily="18" charset="0"/>
            </a:endParaRPr>
          </a:p>
          <a:p>
            <a:pPr marL="0" indent="0" algn="just">
              <a:buNone/>
            </a:pPr>
            <a:r>
              <a:rPr lang="it-IT" sz="2000" dirty="0">
                <a:latin typeface="Times New Roman" panose="02020603050405020304" pitchFamily="18" charset="0"/>
                <a:cs typeface="Times New Roman" panose="02020603050405020304" pitchFamily="18" charset="0"/>
              </a:rPr>
              <a:t>Noi adotteremo la prima definizione: il tasso di cambio nominale è dato dal prezzo della moneta nazionale in termini di moneta estera, e lo indicheremo con la lettera E. </a:t>
            </a:r>
          </a:p>
          <a:p>
            <a:pPr marL="0" indent="0" algn="just">
              <a:buNone/>
            </a:pPr>
            <a:r>
              <a:rPr lang="it-IT" sz="2000" dirty="0">
                <a:latin typeface="Times New Roman" panose="02020603050405020304" pitchFamily="18" charset="0"/>
                <a:cs typeface="Times New Roman" panose="02020603050405020304" pitchFamily="18" charset="0"/>
              </a:rPr>
              <a:t>Esempio, se il cambio euro/dollaro è 1.2, significa che servono 1.2 dollari per acquistare 1 euro e viceversa, 0.83 euro per acquistare un dollaro. </a:t>
            </a:r>
          </a:p>
          <a:p>
            <a:pPr algn="just"/>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9554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1520" y="84000"/>
            <a:ext cx="8712968" cy="1472791"/>
          </a:xfrm>
        </p:spPr>
        <p:txBody>
          <a:bodyPr/>
          <a:lstStyle/>
          <a:p>
            <a:pPr eaLnBrk="1" hangingPunct="1"/>
            <a:r>
              <a:rPr lang="en-GB" altLang="it-IT" dirty="0" err="1">
                <a:latin typeface="Garamond" panose="02020404030301010803" pitchFamily="18" charset="0"/>
              </a:rPr>
              <a:t>Tassi</a:t>
            </a:r>
            <a:r>
              <a:rPr lang="en-GB" altLang="it-IT" dirty="0">
                <a:latin typeface="Garamond" panose="02020404030301010803" pitchFamily="18" charset="0"/>
              </a:rPr>
              <a:t> di </a:t>
            </a:r>
            <a:r>
              <a:rPr lang="en-GB" altLang="it-IT" dirty="0" err="1">
                <a:latin typeface="Garamond" panose="02020404030301010803" pitchFamily="18" charset="0"/>
              </a:rPr>
              <a:t>cambio</a:t>
            </a:r>
            <a:r>
              <a:rPr lang="en-GB" altLang="it-IT" dirty="0">
                <a:latin typeface="Garamond" panose="02020404030301010803" pitchFamily="18" charset="0"/>
              </a:rPr>
              <a:t> </a:t>
            </a:r>
            <a:r>
              <a:rPr lang="en-GB" altLang="it-IT" dirty="0" err="1">
                <a:latin typeface="Garamond" panose="02020404030301010803" pitchFamily="18" charset="0"/>
              </a:rPr>
              <a:t>nominali</a:t>
            </a:r>
            <a:endParaRPr lang="en-GB" altLang="it-IT" dirty="0">
              <a:latin typeface="Garamond" panose="02020404030301010803" pitchFamily="18" charset="0"/>
            </a:endParaRP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4256" y="574676"/>
            <a:ext cx="8544219" cy="5194920"/>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ttangolo 1">
            <a:extLst>
              <a:ext uri="{FF2B5EF4-FFF2-40B4-BE49-F238E27FC236}">
                <a16:creationId xmlns:a16="http://schemas.microsoft.com/office/drawing/2014/main" id="{E235C5BF-7A92-435A-AE6C-D6D4532B2265}"/>
              </a:ext>
            </a:extLst>
          </p:cNvPr>
          <p:cNvSpPr/>
          <p:nvPr/>
        </p:nvSpPr>
        <p:spPr bwMode="auto">
          <a:xfrm>
            <a:off x="611560" y="1412776"/>
            <a:ext cx="129614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p:sp>
        <p:nvSpPr>
          <p:cNvPr id="8" name="Marcador de contenido 2">
            <a:extLst>
              <a:ext uri="{FF2B5EF4-FFF2-40B4-BE49-F238E27FC236}">
                <a16:creationId xmlns:a16="http://schemas.microsoft.com/office/drawing/2014/main" id="{E2EDCACF-9253-4B8B-A3FB-2EC9AB3A0AC7}"/>
              </a:ext>
            </a:extLst>
          </p:cNvPr>
          <p:cNvSpPr txBox="1">
            <a:spLocks/>
          </p:cNvSpPr>
          <p:nvPr/>
        </p:nvSpPr>
        <p:spPr bwMode="auto">
          <a:xfrm>
            <a:off x="299890" y="574676"/>
            <a:ext cx="8544219" cy="5194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2000" dirty="0">
                <a:latin typeface="Times New Roman" panose="02020603050405020304" pitchFamily="18" charset="0"/>
                <a:cs typeface="Times New Roman" panose="02020603050405020304" pitchFamily="18" charset="0"/>
              </a:rPr>
              <a:t>I tassi di cambio mutano con alta frequenza. Le variazioni sono dette:</a:t>
            </a:r>
          </a:p>
          <a:p>
            <a:pPr marL="0" indent="0" algn="just">
              <a:buNone/>
            </a:pPr>
            <a:endParaRPr lang="it-IT" sz="2000" dirty="0">
              <a:latin typeface="Times New Roman" panose="02020603050405020304" pitchFamily="18" charset="0"/>
              <a:cs typeface="Times New Roman" panose="02020603050405020304" pitchFamily="18" charset="0"/>
            </a:endParaRPr>
          </a:p>
          <a:p>
            <a:pPr algn="just"/>
            <a:r>
              <a:rPr lang="it-IT" sz="2000" dirty="0">
                <a:latin typeface="Times New Roman" panose="02020603050405020304" pitchFamily="18" charset="0"/>
                <a:cs typeface="Times New Roman" panose="02020603050405020304" pitchFamily="18" charset="0"/>
              </a:rPr>
              <a:t>un apprezzamento della moneta nazionale è un aumento del prezzo della moneta nazionale in termini di moneta estera, quindi un aumento del tasso di cambio.</a:t>
            </a:r>
          </a:p>
          <a:p>
            <a:pPr algn="just"/>
            <a:r>
              <a:rPr lang="it-IT" sz="2000" dirty="0">
                <a:latin typeface="Times New Roman" panose="02020603050405020304" pitchFamily="18" charset="0"/>
                <a:cs typeface="Times New Roman" panose="02020603050405020304" pitchFamily="18" charset="0"/>
              </a:rPr>
              <a:t>un deprezzamento della moneta nazionale è una riduzione del prezzo della moneta nazionale in termini di moneta estera, quindi corrisponde a una diminuzione del tasso di cambio</a:t>
            </a:r>
          </a:p>
          <a:p>
            <a:pPr algn="just"/>
            <a:endParaRPr lang="it-IT" sz="2000" dirty="0">
              <a:latin typeface="Times New Roman" panose="02020603050405020304" pitchFamily="18" charset="0"/>
              <a:cs typeface="Times New Roman" panose="02020603050405020304" pitchFamily="18" charset="0"/>
            </a:endParaRPr>
          </a:p>
          <a:p>
            <a:pPr algn="just"/>
            <a:r>
              <a:rPr lang="it-IT" sz="2000" dirty="0">
                <a:latin typeface="Times New Roman" panose="02020603050405020304" pitchFamily="18" charset="0"/>
                <a:cs typeface="Times New Roman" panose="02020603050405020304" pitchFamily="18" charset="0"/>
              </a:rPr>
              <a:t>In un sistema di cambi fissi, gli aumenti del tasso di cambio sono chiamati rivalutazioni e le diminuzioni sono dette svalutazioni.</a:t>
            </a:r>
          </a:p>
        </p:txBody>
      </p:sp>
    </p:spTree>
    <p:extLst>
      <p:ext uri="{BB962C8B-B14F-4D97-AF65-F5344CB8AC3E}">
        <p14:creationId xmlns:p14="http://schemas.microsoft.com/office/powerpoint/2010/main" val="1994489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1520" y="84000"/>
            <a:ext cx="8712968" cy="1472791"/>
          </a:xfrm>
        </p:spPr>
        <p:txBody>
          <a:bodyPr/>
          <a:lstStyle/>
          <a:p>
            <a:pPr eaLnBrk="1" hangingPunct="1"/>
            <a:r>
              <a:rPr lang="en-GB" altLang="it-IT" dirty="0" err="1">
                <a:latin typeface="Garamond" panose="02020404030301010803" pitchFamily="18" charset="0"/>
              </a:rPr>
              <a:t>Tassi</a:t>
            </a:r>
            <a:r>
              <a:rPr lang="en-GB" altLang="it-IT" dirty="0">
                <a:latin typeface="Garamond" panose="02020404030301010803" pitchFamily="18" charset="0"/>
              </a:rPr>
              <a:t> di </a:t>
            </a:r>
            <a:r>
              <a:rPr lang="en-GB" altLang="it-IT" dirty="0" err="1">
                <a:latin typeface="Garamond" panose="02020404030301010803" pitchFamily="18" charset="0"/>
              </a:rPr>
              <a:t>cambio</a:t>
            </a:r>
            <a:r>
              <a:rPr lang="en-GB" altLang="it-IT" dirty="0">
                <a:latin typeface="Garamond" panose="02020404030301010803" pitchFamily="18" charset="0"/>
              </a:rPr>
              <a:t> </a:t>
            </a:r>
            <a:r>
              <a:rPr lang="en-GB" altLang="it-IT" dirty="0" err="1">
                <a:latin typeface="Garamond" panose="02020404030301010803" pitchFamily="18" charset="0"/>
              </a:rPr>
              <a:t>nominali</a:t>
            </a:r>
            <a:endParaRPr lang="en-GB" altLang="it-IT" dirty="0">
              <a:latin typeface="Garamond" panose="02020404030301010803" pitchFamily="18" charset="0"/>
            </a:endParaRP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4256" y="574676"/>
            <a:ext cx="8544219" cy="5194920"/>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ttangolo 1">
            <a:extLst>
              <a:ext uri="{FF2B5EF4-FFF2-40B4-BE49-F238E27FC236}">
                <a16:creationId xmlns:a16="http://schemas.microsoft.com/office/drawing/2014/main" id="{E235C5BF-7A92-435A-AE6C-D6D4532B2265}"/>
              </a:ext>
            </a:extLst>
          </p:cNvPr>
          <p:cNvSpPr/>
          <p:nvPr/>
        </p:nvSpPr>
        <p:spPr bwMode="auto">
          <a:xfrm>
            <a:off x="611560" y="1412776"/>
            <a:ext cx="129614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p:pic>
        <p:nvPicPr>
          <p:cNvPr id="6" name="Immagine 5">
            <a:extLst>
              <a:ext uri="{FF2B5EF4-FFF2-40B4-BE49-F238E27FC236}">
                <a16:creationId xmlns:a16="http://schemas.microsoft.com/office/drawing/2014/main" id="{53ECB878-B79A-3759-60F6-D5CDC721EB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7624" y="1088404"/>
            <a:ext cx="6500670" cy="3870216"/>
          </a:xfrm>
          <a:prstGeom prst="rect">
            <a:avLst/>
          </a:prstGeom>
        </p:spPr>
      </p:pic>
    </p:spTree>
    <p:extLst>
      <p:ext uri="{BB962C8B-B14F-4D97-AF65-F5344CB8AC3E}">
        <p14:creationId xmlns:p14="http://schemas.microsoft.com/office/powerpoint/2010/main" val="2076440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1520" y="84000"/>
            <a:ext cx="8712968" cy="1472791"/>
          </a:xfrm>
        </p:spPr>
        <p:txBody>
          <a:bodyPr/>
          <a:lstStyle/>
          <a:p>
            <a:pPr eaLnBrk="1" hangingPunct="1"/>
            <a:r>
              <a:rPr lang="it-IT" altLang="it-IT" dirty="0">
                <a:latin typeface="Garamond" panose="02020404030301010803" pitchFamily="18" charset="0"/>
              </a:rPr>
              <a:t>Dai tassi di cambio nominali ai tassi di cambio reali</a:t>
            </a:r>
            <a:endParaRPr lang="en-GB" altLang="it-IT" dirty="0">
              <a:latin typeface="Garamond" panose="02020404030301010803" pitchFamily="18" charset="0"/>
            </a:endParaRP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4256" y="574676"/>
            <a:ext cx="8544219" cy="5194920"/>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ttangolo 1">
            <a:extLst>
              <a:ext uri="{FF2B5EF4-FFF2-40B4-BE49-F238E27FC236}">
                <a16:creationId xmlns:a16="http://schemas.microsoft.com/office/drawing/2014/main" id="{E235C5BF-7A92-435A-AE6C-D6D4532B2265}"/>
              </a:ext>
            </a:extLst>
          </p:cNvPr>
          <p:cNvSpPr/>
          <p:nvPr/>
        </p:nvSpPr>
        <p:spPr bwMode="auto">
          <a:xfrm>
            <a:off x="611560" y="1412776"/>
            <a:ext cx="129614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p:sp>
        <p:nvSpPr>
          <p:cNvPr id="8" name="Marcador de contenido 2">
            <a:extLst>
              <a:ext uri="{FF2B5EF4-FFF2-40B4-BE49-F238E27FC236}">
                <a16:creationId xmlns:a16="http://schemas.microsoft.com/office/drawing/2014/main" id="{E2EDCACF-9253-4B8B-A3FB-2EC9AB3A0AC7}"/>
              </a:ext>
            </a:extLst>
          </p:cNvPr>
          <p:cNvSpPr txBox="1">
            <a:spLocks/>
          </p:cNvSpPr>
          <p:nvPr/>
        </p:nvSpPr>
        <p:spPr bwMode="auto">
          <a:xfrm>
            <a:off x="299890" y="574676"/>
            <a:ext cx="8544219" cy="5194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2000" dirty="0">
                <a:latin typeface="Times New Roman" panose="02020603050405020304" pitchFamily="18" charset="0"/>
                <a:cs typeface="Times New Roman" panose="02020603050405020304" pitchFamily="18" charset="0"/>
              </a:rPr>
              <a:t>Come possiamo costruire il tasso di cambio reale tra un paese dell’Eurozona e il Regno Unito?</a:t>
            </a: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marL="457200" indent="-457200" algn="just">
              <a:buAutoNum type="arabicParenR"/>
            </a:pPr>
            <a:r>
              <a:rPr lang="it-IT" sz="2000" dirty="0">
                <a:latin typeface="Times New Roman" panose="02020603050405020304" pitchFamily="18" charset="0"/>
                <a:cs typeface="Times New Roman" panose="02020603050405020304" pitchFamily="18" charset="0"/>
              </a:rPr>
              <a:t>Consideriamo il prezzo in euro di un chilo di mele italiane e convertiamolo in sterline. Se il prezzo è di 20 €, se un euro vale 0,77£, allora il prezzo di un chilo di mele italiane in sterline è di: 20 € x 0,77 = 15.4 £.</a:t>
            </a:r>
          </a:p>
          <a:p>
            <a:pPr marL="457200" indent="-457200" algn="just">
              <a:buAutoNum type="arabicParenR"/>
            </a:pPr>
            <a:r>
              <a:rPr lang="it-IT" sz="2000" dirty="0">
                <a:latin typeface="Times New Roman" panose="02020603050405020304" pitchFamily="18" charset="0"/>
                <a:cs typeface="Times New Roman" panose="02020603050405020304" pitchFamily="18" charset="0"/>
              </a:rPr>
              <a:t>Calcoliamo il rapporto tra il prezzo di un chilo di mele italiane e il prezzo di un chilo di mele inglesi, entrambi in sterline: se un chilo di mele inglesi costa 3£, il prezzo di un chilo di mele italiane in termini di un chilo di mele inglesi è 15.4/3=5,13. In altre parole, una chilo di mele italiane (secondo le nostre ipotesi) è 5 volte </a:t>
            </a:r>
            <a:r>
              <a:rPr lang="it-IT" sz="2000">
                <a:latin typeface="Times New Roman" panose="02020603050405020304" pitchFamily="18" charset="0"/>
                <a:cs typeface="Times New Roman" panose="02020603050405020304" pitchFamily="18" charset="0"/>
              </a:rPr>
              <a:t>più caro </a:t>
            </a:r>
            <a:r>
              <a:rPr lang="it-IT" sz="2000" dirty="0">
                <a:latin typeface="Times New Roman" panose="02020603050405020304" pitchFamily="18" charset="0"/>
                <a:cs typeface="Times New Roman" panose="02020603050405020304" pitchFamily="18" charset="0"/>
              </a:rPr>
              <a:t>di un chilo di mele inglesi.</a:t>
            </a:r>
          </a:p>
          <a:p>
            <a:pPr marL="0" indent="0" algn="just">
              <a:buNone/>
            </a:pPr>
            <a:endParaRPr lang="it-IT" sz="2000" dirty="0">
              <a:latin typeface="Times New Roman" panose="02020603050405020304" pitchFamily="18" charset="0"/>
              <a:cs typeface="Times New Roman" panose="02020603050405020304" pitchFamily="18" charset="0"/>
            </a:endParaRPr>
          </a:p>
          <a:p>
            <a:pPr marL="0" indent="0" algn="just">
              <a:buNone/>
            </a:pPr>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9547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1520" y="84000"/>
            <a:ext cx="8712968" cy="1472791"/>
          </a:xfrm>
        </p:spPr>
        <p:txBody>
          <a:bodyPr/>
          <a:lstStyle/>
          <a:p>
            <a:pPr eaLnBrk="1" hangingPunct="1"/>
            <a:r>
              <a:rPr lang="it-IT" altLang="it-IT" dirty="0">
                <a:latin typeface="Garamond" panose="02020404030301010803" pitchFamily="18" charset="0"/>
              </a:rPr>
              <a:t>Dai tassi di cambio nominali ai tassi di cambio reali</a:t>
            </a:r>
            <a:endParaRPr lang="en-GB" altLang="it-IT" dirty="0">
              <a:latin typeface="Garamond" panose="02020404030301010803" pitchFamily="18" charset="0"/>
            </a:endParaRP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4256" y="574676"/>
            <a:ext cx="8544219" cy="5194920"/>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ttangolo 1">
            <a:extLst>
              <a:ext uri="{FF2B5EF4-FFF2-40B4-BE49-F238E27FC236}">
                <a16:creationId xmlns:a16="http://schemas.microsoft.com/office/drawing/2014/main" id="{E235C5BF-7A92-435A-AE6C-D6D4532B2265}"/>
              </a:ext>
            </a:extLst>
          </p:cNvPr>
          <p:cNvSpPr/>
          <p:nvPr/>
        </p:nvSpPr>
        <p:spPr bwMode="auto">
          <a:xfrm>
            <a:off x="611560" y="1412776"/>
            <a:ext cx="129614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p:pic>
        <p:nvPicPr>
          <p:cNvPr id="4" name="Immagine 3" descr="Immagine che contiene testo&#10;&#10;Descrizione generata automaticamente">
            <a:extLst>
              <a:ext uri="{FF2B5EF4-FFF2-40B4-BE49-F238E27FC236}">
                <a16:creationId xmlns:a16="http://schemas.microsoft.com/office/drawing/2014/main" id="{9AE03882-956B-534C-7758-7886AE10B2B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9073" y="2492896"/>
            <a:ext cx="7725853" cy="2000529"/>
          </a:xfrm>
          <a:prstGeom prst="rect">
            <a:avLst/>
          </a:prstGeom>
        </p:spPr>
      </p:pic>
    </p:spTree>
    <p:extLst>
      <p:ext uri="{BB962C8B-B14F-4D97-AF65-F5344CB8AC3E}">
        <p14:creationId xmlns:p14="http://schemas.microsoft.com/office/powerpoint/2010/main" val="8506160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la sapienza">
  <a:themeElements>
    <a:clrScheme name="">
      <a:dk1>
        <a:srgbClr val="822433"/>
      </a:dk1>
      <a:lt1>
        <a:srgbClr val="FFFFFF"/>
      </a:lt1>
      <a:dk2>
        <a:srgbClr val="822433"/>
      </a:dk2>
      <a:lt2>
        <a:srgbClr val="808080"/>
      </a:lt2>
      <a:accent1>
        <a:srgbClr val="BBE0E3"/>
      </a:accent1>
      <a:accent2>
        <a:srgbClr val="FFFF00"/>
      </a:accent2>
      <a:accent3>
        <a:srgbClr val="FFFFFF"/>
      </a:accent3>
      <a:accent4>
        <a:srgbClr val="6E1D2A"/>
      </a:accent4>
      <a:accent5>
        <a:srgbClr val="DAEDEF"/>
      </a:accent5>
      <a:accent6>
        <a:srgbClr val="E7E700"/>
      </a:accent6>
      <a:hlink>
        <a:srgbClr val="0000FF"/>
      </a:hlink>
      <a:folHlink>
        <a:srgbClr val="FF0000"/>
      </a:folHlink>
    </a:clrScheme>
    <a:fontScheme name="la sapienza">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altLang="it-IT" sz="9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altLang="it-IT" sz="9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defRPr>
        </a:defPPr>
      </a:lstStyle>
    </a:lnDef>
    <a:txDef>
      <a:spPr>
        <a:blipFill>
          <a:blip xmlns:r="http://schemas.openxmlformats.org/officeDocument/2006/relationships" r:embed="rId1"/>
          <a:stretch>
            <a:fillRect l="-414"/>
          </a:stretch>
        </a:blipFill>
      </a:spPr>
      <a:bodyPr/>
      <a:lstStyle>
        <a:defPPr algn="l">
          <a:defRPr dirty="0">
            <a:noFill/>
          </a:defRPr>
        </a:defPPr>
      </a:lstStyle>
    </a:txDef>
  </a:objectDefaults>
  <a:extraClrSchemeLst>
    <a:extraClrScheme>
      <a:clrScheme name="la sapienza 1">
        <a:dk1>
          <a:srgbClr val="000000"/>
        </a:dk1>
        <a:lt1>
          <a:srgbClr val="FFFFFF"/>
        </a:lt1>
        <a:dk2>
          <a:srgbClr val="FFFFFF"/>
        </a:dk2>
        <a:lt2>
          <a:srgbClr val="2D2015"/>
        </a:lt2>
        <a:accent1>
          <a:srgbClr val="7C7C7C"/>
        </a:accent1>
        <a:accent2>
          <a:srgbClr val="FFFF7E"/>
        </a:accent2>
        <a:accent3>
          <a:srgbClr val="FFFFFF"/>
        </a:accent3>
        <a:accent4>
          <a:srgbClr val="000000"/>
        </a:accent4>
        <a:accent5>
          <a:srgbClr val="BFBFBF"/>
        </a:accent5>
        <a:accent6>
          <a:srgbClr val="E7E772"/>
        </a:accent6>
        <a:hlink>
          <a:srgbClr val="066778"/>
        </a:hlink>
        <a:folHlink>
          <a:srgbClr val="83002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Marco:Applications:Microsoft Office 2004:Modelli:Modelli personali:la sapienza.pot</Template>
  <TotalTime>0</TotalTime>
  <Words>1006</Words>
  <Application>Microsoft Office PowerPoint</Application>
  <PresentationFormat>Presentazione su schermo (4:3)</PresentationFormat>
  <Paragraphs>175</Paragraphs>
  <Slides>12</Slides>
  <Notes>12</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12</vt:i4>
      </vt:variant>
    </vt:vector>
  </HeadingPairs>
  <TitlesOfParts>
    <vt:vector size="18" baseType="lpstr">
      <vt:lpstr>Arial</vt:lpstr>
      <vt:lpstr>Calibri</vt:lpstr>
      <vt:lpstr>Cambria Math</vt:lpstr>
      <vt:lpstr>Garamond</vt:lpstr>
      <vt:lpstr>Times New Roman</vt:lpstr>
      <vt:lpstr>la sapienza</vt:lpstr>
      <vt:lpstr>Corso di Economia Politica</vt:lpstr>
      <vt:lpstr>Economia aperta: esportazioni e importazioni in EU</vt:lpstr>
      <vt:lpstr>Economia aperta</vt:lpstr>
      <vt:lpstr>La scelta tra beni nazionali e beni esteri</vt:lpstr>
      <vt:lpstr>I tassi di cambio nominali</vt:lpstr>
      <vt:lpstr>Tassi di cambio nominali</vt:lpstr>
      <vt:lpstr>Tassi di cambio nominali</vt:lpstr>
      <vt:lpstr>Dai tassi di cambio nominali ai tassi di cambio reali</vt:lpstr>
      <vt:lpstr>Dai tassi di cambio nominali ai tassi di cambio reali</vt:lpstr>
      <vt:lpstr>Dai tassi di cambio nominali ai tassi di cambio reali</vt:lpstr>
      <vt:lpstr>Modello reddito spesa in economia aperta</vt:lpstr>
      <vt:lpstr>Modello reddito spesa in economia aperta</vt:lpstr>
    </vt:vector>
  </TitlesOfParts>
  <Manager/>
  <Company>-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subject/>
  <dc:creator>- -</dc:creator>
  <cp:keywords/>
  <dc:description/>
  <cp:lastModifiedBy>Lorenzo Di Domenico</cp:lastModifiedBy>
  <cp:revision>139</cp:revision>
  <cp:lastPrinted>2021-10-25T15:49:53Z</cp:lastPrinted>
  <dcterms:created xsi:type="dcterms:W3CDTF">2006-11-20T16:13:10Z</dcterms:created>
  <dcterms:modified xsi:type="dcterms:W3CDTF">2022-06-01T14:59:55Z</dcterms:modified>
  <cp:category/>
</cp:coreProperties>
</file>