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1070" r:id="rId2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ADE2F72-5D1D-4D86-A031-D7ACC6AFE6B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890D9AC9-3B8A-4E01-BD4E-6F52957B986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B7FB225E-5918-48F9-8008-F181031746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337BA-DB5E-4FE1-BC51-C3DB9AE019AE}" type="datetimeFigureOut">
              <a:rPr lang="it-IT" smtClean="0"/>
              <a:t>27/11/2018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EA1214BF-6A5D-41D7-B0D5-E2E73447DF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ED87BA58-3AF1-45E9-BECD-A0966583D8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E8B70-2BA8-4FE4-8F2C-0ABD72157C0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04970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FA4294B-C5DE-4FCB-A446-148C6C356F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04BE0E06-EB92-4D5C-8812-F220D58E35C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A31C05E0-FC7A-4EC1-A804-429E178AA9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337BA-DB5E-4FE1-BC51-C3DB9AE019AE}" type="datetimeFigureOut">
              <a:rPr lang="it-IT" smtClean="0"/>
              <a:t>27/11/2018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B2B01E88-EB06-4D3A-B136-1F6EEE26EB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1B6146FE-8F31-424F-81C2-002461E49E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E8B70-2BA8-4FE4-8F2C-0ABD72157C0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923929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60A5E245-1C05-4B07-9C03-8689477C17C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002B806C-7386-4132-8C3B-E9E51127CE0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731E987D-86D0-49EB-B0F3-834C8F49F7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337BA-DB5E-4FE1-BC51-C3DB9AE019AE}" type="datetimeFigureOut">
              <a:rPr lang="it-IT" smtClean="0"/>
              <a:t>27/11/2018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B790E8DF-CA57-4553-A2DA-5CE51B7B70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B779A70D-7904-4998-BD0B-39CB67ACC2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E8B70-2BA8-4FE4-8F2C-0ABD72157C0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422960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7F4194C-5937-4A9A-A791-A0A7A59F0B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4645E9CF-ADAA-4554-A59D-AEF5AF036F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8F0763FC-2F3F-4638-B7CD-0772FE0EA2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337BA-DB5E-4FE1-BC51-C3DB9AE019AE}" type="datetimeFigureOut">
              <a:rPr lang="it-IT" smtClean="0"/>
              <a:t>27/11/2018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52F361A5-3D09-453F-A9D0-C0F8BBCF21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49289031-623F-40A6-9D01-29821E1063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E8B70-2BA8-4FE4-8F2C-0ABD72157C0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253736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3596A1B-6C1D-45B3-B24F-9684C94DD7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5EB98548-E61C-4996-A61E-92070A71B28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2C3957C9-B590-42CC-AABD-327A2F648C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337BA-DB5E-4FE1-BC51-C3DB9AE019AE}" type="datetimeFigureOut">
              <a:rPr lang="it-IT" smtClean="0"/>
              <a:t>27/11/2018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680BEB12-8AF7-411D-A15E-A483A164A1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82198046-B9A8-4A36-B959-FBEA13E6B7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E8B70-2BA8-4FE4-8F2C-0ABD72157C0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296843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BA94706-AF93-434A-8500-8551F76743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D82FE53-7432-4B5A-9D3A-EB3BF8DD075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8DDD85D9-D917-47DF-94CB-CEBEABAD437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6CCF1922-AACF-45DC-894D-DED9233316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337BA-DB5E-4FE1-BC51-C3DB9AE019AE}" type="datetimeFigureOut">
              <a:rPr lang="it-IT" smtClean="0"/>
              <a:t>27/11/2018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F5070484-E532-48E5-AA92-60EBB7B517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A5ACF9DF-46BD-4F81-A859-D2DB199239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E8B70-2BA8-4FE4-8F2C-0ABD72157C0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740492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D5F6685-8CF0-4E36-9445-6C7E683A3E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200A6085-6EDF-4FD0-A7BB-5E9B4364D07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F19FE1C6-E082-4244-833D-EDB11FD2AFC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565F6A3E-3051-4B4E-BF1D-518CBDE0813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CB6A2227-116E-468C-9B22-C92E257F16F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838029D8-78C1-4247-A259-272CE1B3FD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337BA-DB5E-4FE1-BC51-C3DB9AE019AE}" type="datetimeFigureOut">
              <a:rPr lang="it-IT" smtClean="0"/>
              <a:t>27/11/2018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CAD94F09-0FF5-4EBD-A3C0-80F9291692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53F04890-515A-4EA0-AA96-F63EAF75EB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E8B70-2BA8-4FE4-8F2C-0ABD72157C0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222942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8BC913E-3025-40BB-9C0F-5B2559F0A4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B7E41277-3492-4ACA-BA21-8734236840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337BA-DB5E-4FE1-BC51-C3DB9AE019AE}" type="datetimeFigureOut">
              <a:rPr lang="it-IT" smtClean="0"/>
              <a:t>27/11/2018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F163A107-073E-4AFA-8F2C-B5805513BC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85FE2DFA-7A82-411E-BF29-AEA875AB93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E8B70-2BA8-4FE4-8F2C-0ABD72157C0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864487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D65F6224-ABB8-43CE-9E01-F1D1359F9D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337BA-DB5E-4FE1-BC51-C3DB9AE019AE}" type="datetimeFigureOut">
              <a:rPr lang="it-IT" smtClean="0"/>
              <a:t>27/11/2018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8296AC11-C0D2-4BA1-BB16-7F26F724C5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1BD352E6-9649-41CD-B534-D8935E8002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E8B70-2BA8-4FE4-8F2C-0ABD72157C0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350980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2FA0A16-12E7-48E8-AA6A-8B4DED61BB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DB50A3F1-E822-4837-BEEB-2AAF5A11F0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BB52AF8E-9A28-4AEB-9E1A-11A61DE2218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E7ED27F3-17F3-496C-8093-70A91FC32D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337BA-DB5E-4FE1-BC51-C3DB9AE019AE}" type="datetimeFigureOut">
              <a:rPr lang="it-IT" smtClean="0"/>
              <a:t>27/11/2018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30810F86-EFF2-4330-932E-E9BC550E22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95BB2EE5-947F-4F50-9542-AB3587C173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E8B70-2BA8-4FE4-8F2C-0ABD72157C0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752069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2FDE2DE-F93A-4BDB-9E4F-28CECFFAB1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CE129E06-11F9-4E6E-8C12-03A25112C8B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3FACC847-A36A-4E45-9D3C-B71F4F93F8E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9EB5B03E-E74E-48C7-A89B-9490EB0B89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337BA-DB5E-4FE1-BC51-C3DB9AE019AE}" type="datetimeFigureOut">
              <a:rPr lang="it-IT" smtClean="0"/>
              <a:t>27/11/2018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562CC25C-E99A-4EBE-BB7F-D1CBB3A0C7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7B8B7799-1B82-4FA6-8246-D58656B071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E8B70-2BA8-4FE4-8F2C-0ABD72157C0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56379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732B2033-9C9B-4E84-BE96-1494595756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4853ACE5-93DB-44AF-92B8-BFFB4A19B95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1701A6B0-5CAF-4ED7-B813-2FAF6B3A287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C337BA-DB5E-4FE1-BC51-C3DB9AE019AE}" type="datetimeFigureOut">
              <a:rPr lang="it-IT" smtClean="0"/>
              <a:t>27/11/2018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2CDCDF9F-D4B0-42BC-A92B-FB62FC6CE36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BE1E7606-F026-46C3-8B44-8FC330C424B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8E8B70-2BA8-4FE4-8F2C-0ABD72157C0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686443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CasellaDiTesto 1">
            <a:extLst>
              <a:ext uri="{FF2B5EF4-FFF2-40B4-BE49-F238E27FC236}">
                <a16:creationId xmlns:a16="http://schemas.microsoft.com/office/drawing/2014/main" id="{F4376A84-9A33-4E88-99E9-FDBB50918D8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13075" y="188913"/>
            <a:ext cx="6165850" cy="584200"/>
          </a:xfrm>
          <a:prstGeom prst="rect">
            <a:avLst/>
          </a:prstGeom>
          <a:noFill/>
          <a:ln w="9525">
            <a:solidFill>
              <a:srgbClr val="0000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it-IT" altLang="it-IT">
                <a:latin typeface="Verdana" panose="020B0604030504040204" pitchFamily="34" charset="0"/>
              </a:rPr>
              <a:t>Indicazioni per Prova tra pari</a:t>
            </a:r>
          </a:p>
        </p:txBody>
      </p:sp>
      <p:sp>
        <p:nvSpPr>
          <p:cNvPr id="109571" name="CasellaDiTesto 2">
            <a:extLst>
              <a:ext uri="{FF2B5EF4-FFF2-40B4-BE49-F238E27FC236}">
                <a16:creationId xmlns:a16="http://schemas.microsoft.com/office/drawing/2014/main" id="{FEC23DE0-E611-45F5-A541-39C286F88F1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58757" y="948690"/>
            <a:ext cx="8064500" cy="59093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85750" indent="-28575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Char char="-"/>
            </a:pPr>
            <a:r>
              <a:rPr lang="it-IT" altLang="it-IT" sz="2000" dirty="0">
                <a:latin typeface="Verdana" panose="020B0604030504040204" pitchFamily="34" charset="0"/>
              </a:rPr>
              <a:t>Gruppi da 4-5 persone</a:t>
            </a:r>
          </a:p>
          <a:p>
            <a:pPr>
              <a:spcBef>
                <a:spcPct val="0"/>
              </a:spcBef>
              <a:buFontTx/>
              <a:buChar char="-"/>
            </a:pPr>
            <a:r>
              <a:rPr lang="it-IT" altLang="it-IT" sz="2000" dirty="0">
                <a:latin typeface="Verdana" panose="020B0604030504040204" pitchFamily="34" charset="0"/>
              </a:rPr>
              <a:t>Formato </a:t>
            </a:r>
            <a:r>
              <a:rPr lang="it-IT" altLang="it-IT" sz="2000" dirty="0" err="1">
                <a:latin typeface="Verdana" panose="020B0604030504040204" pitchFamily="34" charset="0"/>
              </a:rPr>
              <a:t>Powerpoint</a:t>
            </a:r>
            <a:r>
              <a:rPr lang="it-IT" altLang="it-IT" sz="2000" dirty="0">
                <a:latin typeface="Verdana" panose="020B0604030504040204" pitchFamily="34" charset="0"/>
              </a:rPr>
              <a:t> (non altri formati!)</a:t>
            </a:r>
          </a:p>
          <a:p>
            <a:pPr>
              <a:spcBef>
                <a:spcPct val="0"/>
              </a:spcBef>
              <a:buFontTx/>
              <a:buChar char="-"/>
            </a:pPr>
            <a:endParaRPr lang="it-IT" altLang="it-IT" sz="2000" dirty="0">
              <a:latin typeface="Verdana" panose="020B0604030504040204" pitchFamily="34" charset="0"/>
            </a:endParaRPr>
          </a:p>
          <a:p>
            <a:pPr>
              <a:spcBef>
                <a:spcPct val="0"/>
              </a:spcBef>
              <a:buFontTx/>
              <a:buChar char="-"/>
            </a:pPr>
            <a:r>
              <a:rPr lang="it-IT" altLang="it-IT" sz="2000" dirty="0">
                <a:latin typeface="Verdana" panose="020B0604030504040204" pitchFamily="34" charset="0"/>
              </a:rPr>
              <a:t>No leggere!!!</a:t>
            </a:r>
          </a:p>
          <a:p>
            <a:pPr>
              <a:spcBef>
                <a:spcPct val="0"/>
              </a:spcBef>
              <a:buFontTx/>
              <a:buChar char="-"/>
            </a:pPr>
            <a:r>
              <a:rPr lang="it-IT" altLang="it-IT" sz="2000" dirty="0">
                <a:latin typeface="Verdana" panose="020B0604030504040204" pitchFamily="34" charset="0"/>
              </a:rPr>
              <a:t>Poco testo, immagini varie</a:t>
            </a:r>
          </a:p>
          <a:p>
            <a:pPr>
              <a:spcBef>
                <a:spcPct val="0"/>
              </a:spcBef>
              <a:buFontTx/>
              <a:buChar char="-"/>
            </a:pPr>
            <a:r>
              <a:rPr lang="it-IT" altLang="it-IT" sz="2000" dirty="0">
                <a:latin typeface="Verdana" panose="020B0604030504040204" pitchFamily="34" charset="0"/>
              </a:rPr>
              <a:t>Valutazione della prova complessiva dei vostri compagni</a:t>
            </a:r>
          </a:p>
          <a:p>
            <a:pPr>
              <a:spcBef>
                <a:spcPct val="0"/>
              </a:spcBef>
              <a:buFontTx/>
              <a:buChar char="-"/>
            </a:pPr>
            <a:r>
              <a:rPr lang="it-IT" altLang="it-IT" sz="2000" dirty="0">
                <a:latin typeface="Verdana" panose="020B0604030504040204" pitchFamily="34" charset="0"/>
              </a:rPr>
              <a:t>Valutazione mia, punteggio singolo individuo: da 1 a 3</a:t>
            </a:r>
          </a:p>
          <a:p>
            <a:pPr>
              <a:spcBef>
                <a:spcPct val="0"/>
              </a:spcBef>
              <a:buFontTx/>
              <a:buChar char="-"/>
            </a:pPr>
            <a:r>
              <a:rPr lang="it-IT" altLang="it-IT" sz="2000" dirty="0">
                <a:latin typeface="Verdana" panose="020B0604030504040204" pitchFamily="34" charset="0"/>
              </a:rPr>
              <a:t>Criteri di valutazione: correttezza informazioni; chiarezza espositiva; presentazione esaustiva, completa.</a:t>
            </a:r>
          </a:p>
          <a:p>
            <a:pPr>
              <a:spcBef>
                <a:spcPct val="0"/>
              </a:spcBef>
              <a:buFontTx/>
              <a:buChar char="-"/>
            </a:pPr>
            <a:endParaRPr lang="it-IT" altLang="it-IT" sz="2000" dirty="0">
              <a:latin typeface="Verdana" panose="020B0604030504040204" pitchFamily="34" charset="0"/>
            </a:endParaRPr>
          </a:p>
          <a:p>
            <a:pPr>
              <a:spcBef>
                <a:spcPct val="0"/>
              </a:spcBef>
              <a:buFontTx/>
              <a:buChar char="-"/>
            </a:pPr>
            <a:r>
              <a:rPr lang="it-IT" altLang="it-IT" sz="2000" dirty="0">
                <a:latin typeface="Verdana" panose="020B0604030504040204" pitchFamily="34" charset="0"/>
              </a:rPr>
              <a:t>Slides: 	1. Titolo della presentazione, con nome autori</a:t>
            </a:r>
          </a:p>
          <a:p>
            <a:pPr lvl="4">
              <a:spcBef>
                <a:spcPct val="0"/>
              </a:spcBef>
              <a:buFontTx/>
              <a:buNone/>
            </a:pPr>
            <a:r>
              <a:rPr lang="it-IT" altLang="it-IT" dirty="0">
                <a:latin typeface="Verdana" panose="020B0604030504040204" pitchFamily="34" charset="0"/>
              </a:rPr>
              <a:t>2. Malattia: Epidemiologia e trasmissione</a:t>
            </a:r>
          </a:p>
          <a:p>
            <a:pPr lvl="4">
              <a:spcBef>
                <a:spcPct val="0"/>
              </a:spcBef>
              <a:buFontTx/>
              <a:buNone/>
            </a:pPr>
            <a:r>
              <a:rPr lang="it-IT" altLang="it-IT" dirty="0">
                <a:latin typeface="Verdana" panose="020B0604030504040204" pitchFamily="34" charset="0"/>
              </a:rPr>
              <a:t>3. Descrizione clinica</a:t>
            </a:r>
          </a:p>
          <a:p>
            <a:pPr lvl="4">
              <a:spcBef>
                <a:spcPct val="0"/>
              </a:spcBef>
              <a:buFontTx/>
              <a:buNone/>
            </a:pPr>
            <a:r>
              <a:rPr lang="it-IT" altLang="it-IT" dirty="0">
                <a:latin typeface="Verdana" panose="020B0604030504040204" pitchFamily="34" charset="0"/>
              </a:rPr>
              <a:t>4. Gene e proteina</a:t>
            </a:r>
          </a:p>
          <a:p>
            <a:pPr lvl="4">
              <a:spcBef>
                <a:spcPct val="0"/>
              </a:spcBef>
              <a:buFontTx/>
              <a:buNone/>
            </a:pPr>
            <a:r>
              <a:rPr lang="it-IT" altLang="it-IT" dirty="0">
                <a:latin typeface="Verdana" panose="020B0604030504040204" pitchFamily="34" charset="0"/>
              </a:rPr>
              <a:t>5. Meccanismo molecolare </a:t>
            </a:r>
          </a:p>
          <a:p>
            <a:pPr lvl="4">
              <a:spcBef>
                <a:spcPct val="0"/>
              </a:spcBef>
              <a:buFontTx/>
              <a:buAutoNum type="arabicPeriod" startAt="7"/>
            </a:pPr>
            <a:r>
              <a:rPr lang="it-IT" altLang="it-IT" dirty="0">
                <a:latin typeface="Verdana" panose="020B0604030504040204" pitchFamily="34" charset="0"/>
              </a:rPr>
              <a:t> Terapie tradizionali</a:t>
            </a:r>
          </a:p>
          <a:p>
            <a:pPr lvl="4">
              <a:spcBef>
                <a:spcPct val="0"/>
              </a:spcBef>
              <a:buFontTx/>
              <a:buAutoNum type="arabicPeriod" startAt="7"/>
            </a:pPr>
            <a:r>
              <a:rPr lang="it-IT" altLang="it-IT" dirty="0">
                <a:latin typeface="Verdana" panose="020B0604030504040204" pitchFamily="34" charset="0"/>
              </a:rPr>
              <a:t> Terapie avanzate (geniche/cellulari)</a:t>
            </a:r>
          </a:p>
          <a:p>
            <a:pPr lvl="4">
              <a:spcBef>
                <a:spcPct val="0"/>
              </a:spcBef>
              <a:buFontTx/>
              <a:buAutoNum type="arabicPeriod" startAt="7"/>
            </a:pPr>
            <a:r>
              <a:rPr lang="it-IT" altLang="it-IT" dirty="0">
                <a:latin typeface="Verdana" panose="020B0604030504040204" pitchFamily="34" charset="0"/>
              </a:rPr>
              <a:t> Bibliografia</a:t>
            </a:r>
          </a:p>
          <a:p>
            <a:pPr lvl="4">
              <a:spcBef>
                <a:spcPct val="0"/>
              </a:spcBef>
              <a:buFontTx/>
              <a:buNone/>
            </a:pPr>
            <a:endParaRPr lang="it-IT" altLang="it-IT" sz="1800" dirty="0">
              <a:latin typeface="Verdana" panose="020B0604030504040204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59</Words>
  <Application>Microsoft Office PowerPoint</Application>
  <PresentationFormat>Widescreen</PresentationFormat>
  <Paragraphs>18</Paragraphs>
  <Slides>1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5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7" baseType="lpstr">
      <vt:lpstr>MS PGothic</vt:lpstr>
      <vt:lpstr>Arial</vt:lpstr>
      <vt:lpstr>Calibri</vt:lpstr>
      <vt:lpstr>Calibri Light</vt:lpstr>
      <vt:lpstr>Verdana</vt:lpstr>
      <vt:lpstr>Tema di Office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alessia colosimo</dc:creator>
  <cp:lastModifiedBy>alessia colosimo</cp:lastModifiedBy>
  <cp:revision>2</cp:revision>
  <dcterms:created xsi:type="dcterms:W3CDTF">2018-11-27T11:16:56Z</dcterms:created>
  <dcterms:modified xsi:type="dcterms:W3CDTF">2018-11-27T11:18:42Z</dcterms:modified>
</cp:coreProperties>
</file>