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theme/themeOverride2.xml" ContentType="application/vnd.openxmlformats-officedocument.themeOverride+xml"/>
  <Override PartName="/ppt/theme/themeOverride3.xml" ContentType="application/vnd.openxmlformats-officedocument.themeOverr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4.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396" r:id="rId2"/>
    <p:sldId id="315" r:id="rId3"/>
    <p:sldId id="334" r:id="rId4"/>
    <p:sldId id="331" r:id="rId5"/>
    <p:sldId id="337" r:id="rId6"/>
    <p:sldId id="333" r:id="rId7"/>
    <p:sldId id="342" r:id="rId8"/>
    <p:sldId id="347" r:id="rId9"/>
    <p:sldId id="344" r:id="rId10"/>
    <p:sldId id="349" r:id="rId11"/>
    <p:sldId id="351" r:id="rId12"/>
    <p:sldId id="358" r:id="rId13"/>
    <p:sldId id="361" r:id="rId14"/>
    <p:sldId id="369" r:id="rId15"/>
    <p:sldId id="370" r:id="rId16"/>
    <p:sldId id="382" r:id="rId17"/>
    <p:sldId id="384" r:id="rId18"/>
    <p:sldId id="379" r:id="rId1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CE4F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8" d="100"/>
          <a:sy n="58" d="100"/>
        </p:scale>
        <p:origin x="96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A746EA-3BCA-4EFD-AB1C-D5FE47FC4209}" type="doc">
      <dgm:prSet loTypeId="urn:microsoft.com/office/officeart/2005/8/layout/pyramid2" loCatId="list" qsTypeId="urn:microsoft.com/office/officeart/2005/8/quickstyle/simple1" qsCatId="simple" csTypeId="urn:microsoft.com/office/officeart/2005/8/colors/colorful4" csCatId="colorful" phldr="1"/>
      <dgm:spPr/>
    </dgm:pt>
    <dgm:pt modelId="{EC138104-2C8C-403D-B690-DAD7C2A73300}">
      <dgm:prSet phldrT="[Testo]"/>
      <dgm:spPr/>
      <dgm:t>
        <a:bodyPr/>
        <a:lstStyle/>
        <a:p>
          <a:r>
            <a:rPr lang="it-IT" dirty="0">
              <a:solidFill>
                <a:schemeClr val="tx2"/>
              </a:solidFill>
              <a:effectLst>
                <a:outerShdw blurRad="38100" dist="38100" dir="2700000" algn="tl">
                  <a:srgbClr val="000000">
                    <a:alpha val="43137"/>
                  </a:srgbClr>
                </a:outerShdw>
              </a:effectLst>
            </a:rPr>
            <a:t>1. </a:t>
          </a:r>
          <a:r>
            <a:rPr lang="it-IT" dirty="0">
              <a:solidFill>
                <a:schemeClr val="tx2"/>
              </a:solidFill>
            </a:rPr>
            <a:t>Identificare e stabilire il posizionamento del brand</a:t>
          </a:r>
        </a:p>
      </dgm:t>
    </dgm:pt>
    <dgm:pt modelId="{3E092871-172C-4723-8127-79E368F6D673}" type="parTrans" cxnId="{846060D6-3707-42CA-819E-24B600BC6DAE}">
      <dgm:prSet/>
      <dgm:spPr/>
      <dgm:t>
        <a:bodyPr/>
        <a:lstStyle/>
        <a:p>
          <a:endParaRPr lang="it-IT"/>
        </a:p>
      </dgm:t>
    </dgm:pt>
    <dgm:pt modelId="{35643F2C-CCD7-4552-91C5-FCC98C765E48}" type="sibTrans" cxnId="{846060D6-3707-42CA-819E-24B600BC6DAE}">
      <dgm:prSet/>
      <dgm:spPr/>
      <dgm:t>
        <a:bodyPr/>
        <a:lstStyle/>
        <a:p>
          <a:endParaRPr lang="it-IT"/>
        </a:p>
      </dgm:t>
    </dgm:pt>
    <dgm:pt modelId="{CB7E3030-47B7-4F49-87C5-DDCE20A35041}">
      <dgm:prSet phldrT="[Testo]"/>
      <dgm:spPr/>
      <dgm:t>
        <a:bodyPr/>
        <a:lstStyle/>
        <a:p>
          <a:r>
            <a:rPr lang="it-IT" dirty="0">
              <a:solidFill>
                <a:schemeClr val="tx2"/>
              </a:solidFill>
              <a:effectLst>
                <a:outerShdw blurRad="38100" dist="38100" dir="2700000" algn="tl">
                  <a:srgbClr val="000000">
                    <a:alpha val="43137"/>
                  </a:srgbClr>
                </a:outerShdw>
              </a:effectLst>
            </a:rPr>
            <a:t>2. </a:t>
          </a:r>
          <a:r>
            <a:rPr lang="it-IT" dirty="0">
              <a:solidFill>
                <a:schemeClr val="tx2"/>
              </a:solidFill>
            </a:rPr>
            <a:t>Pianificare e implementare programmi di brand marketing</a:t>
          </a:r>
        </a:p>
      </dgm:t>
    </dgm:pt>
    <dgm:pt modelId="{2F1A1321-7B84-40E1-B336-4BCD171DEA69}" type="parTrans" cxnId="{07AC1560-A23E-4FCF-B3C1-2003DA8E791C}">
      <dgm:prSet/>
      <dgm:spPr/>
      <dgm:t>
        <a:bodyPr/>
        <a:lstStyle/>
        <a:p>
          <a:endParaRPr lang="it-IT"/>
        </a:p>
      </dgm:t>
    </dgm:pt>
    <dgm:pt modelId="{818DB639-15F7-4B8E-BD08-CBDE58774DE0}" type="sibTrans" cxnId="{07AC1560-A23E-4FCF-B3C1-2003DA8E791C}">
      <dgm:prSet/>
      <dgm:spPr/>
      <dgm:t>
        <a:bodyPr/>
        <a:lstStyle/>
        <a:p>
          <a:endParaRPr lang="it-IT"/>
        </a:p>
      </dgm:t>
    </dgm:pt>
    <dgm:pt modelId="{304C583F-BAFD-4F41-8835-579AE8962BDC}">
      <dgm:prSet phldrT="[Testo]"/>
      <dgm:spPr/>
      <dgm:t>
        <a:bodyPr/>
        <a:lstStyle/>
        <a:p>
          <a:r>
            <a:rPr lang="it-IT" dirty="0">
              <a:solidFill>
                <a:schemeClr val="tx2"/>
              </a:solidFill>
              <a:effectLst>
                <a:outerShdw blurRad="38100" dist="38100" dir="2700000" algn="tl">
                  <a:srgbClr val="000000">
                    <a:alpha val="43137"/>
                  </a:srgbClr>
                </a:outerShdw>
              </a:effectLst>
            </a:rPr>
            <a:t>4. </a:t>
          </a:r>
          <a:r>
            <a:rPr lang="it-IT" dirty="0">
              <a:solidFill>
                <a:schemeClr val="tx2"/>
              </a:solidFill>
            </a:rPr>
            <a:t>Aumentare e mantenere la brand equity</a:t>
          </a:r>
        </a:p>
      </dgm:t>
    </dgm:pt>
    <dgm:pt modelId="{D0B5CCE5-22AB-4E71-BBCE-4D42C3458C80}" type="parTrans" cxnId="{9099B198-6EF3-4523-8DA4-8EE3E54B715C}">
      <dgm:prSet/>
      <dgm:spPr/>
      <dgm:t>
        <a:bodyPr/>
        <a:lstStyle/>
        <a:p>
          <a:endParaRPr lang="it-IT"/>
        </a:p>
      </dgm:t>
    </dgm:pt>
    <dgm:pt modelId="{E3CD862F-81E8-4BF4-B830-3961CAA775D9}" type="sibTrans" cxnId="{9099B198-6EF3-4523-8DA4-8EE3E54B715C}">
      <dgm:prSet/>
      <dgm:spPr/>
      <dgm:t>
        <a:bodyPr/>
        <a:lstStyle/>
        <a:p>
          <a:endParaRPr lang="it-IT"/>
        </a:p>
      </dgm:t>
    </dgm:pt>
    <dgm:pt modelId="{B8B5CE19-584F-4DC9-800D-878A0ED7182F}">
      <dgm:prSet phldrT="[Testo]"/>
      <dgm:spPr/>
      <dgm:t>
        <a:bodyPr/>
        <a:lstStyle/>
        <a:p>
          <a:r>
            <a:rPr lang="it-IT" dirty="0">
              <a:solidFill>
                <a:schemeClr val="tx2"/>
              </a:solidFill>
              <a:effectLst>
                <a:outerShdw blurRad="38100" dist="38100" dir="2700000" algn="tl">
                  <a:srgbClr val="000000">
                    <a:alpha val="43137"/>
                  </a:srgbClr>
                </a:outerShdw>
              </a:effectLst>
            </a:rPr>
            <a:t>3. </a:t>
          </a:r>
          <a:r>
            <a:rPr lang="it-IT" dirty="0">
              <a:solidFill>
                <a:schemeClr val="tx2"/>
              </a:solidFill>
            </a:rPr>
            <a:t>Misurare e interpretare performance del brand</a:t>
          </a:r>
        </a:p>
      </dgm:t>
    </dgm:pt>
    <dgm:pt modelId="{B9E9D40B-1DB4-45E4-B029-B7AACB555621}" type="parTrans" cxnId="{90128D66-132C-4A15-925C-3A09CF351D6C}">
      <dgm:prSet/>
      <dgm:spPr/>
      <dgm:t>
        <a:bodyPr/>
        <a:lstStyle/>
        <a:p>
          <a:endParaRPr lang="it-IT"/>
        </a:p>
      </dgm:t>
    </dgm:pt>
    <dgm:pt modelId="{6B92C1FB-AC02-4A77-BBBF-C5743AE07331}" type="sibTrans" cxnId="{90128D66-132C-4A15-925C-3A09CF351D6C}">
      <dgm:prSet/>
      <dgm:spPr/>
      <dgm:t>
        <a:bodyPr/>
        <a:lstStyle/>
        <a:p>
          <a:endParaRPr lang="it-IT"/>
        </a:p>
      </dgm:t>
    </dgm:pt>
    <dgm:pt modelId="{B85358C3-0FE3-4275-ADFC-DFCAA7B1EEC5}" type="pres">
      <dgm:prSet presAssocID="{CFA746EA-3BCA-4EFD-AB1C-D5FE47FC4209}" presName="compositeShape" presStyleCnt="0">
        <dgm:presLayoutVars>
          <dgm:dir/>
          <dgm:resizeHandles/>
        </dgm:presLayoutVars>
      </dgm:prSet>
      <dgm:spPr/>
    </dgm:pt>
    <dgm:pt modelId="{CFD95CAE-5599-4D84-8C4E-4824CB40E127}" type="pres">
      <dgm:prSet presAssocID="{CFA746EA-3BCA-4EFD-AB1C-D5FE47FC4209}" presName="pyramid" presStyleLbl="node1" presStyleIdx="0" presStyleCnt="1"/>
      <dgm:spPr/>
    </dgm:pt>
    <dgm:pt modelId="{CA9E03E7-035A-4373-B53E-11EC5C9953D1}" type="pres">
      <dgm:prSet presAssocID="{CFA746EA-3BCA-4EFD-AB1C-D5FE47FC4209}" presName="theList" presStyleCnt="0"/>
      <dgm:spPr/>
    </dgm:pt>
    <dgm:pt modelId="{0AAA330C-E7EA-4887-B427-CEBD943D6CB0}" type="pres">
      <dgm:prSet presAssocID="{EC138104-2C8C-403D-B690-DAD7C2A73300}" presName="aNode" presStyleLbl="fgAcc1" presStyleIdx="0" presStyleCnt="4">
        <dgm:presLayoutVars>
          <dgm:bulletEnabled val="1"/>
        </dgm:presLayoutVars>
      </dgm:prSet>
      <dgm:spPr/>
    </dgm:pt>
    <dgm:pt modelId="{97EEE7C7-83FA-49A6-AA5F-E909BAAEA8A8}" type="pres">
      <dgm:prSet presAssocID="{EC138104-2C8C-403D-B690-DAD7C2A73300}" presName="aSpace" presStyleCnt="0"/>
      <dgm:spPr/>
    </dgm:pt>
    <dgm:pt modelId="{DF18E321-B443-40C7-ABA3-A5E6FE3A1A68}" type="pres">
      <dgm:prSet presAssocID="{CB7E3030-47B7-4F49-87C5-DDCE20A35041}" presName="aNode" presStyleLbl="fgAcc1" presStyleIdx="1" presStyleCnt="4">
        <dgm:presLayoutVars>
          <dgm:bulletEnabled val="1"/>
        </dgm:presLayoutVars>
      </dgm:prSet>
      <dgm:spPr/>
    </dgm:pt>
    <dgm:pt modelId="{61B1197F-CD4E-4423-A990-432B738F72E7}" type="pres">
      <dgm:prSet presAssocID="{CB7E3030-47B7-4F49-87C5-DDCE20A35041}" presName="aSpace" presStyleCnt="0"/>
      <dgm:spPr/>
    </dgm:pt>
    <dgm:pt modelId="{5701A9ED-DDA5-499A-8474-E02E7580AC9C}" type="pres">
      <dgm:prSet presAssocID="{B8B5CE19-584F-4DC9-800D-878A0ED7182F}" presName="aNode" presStyleLbl="fgAcc1" presStyleIdx="2" presStyleCnt="4">
        <dgm:presLayoutVars>
          <dgm:bulletEnabled val="1"/>
        </dgm:presLayoutVars>
      </dgm:prSet>
      <dgm:spPr/>
    </dgm:pt>
    <dgm:pt modelId="{444F7570-079C-41CE-A752-33B3BA35588B}" type="pres">
      <dgm:prSet presAssocID="{B8B5CE19-584F-4DC9-800D-878A0ED7182F}" presName="aSpace" presStyleCnt="0"/>
      <dgm:spPr/>
    </dgm:pt>
    <dgm:pt modelId="{E3C0074B-E6AA-47EF-BE36-E446A959305B}" type="pres">
      <dgm:prSet presAssocID="{304C583F-BAFD-4F41-8835-579AE8962BDC}" presName="aNode" presStyleLbl="fgAcc1" presStyleIdx="3" presStyleCnt="4">
        <dgm:presLayoutVars>
          <dgm:bulletEnabled val="1"/>
        </dgm:presLayoutVars>
      </dgm:prSet>
      <dgm:spPr/>
    </dgm:pt>
    <dgm:pt modelId="{5FBE67C5-E764-413D-A363-0A71DD1DB108}" type="pres">
      <dgm:prSet presAssocID="{304C583F-BAFD-4F41-8835-579AE8962BDC}" presName="aSpace" presStyleCnt="0"/>
      <dgm:spPr/>
    </dgm:pt>
  </dgm:ptLst>
  <dgm:cxnLst>
    <dgm:cxn modelId="{1C8B355F-8AE5-47B3-AB41-7568D32C6287}" type="presOf" srcId="{B8B5CE19-584F-4DC9-800D-878A0ED7182F}" destId="{5701A9ED-DDA5-499A-8474-E02E7580AC9C}" srcOrd="0" destOrd="0" presId="urn:microsoft.com/office/officeart/2005/8/layout/pyramid2"/>
    <dgm:cxn modelId="{07AC1560-A23E-4FCF-B3C1-2003DA8E791C}" srcId="{CFA746EA-3BCA-4EFD-AB1C-D5FE47FC4209}" destId="{CB7E3030-47B7-4F49-87C5-DDCE20A35041}" srcOrd="1" destOrd="0" parTransId="{2F1A1321-7B84-40E1-B336-4BCD171DEA69}" sibTransId="{818DB639-15F7-4B8E-BD08-CBDE58774DE0}"/>
    <dgm:cxn modelId="{90128D66-132C-4A15-925C-3A09CF351D6C}" srcId="{CFA746EA-3BCA-4EFD-AB1C-D5FE47FC4209}" destId="{B8B5CE19-584F-4DC9-800D-878A0ED7182F}" srcOrd="2" destOrd="0" parTransId="{B9E9D40B-1DB4-45E4-B029-B7AACB555621}" sibTransId="{6B92C1FB-AC02-4A77-BBBF-C5743AE07331}"/>
    <dgm:cxn modelId="{C9F79D67-A209-4A3B-B4FD-36AD48CF661F}" type="presOf" srcId="{CFA746EA-3BCA-4EFD-AB1C-D5FE47FC4209}" destId="{B85358C3-0FE3-4275-ADFC-DFCAA7B1EEC5}" srcOrd="0" destOrd="0" presId="urn:microsoft.com/office/officeart/2005/8/layout/pyramid2"/>
    <dgm:cxn modelId="{387C5195-8194-41C1-B940-42561231692B}" type="presOf" srcId="{CB7E3030-47B7-4F49-87C5-DDCE20A35041}" destId="{DF18E321-B443-40C7-ABA3-A5E6FE3A1A68}" srcOrd="0" destOrd="0" presId="urn:microsoft.com/office/officeart/2005/8/layout/pyramid2"/>
    <dgm:cxn modelId="{9099B198-6EF3-4523-8DA4-8EE3E54B715C}" srcId="{CFA746EA-3BCA-4EFD-AB1C-D5FE47FC4209}" destId="{304C583F-BAFD-4F41-8835-579AE8962BDC}" srcOrd="3" destOrd="0" parTransId="{D0B5CCE5-22AB-4E71-BBCE-4D42C3458C80}" sibTransId="{E3CD862F-81E8-4BF4-B830-3961CAA775D9}"/>
    <dgm:cxn modelId="{2D0007A6-2A2B-41CF-9DA9-50777B3B51E3}" type="presOf" srcId="{304C583F-BAFD-4F41-8835-579AE8962BDC}" destId="{E3C0074B-E6AA-47EF-BE36-E446A959305B}" srcOrd="0" destOrd="0" presId="urn:microsoft.com/office/officeart/2005/8/layout/pyramid2"/>
    <dgm:cxn modelId="{846060D6-3707-42CA-819E-24B600BC6DAE}" srcId="{CFA746EA-3BCA-4EFD-AB1C-D5FE47FC4209}" destId="{EC138104-2C8C-403D-B690-DAD7C2A73300}" srcOrd="0" destOrd="0" parTransId="{3E092871-172C-4723-8127-79E368F6D673}" sibTransId="{35643F2C-CCD7-4552-91C5-FCC98C765E48}"/>
    <dgm:cxn modelId="{89E83EE8-3041-426C-8411-E7A6D0C30467}" type="presOf" srcId="{EC138104-2C8C-403D-B690-DAD7C2A73300}" destId="{0AAA330C-E7EA-4887-B427-CEBD943D6CB0}" srcOrd="0" destOrd="0" presId="urn:microsoft.com/office/officeart/2005/8/layout/pyramid2"/>
    <dgm:cxn modelId="{3EE69B05-A228-4ECD-8A80-24DE0CC55E7A}" type="presParOf" srcId="{B85358C3-0FE3-4275-ADFC-DFCAA7B1EEC5}" destId="{CFD95CAE-5599-4D84-8C4E-4824CB40E127}" srcOrd="0" destOrd="0" presId="urn:microsoft.com/office/officeart/2005/8/layout/pyramid2"/>
    <dgm:cxn modelId="{4E28A1BC-1844-4177-8083-59AF5C01E544}" type="presParOf" srcId="{B85358C3-0FE3-4275-ADFC-DFCAA7B1EEC5}" destId="{CA9E03E7-035A-4373-B53E-11EC5C9953D1}" srcOrd="1" destOrd="0" presId="urn:microsoft.com/office/officeart/2005/8/layout/pyramid2"/>
    <dgm:cxn modelId="{A6266A3D-640E-4002-B83A-ED846358D18A}" type="presParOf" srcId="{CA9E03E7-035A-4373-B53E-11EC5C9953D1}" destId="{0AAA330C-E7EA-4887-B427-CEBD943D6CB0}" srcOrd="0" destOrd="0" presId="urn:microsoft.com/office/officeart/2005/8/layout/pyramid2"/>
    <dgm:cxn modelId="{B5291CDC-322B-4BFA-9940-65F9A3BD6EBE}" type="presParOf" srcId="{CA9E03E7-035A-4373-B53E-11EC5C9953D1}" destId="{97EEE7C7-83FA-49A6-AA5F-E909BAAEA8A8}" srcOrd="1" destOrd="0" presId="urn:microsoft.com/office/officeart/2005/8/layout/pyramid2"/>
    <dgm:cxn modelId="{5E735D3F-2DED-4C42-A518-0A18D831C83F}" type="presParOf" srcId="{CA9E03E7-035A-4373-B53E-11EC5C9953D1}" destId="{DF18E321-B443-40C7-ABA3-A5E6FE3A1A68}" srcOrd="2" destOrd="0" presId="urn:microsoft.com/office/officeart/2005/8/layout/pyramid2"/>
    <dgm:cxn modelId="{CC5338A4-C2F7-4479-BDAE-00F4107D0C02}" type="presParOf" srcId="{CA9E03E7-035A-4373-B53E-11EC5C9953D1}" destId="{61B1197F-CD4E-4423-A990-432B738F72E7}" srcOrd="3" destOrd="0" presId="urn:microsoft.com/office/officeart/2005/8/layout/pyramid2"/>
    <dgm:cxn modelId="{F343F25E-E1FA-4DFB-A441-C9FA13652702}" type="presParOf" srcId="{CA9E03E7-035A-4373-B53E-11EC5C9953D1}" destId="{5701A9ED-DDA5-499A-8474-E02E7580AC9C}" srcOrd="4" destOrd="0" presId="urn:microsoft.com/office/officeart/2005/8/layout/pyramid2"/>
    <dgm:cxn modelId="{B795C724-2C94-4FFC-B566-389FF9C69EC0}" type="presParOf" srcId="{CA9E03E7-035A-4373-B53E-11EC5C9953D1}" destId="{444F7570-079C-41CE-A752-33B3BA35588B}" srcOrd="5" destOrd="0" presId="urn:microsoft.com/office/officeart/2005/8/layout/pyramid2"/>
    <dgm:cxn modelId="{980CE051-748A-47D1-AA41-D1E2FE345AFB}" type="presParOf" srcId="{CA9E03E7-035A-4373-B53E-11EC5C9953D1}" destId="{E3C0074B-E6AA-47EF-BE36-E446A959305B}" srcOrd="6" destOrd="0" presId="urn:microsoft.com/office/officeart/2005/8/layout/pyramid2"/>
    <dgm:cxn modelId="{B6023A69-7953-42D8-BD9C-5C6ADEDC19B9}" type="presParOf" srcId="{CA9E03E7-035A-4373-B53E-11EC5C9953D1}" destId="{5FBE67C5-E764-413D-A363-0A71DD1DB108}" srcOrd="7"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FD6BACA-8F19-4CA1-AA62-A88DAB66802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9027239E-4935-4326-A373-84EF3879F841}">
      <dgm:prSet phldrT="[Testo]" custT="1"/>
      <dgm:spPr/>
      <dgm:t>
        <a:bodyPr/>
        <a:lstStyle/>
        <a:p>
          <a:r>
            <a:rPr lang="it-IT" sz="3000" dirty="0"/>
            <a:t>Brand </a:t>
          </a:r>
          <a:r>
            <a:rPr lang="it-IT" sz="3000" dirty="0" err="1"/>
            <a:t>Awareness</a:t>
          </a:r>
          <a:endParaRPr lang="it-IT" sz="3000" dirty="0"/>
        </a:p>
      </dgm:t>
    </dgm:pt>
    <dgm:pt modelId="{00D94283-FC78-4098-B8D3-8665736EA431}" type="parTrans" cxnId="{6F1320E9-B0D2-4A8A-AB01-86059BFF940D}">
      <dgm:prSet/>
      <dgm:spPr/>
      <dgm:t>
        <a:bodyPr/>
        <a:lstStyle/>
        <a:p>
          <a:endParaRPr lang="it-IT"/>
        </a:p>
      </dgm:t>
    </dgm:pt>
    <dgm:pt modelId="{3BD7FAC1-444E-45BF-9BB8-AF2184147C9A}" type="sibTrans" cxnId="{6F1320E9-B0D2-4A8A-AB01-86059BFF940D}">
      <dgm:prSet/>
      <dgm:spPr/>
      <dgm:t>
        <a:bodyPr/>
        <a:lstStyle/>
        <a:p>
          <a:endParaRPr lang="it-IT"/>
        </a:p>
      </dgm:t>
    </dgm:pt>
    <dgm:pt modelId="{2706A156-9FAB-4B14-8452-AED6FEBF1E42}">
      <dgm:prSet phldrT="[Testo]" custT="1"/>
      <dgm:spPr/>
      <dgm:t>
        <a:bodyPr/>
        <a:lstStyle/>
        <a:p>
          <a:r>
            <a:rPr lang="it-IT" sz="3000" dirty="0"/>
            <a:t>Brand loyalty</a:t>
          </a:r>
        </a:p>
      </dgm:t>
    </dgm:pt>
    <dgm:pt modelId="{BCA4EC73-D3BD-449C-861D-A4D0F8979112}" type="parTrans" cxnId="{BFA77FB3-6945-4083-AE20-B8660221AFAE}">
      <dgm:prSet/>
      <dgm:spPr/>
      <dgm:t>
        <a:bodyPr/>
        <a:lstStyle/>
        <a:p>
          <a:endParaRPr lang="it-IT"/>
        </a:p>
      </dgm:t>
    </dgm:pt>
    <dgm:pt modelId="{BF120C05-6771-4AC2-8EEC-A9B6F5917896}" type="sibTrans" cxnId="{BFA77FB3-6945-4083-AE20-B8660221AFAE}">
      <dgm:prSet/>
      <dgm:spPr/>
      <dgm:t>
        <a:bodyPr/>
        <a:lstStyle/>
        <a:p>
          <a:endParaRPr lang="it-IT"/>
        </a:p>
      </dgm:t>
    </dgm:pt>
    <dgm:pt modelId="{2102E472-EB09-471A-B3BF-40550DAC1074}">
      <dgm:prSet phldrT="[Testo]" custT="1"/>
      <dgm:spPr/>
      <dgm:t>
        <a:bodyPr/>
        <a:lstStyle/>
        <a:p>
          <a:r>
            <a:rPr lang="it-IT" sz="3000" dirty="0"/>
            <a:t>Qualità percepita</a:t>
          </a:r>
        </a:p>
      </dgm:t>
    </dgm:pt>
    <dgm:pt modelId="{74187BF5-7BE0-462A-A81F-415B25E2B401}" type="parTrans" cxnId="{3A58EBAC-9334-4FA4-A326-6EA08D0955A9}">
      <dgm:prSet/>
      <dgm:spPr/>
      <dgm:t>
        <a:bodyPr/>
        <a:lstStyle/>
        <a:p>
          <a:endParaRPr lang="it-IT"/>
        </a:p>
      </dgm:t>
    </dgm:pt>
    <dgm:pt modelId="{CB72F5B4-6F9B-4D32-BA0B-2699498AC51F}" type="sibTrans" cxnId="{3A58EBAC-9334-4FA4-A326-6EA08D0955A9}">
      <dgm:prSet/>
      <dgm:spPr/>
      <dgm:t>
        <a:bodyPr/>
        <a:lstStyle/>
        <a:p>
          <a:endParaRPr lang="it-IT"/>
        </a:p>
      </dgm:t>
    </dgm:pt>
    <dgm:pt modelId="{861FD52D-1BA6-4CA9-B657-132E823D4BEF}">
      <dgm:prSet phldrT="[Testo]" custT="1"/>
      <dgm:spPr/>
      <dgm:t>
        <a:bodyPr/>
        <a:lstStyle/>
        <a:p>
          <a:r>
            <a:rPr lang="it-IT" sz="3000" dirty="0"/>
            <a:t>Brand </a:t>
          </a:r>
          <a:r>
            <a:rPr lang="it-IT" sz="3000" dirty="0" err="1"/>
            <a:t>association</a:t>
          </a:r>
          <a:endParaRPr lang="it-IT" sz="3000" dirty="0"/>
        </a:p>
      </dgm:t>
    </dgm:pt>
    <dgm:pt modelId="{075A2FE3-CB6D-4438-A396-BA7C44F27159}" type="parTrans" cxnId="{1FA18C62-FE77-4C13-8F60-99588B099E14}">
      <dgm:prSet/>
      <dgm:spPr/>
      <dgm:t>
        <a:bodyPr/>
        <a:lstStyle/>
        <a:p>
          <a:endParaRPr lang="it-IT"/>
        </a:p>
      </dgm:t>
    </dgm:pt>
    <dgm:pt modelId="{0F566AC3-4065-44D2-B97C-853254B52C66}" type="sibTrans" cxnId="{1FA18C62-FE77-4C13-8F60-99588B099E14}">
      <dgm:prSet/>
      <dgm:spPr/>
      <dgm:t>
        <a:bodyPr/>
        <a:lstStyle/>
        <a:p>
          <a:endParaRPr lang="it-IT"/>
        </a:p>
      </dgm:t>
    </dgm:pt>
    <dgm:pt modelId="{EC238D79-A421-4398-8C4F-1FAA1341E9B4}">
      <dgm:prSet phldrT="[Testo]" custT="1"/>
      <dgm:spPr/>
      <dgm:t>
        <a:bodyPr/>
        <a:lstStyle/>
        <a:p>
          <a:r>
            <a:rPr lang="it-IT" sz="3000" dirty="0"/>
            <a:t>Altri asset del brand</a:t>
          </a:r>
        </a:p>
      </dgm:t>
    </dgm:pt>
    <dgm:pt modelId="{385FC97E-7048-49CA-B805-1C461866D766}" type="parTrans" cxnId="{BECF6A79-3614-4FF9-A535-0DE355F827DC}">
      <dgm:prSet/>
      <dgm:spPr/>
      <dgm:t>
        <a:bodyPr/>
        <a:lstStyle/>
        <a:p>
          <a:endParaRPr lang="it-IT"/>
        </a:p>
      </dgm:t>
    </dgm:pt>
    <dgm:pt modelId="{E1F1C5A6-0598-43AF-B705-3AD05575A0E9}" type="sibTrans" cxnId="{BECF6A79-3614-4FF9-A535-0DE355F827DC}">
      <dgm:prSet/>
      <dgm:spPr/>
      <dgm:t>
        <a:bodyPr/>
        <a:lstStyle/>
        <a:p>
          <a:endParaRPr lang="it-IT"/>
        </a:p>
      </dgm:t>
    </dgm:pt>
    <dgm:pt modelId="{21DA9EB4-11A5-4B77-A39B-A1D9E1081D3E}" type="pres">
      <dgm:prSet presAssocID="{BFD6BACA-8F19-4CA1-AA62-A88DAB668022}" presName="diagram" presStyleCnt="0">
        <dgm:presLayoutVars>
          <dgm:dir/>
          <dgm:resizeHandles val="exact"/>
        </dgm:presLayoutVars>
      </dgm:prSet>
      <dgm:spPr/>
    </dgm:pt>
    <dgm:pt modelId="{DAD23213-7C36-4B08-85EA-B8759CAF1F94}" type="pres">
      <dgm:prSet presAssocID="{9027239E-4935-4326-A373-84EF3879F841}" presName="node" presStyleLbl="node1" presStyleIdx="0" presStyleCnt="5">
        <dgm:presLayoutVars>
          <dgm:bulletEnabled val="1"/>
        </dgm:presLayoutVars>
      </dgm:prSet>
      <dgm:spPr/>
    </dgm:pt>
    <dgm:pt modelId="{7CADCD18-C675-466A-86D4-0F1779E2EE53}" type="pres">
      <dgm:prSet presAssocID="{3BD7FAC1-444E-45BF-9BB8-AF2184147C9A}" presName="sibTrans" presStyleCnt="0"/>
      <dgm:spPr/>
    </dgm:pt>
    <dgm:pt modelId="{4288CC8B-484E-49AC-8E30-85B7A524F260}" type="pres">
      <dgm:prSet presAssocID="{2706A156-9FAB-4B14-8452-AED6FEBF1E42}" presName="node" presStyleLbl="node1" presStyleIdx="1" presStyleCnt="5">
        <dgm:presLayoutVars>
          <dgm:bulletEnabled val="1"/>
        </dgm:presLayoutVars>
      </dgm:prSet>
      <dgm:spPr/>
    </dgm:pt>
    <dgm:pt modelId="{FB5B04CF-E8B2-4FC9-B31C-EDDF21FAC8DC}" type="pres">
      <dgm:prSet presAssocID="{BF120C05-6771-4AC2-8EEC-A9B6F5917896}" presName="sibTrans" presStyleCnt="0"/>
      <dgm:spPr/>
    </dgm:pt>
    <dgm:pt modelId="{DBF39AF4-0761-4CCC-A94F-DB66386D7F05}" type="pres">
      <dgm:prSet presAssocID="{2102E472-EB09-471A-B3BF-40550DAC1074}" presName="node" presStyleLbl="node1" presStyleIdx="2" presStyleCnt="5">
        <dgm:presLayoutVars>
          <dgm:bulletEnabled val="1"/>
        </dgm:presLayoutVars>
      </dgm:prSet>
      <dgm:spPr/>
    </dgm:pt>
    <dgm:pt modelId="{C70BA8A2-D04F-4CC6-973E-E3357CCBABD7}" type="pres">
      <dgm:prSet presAssocID="{CB72F5B4-6F9B-4D32-BA0B-2699498AC51F}" presName="sibTrans" presStyleCnt="0"/>
      <dgm:spPr/>
    </dgm:pt>
    <dgm:pt modelId="{5E8C0656-4A66-49AA-9AEF-F047622291DD}" type="pres">
      <dgm:prSet presAssocID="{861FD52D-1BA6-4CA9-B657-132E823D4BEF}" presName="node" presStyleLbl="node1" presStyleIdx="3" presStyleCnt="5">
        <dgm:presLayoutVars>
          <dgm:bulletEnabled val="1"/>
        </dgm:presLayoutVars>
      </dgm:prSet>
      <dgm:spPr/>
    </dgm:pt>
    <dgm:pt modelId="{A2406B09-20C7-4B62-8665-E658C55865D4}" type="pres">
      <dgm:prSet presAssocID="{0F566AC3-4065-44D2-B97C-853254B52C66}" presName="sibTrans" presStyleCnt="0"/>
      <dgm:spPr/>
    </dgm:pt>
    <dgm:pt modelId="{D5A128C8-3744-4A42-8E99-439F8302F10F}" type="pres">
      <dgm:prSet presAssocID="{EC238D79-A421-4398-8C4F-1FAA1341E9B4}" presName="node" presStyleLbl="node1" presStyleIdx="4" presStyleCnt="5">
        <dgm:presLayoutVars>
          <dgm:bulletEnabled val="1"/>
        </dgm:presLayoutVars>
      </dgm:prSet>
      <dgm:spPr/>
    </dgm:pt>
  </dgm:ptLst>
  <dgm:cxnLst>
    <dgm:cxn modelId="{6606B012-DEEE-4B4C-ABED-DB3AA4BF722C}" type="presOf" srcId="{EC238D79-A421-4398-8C4F-1FAA1341E9B4}" destId="{D5A128C8-3744-4A42-8E99-439F8302F10F}" srcOrd="0" destOrd="0" presId="urn:microsoft.com/office/officeart/2005/8/layout/default"/>
    <dgm:cxn modelId="{04C57439-AA88-4BD0-A04E-B1A58A267989}" type="presOf" srcId="{2102E472-EB09-471A-B3BF-40550DAC1074}" destId="{DBF39AF4-0761-4CCC-A94F-DB66386D7F05}" srcOrd="0" destOrd="0" presId="urn:microsoft.com/office/officeart/2005/8/layout/default"/>
    <dgm:cxn modelId="{5674855B-8AC3-4D6C-B52B-DA4EF5A758C8}" type="presOf" srcId="{BFD6BACA-8F19-4CA1-AA62-A88DAB668022}" destId="{21DA9EB4-11A5-4B77-A39B-A1D9E1081D3E}" srcOrd="0" destOrd="0" presId="urn:microsoft.com/office/officeart/2005/8/layout/default"/>
    <dgm:cxn modelId="{1FA18C62-FE77-4C13-8F60-99588B099E14}" srcId="{BFD6BACA-8F19-4CA1-AA62-A88DAB668022}" destId="{861FD52D-1BA6-4CA9-B657-132E823D4BEF}" srcOrd="3" destOrd="0" parTransId="{075A2FE3-CB6D-4438-A396-BA7C44F27159}" sibTransId="{0F566AC3-4065-44D2-B97C-853254B52C66}"/>
    <dgm:cxn modelId="{BECF6A79-3614-4FF9-A535-0DE355F827DC}" srcId="{BFD6BACA-8F19-4CA1-AA62-A88DAB668022}" destId="{EC238D79-A421-4398-8C4F-1FAA1341E9B4}" srcOrd="4" destOrd="0" parTransId="{385FC97E-7048-49CA-B805-1C461866D766}" sibTransId="{E1F1C5A6-0598-43AF-B705-3AD05575A0E9}"/>
    <dgm:cxn modelId="{3A58EBAC-9334-4FA4-A326-6EA08D0955A9}" srcId="{BFD6BACA-8F19-4CA1-AA62-A88DAB668022}" destId="{2102E472-EB09-471A-B3BF-40550DAC1074}" srcOrd="2" destOrd="0" parTransId="{74187BF5-7BE0-462A-A81F-415B25E2B401}" sibTransId="{CB72F5B4-6F9B-4D32-BA0B-2699498AC51F}"/>
    <dgm:cxn modelId="{BFA77FB3-6945-4083-AE20-B8660221AFAE}" srcId="{BFD6BACA-8F19-4CA1-AA62-A88DAB668022}" destId="{2706A156-9FAB-4B14-8452-AED6FEBF1E42}" srcOrd="1" destOrd="0" parTransId="{BCA4EC73-D3BD-449C-861D-A4D0F8979112}" sibTransId="{BF120C05-6771-4AC2-8EEC-A9B6F5917896}"/>
    <dgm:cxn modelId="{81331BD1-1EA3-4BBE-ABFA-F58D36F5FDC3}" type="presOf" srcId="{861FD52D-1BA6-4CA9-B657-132E823D4BEF}" destId="{5E8C0656-4A66-49AA-9AEF-F047622291DD}" srcOrd="0" destOrd="0" presId="urn:microsoft.com/office/officeart/2005/8/layout/default"/>
    <dgm:cxn modelId="{19E68EE4-FB80-4114-A553-FB2D73617EF8}" type="presOf" srcId="{2706A156-9FAB-4B14-8452-AED6FEBF1E42}" destId="{4288CC8B-484E-49AC-8E30-85B7A524F260}" srcOrd="0" destOrd="0" presId="urn:microsoft.com/office/officeart/2005/8/layout/default"/>
    <dgm:cxn modelId="{6F1320E9-B0D2-4A8A-AB01-86059BFF940D}" srcId="{BFD6BACA-8F19-4CA1-AA62-A88DAB668022}" destId="{9027239E-4935-4326-A373-84EF3879F841}" srcOrd="0" destOrd="0" parTransId="{00D94283-FC78-4098-B8D3-8665736EA431}" sibTransId="{3BD7FAC1-444E-45BF-9BB8-AF2184147C9A}"/>
    <dgm:cxn modelId="{0332F3F1-7E5B-46D7-B006-3639833DFDD9}" type="presOf" srcId="{9027239E-4935-4326-A373-84EF3879F841}" destId="{DAD23213-7C36-4B08-85EA-B8759CAF1F94}" srcOrd="0" destOrd="0" presId="urn:microsoft.com/office/officeart/2005/8/layout/default"/>
    <dgm:cxn modelId="{2A075EF3-E6CD-404A-AA80-5EC2E1F31E7B}" type="presParOf" srcId="{21DA9EB4-11A5-4B77-A39B-A1D9E1081D3E}" destId="{DAD23213-7C36-4B08-85EA-B8759CAF1F94}" srcOrd="0" destOrd="0" presId="urn:microsoft.com/office/officeart/2005/8/layout/default"/>
    <dgm:cxn modelId="{43960692-2A46-4ECD-A481-9D7ECBE422BA}" type="presParOf" srcId="{21DA9EB4-11A5-4B77-A39B-A1D9E1081D3E}" destId="{7CADCD18-C675-466A-86D4-0F1779E2EE53}" srcOrd="1" destOrd="0" presId="urn:microsoft.com/office/officeart/2005/8/layout/default"/>
    <dgm:cxn modelId="{60E10A30-5280-4065-82B4-E0E1BDB8A477}" type="presParOf" srcId="{21DA9EB4-11A5-4B77-A39B-A1D9E1081D3E}" destId="{4288CC8B-484E-49AC-8E30-85B7A524F260}" srcOrd="2" destOrd="0" presId="urn:microsoft.com/office/officeart/2005/8/layout/default"/>
    <dgm:cxn modelId="{693035BF-F4C3-47CC-8417-2D072655E11D}" type="presParOf" srcId="{21DA9EB4-11A5-4B77-A39B-A1D9E1081D3E}" destId="{FB5B04CF-E8B2-4FC9-B31C-EDDF21FAC8DC}" srcOrd="3" destOrd="0" presId="urn:microsoft.com/office/officeart/2005/8/layout/default"/>
    <dgm:cxn modelId="{7D3D37F2-BAF1-4621-961C-D3B0853E439C}" type="presParOf" srcId="{21DA9EB4-11A5-4B77-A39B-A1D9E1081D3E}" destId="{DBF39AF4-0761-4CCC-A94F-DB66386D7F05}" srcOrd="4" destOrd="0" presId="urn:microsoft.com/office/officeart/2005/8/layout/default"/>
    <dgm:cxn modelId="{4DE6EE8E-5B9C-4C3B-B588-41294CF221CD}" type="presParOf" srcId="{21DA9EB4-11A5-4B77-A39B-A1D9E1081D3E}" destId="{C70BA8A2-D04F-4CC6-973E-E3357CCBABD7}" srcOrd="5" destOrd="0" presId="urn:microsoft.com/office/officeart/2005/8/layout/default"/>
    <dgm:cxn modelId="{14C561A5-2D73-4CE9-A40C-036DE36FD2CD}" type="presParOf" srcId="{21DA9EB4-11A5-4B77-A39B-A1D9E1081D3E}" destId="{5E8C0656-4A66-49AA-9AEF-F047622291DD}" srcOrd="6" destOrd="0" presId="urn:microsoft.com/office/officeart/2005/8/layout/default"/>
    <dgm:cxn modelId="{C1526584-7113-4BBC-94A8-5D36238D2B0A}" type="presParOf" srcId="{21DA9EB4-11A5-4B77-A39B-A1D9E1081D3E}" destId="{A2406B09-20C7-4B62-8665-E658C55865D4}" srcOrd="7" destOrd="0" presId="urn:microsoft.com/office/officeart/2005/8/layout/default"/>
    <dgm:cxn modelId="{F51579F5-94DB-4DD6-AFC7-C394284BC959}" type="presParOf" srcId="{21DA9EB4-11A5-4B77-A39B-A1D9E1081D3E}" destId="{D5A128C8-3744-4A42-8E99-439F8302F10F}"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6E049CD-1672-4BB9-B951-B38B82898B63}" type="doc">
      <dgm:prSet loTypeId="urn:microsoft.com/office/officeart/2005/8/layout/hList9" loCatId="list" qsTypeId="urn:microsoft.com/office/officeart/2005/8/quickstyle/simple1" qsCatId="simple" csTypeId="urn:microsoft.com/office/officeart/2005/8/colors/colorful5" csCatId="colorful" phldr="1"/>
      <dgm:spPr/>
      <dgm:t>
        <a:bodyPr/>
        <a:lstStyle/>
        <a:p>
          <a:endParaRPr lang="it-IT"/>
        </a:p>
      </dgm:t>
    </dgm:pt>
    <dgm:pt modelId="{B3257BB5-2063-4D72-A273-25518C5672FF}">
      <dgm:prSet phldrT="[Testo]"/>
      <dgm:spPr/>
      <dgm:t>
        <a:bodyPr/>
        <a:lstStyle/>
        <a:p>
          <a:endParaRPr lang="it-IT" dirty="0"/>
        </a:p>
      </dgm:t>
    </dgm:pt>
    <dgm:pt modelId="{04AC3366-E1FC-4484-B2B9-9ABF779F3822}" type="parTrans" cxnId="{FE40C137-1227-4630-8741-5E02BF160686}">
      <dgm:prSet/>
      <dgm:spPr/>
      <dgm:t>
        <a:bodyPr/>
        <a:lstStyle/>
        <a:p>
          <a:endParaRPr lang="it-IT"/>
        </a:p>
      </dgm:t>
    </dgm:pt>
    <dgm:pt modelId="{D5538CA7-6206-4CE0-8E85-E96F55327B99}" type="sibTrans" cxnId="{FE40C137-1227-4630-8741-5E02BF160686}">
      <dgm:prSet/>
      <dgm:spPr/>
      <dgm:t>
        <a:bodyPr/>
        <a:lstStyle/>
        <a:p>
          <a:endParaRPr lang="it-IT"/>
        </a:p>
      </dgm:t>
    </dgm:pt>
    <dgm:pt modelId="{C9DB555C-8FC7-458E-984D-ABF0A4C6EA6C}">
      <dgm:prSet phldrT="[Testo]" custT="1"/>
      <dgm:spPr/>
      <dgm:t>
        <a:bodyPr/>
        <a:lstStyle/>
        <a:p>
          <a:pPr algn="ctr"/>
          <a:r>
            <a:rPr lang="it-IT" sz="2500" dirty="0">
              <a:solidFill>
                <a:schemeClr val="accent1">
                  <a:lumMod val="60000"/>
                  <a:lumOff val="40000"/>
                </a:schemeClr>
              </a:solidFill>
              <a:effectLst>
                <a:outerShdw blurRad="38100" dist="38100" dir="2700000" algn="tl">
                  <a:srgbClr val="000000">
                    <a:alpha val="43137"/>
                  </a:srgbClr>
                </a:outerShdw>
              </a:effectLst>
            </a:rPr>
            <a:t>VARIABILI FATTUALI</a:t>
          </a:r>
        </a:p>
      </dgm:t>
    </dgm:pt>
    <dgm:pt modelId="{AD7D4164-E2CE-423A-9E0C-A7AF045CB235}" type="parTrans" cxnId="{4F46F273-9582-4C8D-8FCB-6897BF8A7DE9}">
      <dgm:prSet/>
      <dgm:spPr/>
      <dgm:t>
        <a:bodyPr/>
        <a:lstStyle/>
        <a:p>
          <a:endParaRPr lang="it-IT"/>
        </a:p>
      </dgm:t>
    </dgm:pt>
    <dgm:pt modelId="{307FEEA5-6217-4041-B32F-E7746BEDC527}" type="sibTrans" cxnId="{4F46F273-9582-4C8D-8FCB-6897BF8A7DE9}">
      <dgm:prSet/>
      <dgm:spPr/>
      <dgm:t>
        <a:bodyPr/>
        <a:lstStyle/>
        <a:p>
          <a:endParaRPr lang="it-IT"/>
        </a:p>
      </dgm:t>
    </dgm:pt>
    <dgm:pt modelId="{463E1868-3081-4C76-83C2-C6C58FBF0104}">
      <dgm:prSet phldrT="[Testo]"/>
      <dgm:spPr/>
      <dgm:t>
        <a:bodyPr/>
        <a:lstStyle/>
        <a:p>
          <a:pPr algn="ctr"/>
          <a:r>
            <a:rPr lang="it-IT" dirty="0">
              <a:solidFill>
                <a:schemeClr val="accent1">
                  <a:lumMod val="75000"/>
                </a:schemeClr>
              </a:solidFill>
            </a:rPr>
            <a:t>Si riferiscono a questioni oggettive e osservabili come il layout dello store, il numero di camerini ecc.</a:t>
          </a:r>
        </a:p>
      </dgm:t>
    </dgm:pt>
    <dgm:pt modelId="{956E0892-5168-485C-8465-533FB995216A}" type="parTrans" cxnId="{BE156EBF-B6A2-4079-A1E1-109B8C05F54F}">
      <dgm:prSet/>
      <dgm:spPr/>
      <dgm:t>
        <a:bodyPr/>
        <a:lstStyle/>
        <a:p>
          <a:endParaRPr lang="it-IT"/>
        </a:p>
      </dgm:t>
    </dgm:pt>
    <dgm:pt modelId="{9A2C9753-CD7D-490C-8F1F-FE971F3E1AB4}" type="sibTrans" cxnId="{BE156EBF-B6A2-4079-A1E1-109B8C05F54F}">
      <dgm:prSet/>
      <dgm:spPr/>
      <dgm:t>
        <a:bodyPr/>
        <a:lstStyle/>
        <a:p>
          <a:endParaRPr lang="it-IT"/>
        </a:p>
      </dgm:t>
    </dgm:pt>
    <dgm:pt modelId="{76EFAA98-D759-4F40-9BF1-C0C45854E415}">
      <dgm:prSet phldrT="[Testo]" custT="1"/>
      <dgm:spPr/>
      <dgm:t>
        <a:bodyPr/>
        <a:lstStyle/>
        <a:p>
          <a:pPr algn="ctr"/>
          <a:r>
            <a:rPr lang="it-IT" sz="2500" dirty="0">
              <a:solidFill>
                <a:schemeClr val="accent1">
                  <a:lumMod val="60000"/>
                  <a:lumOff val="40000"/>
                </a:schemeClr>
              </a:solidFill>
              <a:effectLst>
                <a:outerShdw blurRad="38100" dist="38100" dir="2700000" algn="tl">
                  <a:srgbClr val="000000">
                    <a:alpha val="43137"/>
                  </a:srgbClr>
                </a:outerShdw>
              </a:effectLst>
            </a:rPr>
            <a:t>VARIABILI EMOTIVE</a:t>
          </a:r>
        </a:p>
      </dgm:t>
    </dgm:pt>
    <dgm:pt modelId="{FC4069A4-B61A-4747-9B9C-90A8D64FE927}" type="parTrans" cxnId="{252F17D7-A066-4141-8639-C8EB5063ECC2}">
      <dgm:prSet/>
      <dgm:spPr/>
      <dgm:t>
        <a:bodyPr/>
        <a:lstStyle/>
        <a:p>
          <a:endParaRPr lang="it-IT"/>
        </a:p>
      </dgm:t>
    </dgm:pt>
    <dgm:pt modelId="{478AB87F-B3DF-4CA0-B771-C897D591F9A1}" type="sibTrans" cxnId="{252F17D7-A066-4141-8639-C8EB5063ECC2}">
      <dgm:prSet/>
      <dgm:spPr/>
      <dgm:t>
        <a:bodyPr/>
        <a:lstStyle/>
        <a:p>
          <a:endParaRPr lang="it-IT"/>
        </a:p>
      </dgm:t>
    </dgm:pt>
    <dgm:pt modelId="{64074CEC-54C8-4F26-83D2-52615D5387AC}">
      <dgm:prSet phldrT="[Testo]"/>
      <dgm:spPr/>
      <dgm:t>
        <a:bodyPr/>
        <a:lstStyle/>
        <a:p>
          <a:r>
            <a:rPr lang="it-IT" dirty="0">
              <a:solidFill>
                <a:schemeClr val="accent1">
                  <a:lumMod val="75000"/>
                </a:schemeClr>
              </a:solidFill>
            </a:rPr>
            <a:t>Si riferiscono a variabili soggettive come lo stile di vita.</a:t>
          </a:r>
          <a:endParaRPr lang="it-IT" dirty="0"/>
        </a:p>
      </dgm:t>
    </dgm:pt>
    <dgm:pt modelId="{A46E5B86-F3BF-4A7F-8F8A-5A8421A91CA0}" type="parTrans" cxnId="{59AB6142-D520-45C7-B866-428EA4CFBCB8}">
      <dgm:prSet/>
      <dgm:spPr/>
      <dgm:t>
        <a:bodyPr/>
        <a:lstStyle/>
        <a:p>
          <a:endParaRPr lang="it-IT"/>
        </a:p>
      </dgm:t>
    </dgm:pt>
    <dgm:pt modelId="{192812D0-D478-40EE-9901-018FFBA67243}" type="sibTrans" cxnId="{59AB6142-D520-45C7-B866-428EA4CFBCB8}">
      <dgm:prSet/>
      <dgm:spPr/>
      <dgm:t>
        <a:bodyPr/>
        <a:lstStyle/>
        <a:p>
          <a:endParaRPr lang="it-IT"/>
        </a:p>
      </dgm:t>
    </dgm:pt>
    <dgm:pt modelId="{BD81CA88-688E-4586-97E4-F15F1587942B}">
      <dgm:prSet phldrT="[Testo]" phldr="1"/>
      <dgm:spPr/>
      <dgm:t>
        <a:bodyPr/>
        <a:lstStyle/>
        <a:p>
          <a:endParaRPr lang="it-IT" dirty="0"/>
        </a:p>
      </dgm:t>
    </dgm:pt>
    <dgm:pt modelId="{ECBF7E94-7D13-4257-AF61-B89E7D9E4C58}" type="sibTrans" cxnId="{FE40DF42-6A45-4DB4-A928-C9261FDCEBD9}">
      <dgm:prSet/>
      <dgm:spPr/>
      <dgm:t>
        <a:bodyPr/>
        <a:lstStyle/>
        <a:p>
          <a:endParaRPr lang="it-IT"/>
        </a:p>
      </dgm:t>
    </dgm:pt>
    <dgm:pt modelId="{47E94940-E37A-46FE-A588-F630E56959ED}" type="parTrans" cxnId="{FE40DF42-6A45-4DB4-A928-C9261FDCEBD9}">
      <dgm:prSet/>
      <dgm:spPr/>
      <dgm:t>
        <a:bodyPr/>
        <a:lstStyle/>
        <a:p>
          <a:endParaRPr lang="it-IT"/>
        </a:p>
      </dgm:t>
    </dgm:pt>
    <dgm:pt modelId="{70BED611-6B3B-42FC-A968-F72326277787}" type="pres">
      <dgm:prSet presAssocID="{B6E049CD-1672-4BB9-B951-B38B82898B63}" presName="list" presStyleCnt="0">
        <dgm:presLayoutVars>
          <dgm:dir/>
          <dgm:animLvl val="lvl"/>
        </dgm:presLayoutVars>
      </dgm:prSet>
      <dgm:spPr/>
    </dgm:pt>
    <dgm:pt modelId="{07836F29-4251-43D2-9C51-31CDED48976E}" type="pres">
      <dgm:prSet presAssocID="{B3257BB5-2063-4D72-A273-25518C5672FF}" presName="posSpace" presStyleCnt="0"/>
      <dgm:spPr/>
    </dgm:pt>
    <dgm:pt modelId="{15F5465F-714E-4309-99C6-0BA11FBC1573}" type="pres">
      <dgm:prSet presAssocID="{B3257BB5-2063-4D72-A273-25518C5672FF}" presName="vertFlow" presStyleCnt="0"/>
      <dgm:spPr/>
    </dgm:pt>
    <dgm:pt modelId="{CA0579EC-053A-413F-9F95-956BFE972FCA}" type="pres">
      <dgm:prSet presAssocID="{B3257BB5-2063-4D72-A273-25518C5672FF}" presName="topSpace" presStyleCnt="0"/>
      <dgm:spPr/>
    </dgm:pt>
    <dgm:pt modelId="{04E5860D-3AB2-493A-9625-891335F88D39}" type="pres">
      <dgm:prSet presAssocID="{B3257BB5-2063-4D72-A273-25518C5672FF}" presName="firstComp" presStyleCnt="0"/>
      <dgm:spPr/>
    </dgm:pt>
    <dgm:pt modelId="{6A771D76-E737-4171-B109-9BCCB979F09F}" type="pres">
      <dgm:prSet presAssocID="{B3257BB5-2063-4D72-A273-25518C5672FF}" presName="firstChild" presStyleLbl="bgAccFollowNode1" presStyleIdx="0" presStyleCnt="4"/>
      <dgm:spPr/>
    </dgm:pt>
    <dgm:pt modelId="{E4C7A838-8617-426C-B79C-7045D123A86C}" type="pres">
      <dgm:prSet presAssocID="{B3257BB5-2063-4D72-A273-25518C5672FF}" presName="firstChildTx" presStyleLbl="bgAccFollowNode1" presStyleIdx="0" presStyleCnt="4">
        <dgm:presLayoutVars>
          <dgm:bulletEnabled val="1"/>
        </dgm:presLayoutVars>
      </dgm:prSet>
      <dgm:spPr/>
    </dgm:pt>
    <dgm:pt modelId="{C5F02455-BCCA-4FC9-85FB-A5481F42DF1E}" type="pres">
      <dgm:prSet presAssocID="{463E1868-3081-4C76-83C2-C6C58FBF0104}" presName="comp" presStyleCnt="0"/>
      <dgm:spPr/>
    </dgm:pt>
    <dgm:pt modelId="{66C49EE9-CBAF-4611-903F-1E45A0C722FA}" type="pres">
      <dgm:prSet presAssocID="{463E1868-3081-4C76-83C2-C6C58FBF0104}" presName="child" presStyleLbl="bgAccFollowNode1" presStyleIdx="1" presStyleCnt="4"/>
      <dgm:spPr/>
    </dgm:pt>
    <dgm:pt modelId="{4407A55B-6590-4B10-B6D8-D05B0FF2EF90}" type="pres">
      <dgm:prSet presAssocID="{463E1868-3081-4C76-83C2-C6C58FBF0104}" presName="childTx" presStyleLbl="bgAccFollowNode1" presStyleIdx="1" presStyleCnt="4">
        <dgm:presLayoutVars>
          <dgm:bulletEnabled val="1"/>
        </dgm:presLayoutVars>
      </dgm:prSet>
      <dgm:spPr/>
    </dgm:pt>
    <dgm:pt modelId="{8953919F-72B0-4798-AA76-FDBDAF3937A4}" type="pres">
      <dgm:prSet presAssocID="{B3257BB5-2063-4D72-A273-25518C5672FF}" presName="negSpace" presStyleCnt="0"/>
      <dgm:spPr/>
    </dgm:pt>
    <dgm:pt modelId="{FEC2F922-1CA7-4846-8312-0B7D9C86E38E}" type="pres">
      <dgm:prSet presAssocID="{B3257BB5-2063-4D72-A273-25518C5672FF}" presName="circle" presStyleLbl="node1" presStyleIdx="0" presStyleCnt="2"/>
      <dgm:spPr/>
    </dgm:pt>
    <dgm:pt modelId="{BE61205B-2E8F-43C3-A821-BB4C8EC66348}" type="pres">
      <dgm:prSet presAssocID="{D5538CA7-6206-4CE0-8E85-E96F55327B99}" presName="transSpace" presStyleCnt="0"/>
      <dgm:spPr/>
    </dgm:pt>
    <dgm:pt modelId="{EF995F30-13E3-4808-90D4-854A774CD90F}" type="pres">
      <dgm:prSet presAssocID="{BD81CA88-688E-4586-97E4-F15F1587942B}" presName="posSpace" presStyleCnt="0"/>
      <dgm:spPr/>
    </dgm:pt>
    <dgm:pt modelId="{56A49D33-8962-45E6-A589-FE17B913637D}" type="pres">
      <dgm:prSet presAssocID="{BD81CA88-688E-4586-97E4-F15F1587942B}" presName="vertFlow" presStyleCnt="0"/>
      <dgm:spPr/>
    </dgm:pt>
    <dgm:pt modelId="{5CFBD752-BA0F-48AA-9262-9E0FF90F4268}" type="pres">
      <dgm:prSet presAssocID="{BD81CA88-688E-4586-97E4-F15F1587942B}" presName="topSpace" presStyleCnt="0"/>
      <dgm:spPr/>
    </dgm:pt>
    <dgm:pt modelId="{D6AC5059-183A-4058-9727-B286D55BF4B3}" type="pres">
      <dgm:prSet presAssocID="{BD81CA88-688E-4586-97E4-F15F1587942B}" presName="firstComp" presStyleCnt="0"/>
      <dgm:spPr/>
    </dgm:pt>
    <dgm:pt modelId="{582D23B9-D2B8-422D-9B56-074BBD8F363C}" type="pres">
      <dgm:prSet presAssocID="{BD81CA88-688E-4586-97E4-F15F1587942B}" presName="firstChild" presStyleLbl="bgAccFollowNode1" presStyleIdx="2" presStyleCnt="4"/>
      <dgm:spPr/>
    </dgm:pt>
    <dgm:pt modelId="{27E5363B-960A-4DFE-BABA-8481E64D60A8}" type="pres">
      <dgm:prSet presAssocID="{BD81CA88-688E-4586-97E4-F15F1587942B}" presName="firstChildTx" presStyleLbl="bgAccFollowNode1" presStyleIdx="2" presStyleCnt="4">
        <dgm:presLayoutVars>
          <dgm:bulletEnabled val="1"/>
        </dgm:presLayoutVars>
      </dgm:prSet>
      <dgm:spPr/>
    </dgm:pt>
    <dgm:pt modelId="{BE6BBF0F-E361-4800-9C77-E742E16E5336}" type="pres">
      <dgm:prSet presAssocID="{64074CEC-54C8-4F26-83D2-52615D5387AC}" presName="comp" presStyleCnt="0"/>
      <dgm:spPr/>
    </dgm:pt>
    <dgm:pt modelId="{9DA3EBD8-8887-4784-BC71-8F14F898C41C}" type="pres">
      <dgm:prSet presAssocID="{64074CEC-54C8-4F26-83D2-52615D5387AC}" presName="child" presStyleLbl="bgAccFollowNode1" presStyleIdx="3" presStyleCnt="4"/>
      <dgm:spPr/>
    </dgm:pt>
    <dgm:pt modelId="{F7D70AD3-4098-4658-B005-7812802C5F5F}" type="pres">
      <dgm:prSet presAssocID="{64074CEC-54C8-4F26-83D2-52615D5387AC}" presName="childTx" presStyleLbl="bgAccFollowNode1" presStyleIdx="3" presStyleCnt="4">
        <dgm:presLayoutVars>
          <dgm:bulletEnabled val="1"/>
        </dgm:presLayoutVars>
      </dgm:prSet>
      <dgm:spPr/>
    </dgm:pt>
    <dgm:pt modelId="{E9A21600-DA18-4248-9A3E-834E0B27413B}" type="pres">
      <dgm:prSet presAssocID="{BD81CA88-688E-4586-97E4-F15F1587942B}" presName="negSpace" presStyleCnt="0"/>
      <dgm:spPr/>
    </dgm:pt>
    <dgm:pt modelId="{8C76C47A-EC53-4F07-8319-72D68B78D471}" type="pres">
      <dgm:prSet presAssocID="{BD81CA88-688E-4586-97E4-F15F1587942B}" presName="circle" presStyleLbl="node1" presStyleIdx="1" presStyleCnt="2"/>
      <dgm:spPr/>
    </dgm:pt>
  </dgm:ptLst>
  <dgm:cxnLst>
    <dgm:cxn modelId="{F92DF50D-6B3B-4F9A-B717-501AFAF2C0AC}" type="presOf" srcId="{BD81CA88-688E-4586-97E4-F15F1587942B}" destId="{8C76C47A-EC53-4F07-8319-72D68B78D471}" srcOrd="0" destOrd="0" presId="urn:microsoft.com/office/officeart/2005/8/layout/hList9"/>
    <dgm:cxn modelId="{F8270D37-3600-400D-B76A-0F95DB579BF6}" type="presOf" srcId="{B3257BB5-2063-4D72-A273-25518C5672FF}" destId="{FEC2F922-1CA7-4846-8312-0B7D9C86E38E}" srcOrd="0" destOrd="0" presId="urn:microsoft.com/office/officeart/2005/8/layout/hList9"/>
    <dgm:cxn modelId="{FE40C137-1227-4630-8741-5E02BF160686}" srcId="{B6E049CD-1672-4BB9-B951-B38B82898B63}" destId="{B3257BB5-2063-4D72-A273-25518C5672FF}" srcOrd="0" destOrd="0" parTransId="{04AC3366-E1FC-4484-B2B9-9ABF779F3822}" sibTransId="{D5538CA7-6206-4CE0-8E85-E96F55327B99}"/>
    <dgm:cxn modelId="{E64EF55B-7180-427F-A9AA-249B9A610C41}" type="presOf" srcId="{76EFAA98-D759-4F40-9BF1-C0C45854E415}" destId="{582D23B9-D2B8-422D-9B56-074BBD8F363C}" srcOrd="0" destOrd="0" presId="urn:microsoft.com/office/officeart/2005/8/layout/hList9"/>
    <dgm:cxn modelId="{59AB6142-D520-45C7-B866-428EA4CFBCB8}" srcId="{BD81CA88-688E-4586-97E4-F15F1587942B}" destId="{64074CEC-54C8-4F26-83D2-52615D5387AC}" srcOrd="1" destOrd="0" parTransId="{A46E5B86-F3BF-4A7F-8F8A-5A8421A91CA0}" sibTransId="{192812D0-D478-40EE-9901-018FFBA67243}"/>
    <dgm:cxn modelId="{FE40DF42-6A45-4DB4-A928-C9261FDCEBD9}" srcId="{B6E049CD-1672-4BB9-B951-B38B82898B63}" destId="{BD81CA88-688E-4586-97E4-F15F1587942B}" srcOrd="1" destOrd="0" parTransId="{47E94940-E37A-46FE-A588-F630E56959ED}" sibTransId="{ECBF7E94-7D13-4257-AF61-B89E7D9E4C58}"/>
    <dgm:cxn modelId="{25631C4B-29DC-4CF0-88C0-139CA388BF70}" type="presOf" srcId="{B6E049CD-1672-4BB9-B951-B38B82898B63}" destId="{70BED611-6B3B-42FC-A968-F72326277787}" srcOrd="0" destOrd="0" presId="urn:microsoft.com/office/officeart/2005/8/layout/hList9"/>
    <dgm:cxn modelId="{4F46F273-9582-4C8D-8FCB-6897BF8A7DE9}" srcId="{B3257BB5-2063-4D72-A273-25518C5672FF}" destId="{C9DB555C-8FC7-458E-984D-ABF0A4C6EA6C}" srcOrd="0" destOrd="0" parTransId="{AD7D4164-E2CE-423A-9E0C-A7AF045CB235}" sibTransId="{307FEEA5-6217-4041-B32F-E7746BEDC527}"/>
    <dgm:cxn modelId="{B5A4E177-2B6E-45FB-A636-F1E1490E49E0}" type="presOf" srcId="{463E1868-3081-4C76-83C2-C6C58FBF0104}" destId="{4407A55B-6590-4B10-B6D8-D05B0FF2EF90}" srcOrd="1" destOrd="0" presId="urn:microsoft.com/office/officeart/2005/8/layout/hList9"/>
    <dgm:cxn modelId="{979A948A-8E1C-4FB8-8C74-FBB17C08CB14}" type="presOf" srcId="{64074CEC-54C8-4F26-83D2-52615D5387AC}" destId="{9DA3EBD8-8887-4784-BC71-8F14F898C41C}" srcOrd="0" destOrd="0" presId="urn:microsoft.com/office/officeart/2005/8/layout/hList9"/>
    <dgm:cxn modelId="{C79ABFB2-4A15-4E08-8A48-FE4624C128E3}" type="presOf" srcId="{76EFAA98-D759-4F40-9BF1-C0C45854E415}" destId="{27E5363B-960A-4DFE-BABA-8481E64D60A8}" srcOrd="1" destOrd="0" presId="urn:microsoft.com/office/officeart/2005/8/layout/hList9"/>
    <dgm:cxn modelId="{BE156EBF-B6A2-4079-A1E1-109B8C05F54F}" srcId="{B3257BB5-2063-4D72-A273-25518C5672FF}" destId="{463E1868-3081-4C76-83C2-C6C58FBF0104}" srcOrd="1" destOrd="0" parTransId="{956E0892-5168-485C-8465-533FB995216A}" sibTransId="{9A2C9753-CD7D-490C-8F1F-FE971F3E1AB4}"/>
    <dgm:cxn modelId="{26902ACE-98FF-4B6C-A76C-63487CD8E85E}" type="presOf" srcId="{C9DB555C-8FC7-458E-984D-ABF0A4C6EA6C}" destId="{6A771D76-E737-4171-B109-9BCCB979F09F}" srcOrd="0" destOrd="0" presId="urn:microsoft.com/office/officeart/2005/8/layout/hList9"/>
    <dgm:cxn modelId="{252F17D7-A066-4141-8639-C8EB5063ECC2}" srcId="{BD81CA88-688E-4586-97E4-F15F1587942B}" destId="{76EFAA98-D759-4F40-9BF1-C0C45854E415}" srcOrd="0" destOrd="0" parTransId="{FC4069A4-B61A-4747-9B9C-90A8D64FE927}" sibTransId="{478AB87F-B3DF-4CA0-B771-C897D591F9A1}"/>
    <dgm:cxn modelId="{5AB214E3-3A87-4C9E-88A7-39908598C52F}" type="presOf" srcId="{C9DB555C-8FC7-458E-984D-ABF0A4C6EA6C}" destId="{E4C7A838-8617-426C-B79C-7045D123A86C}" srcOrd="1" destOrd="0" presId="urn:microsoft.com/office/officeart/2005/8/layout/hList9"/>
    <dgm:cxn modelId="{2C0B1EE4-A56A-4807-84A0-D6B7EE4A5E34}" type="presOf" srcId="{64074CEC-54C8-4F26-83D2-52615D5387AC}" destId="{F7D70AD3-4098-4658-B005-7812802C5F5F}" srcOrd="1" destOrd="0" presId="urn:microsoft.com/office/officeart/2005/8/layout/hList9"/>
    <dgm:cxn modelId="{27AD51EC-D7E4-4C7D-B215-8FCF46113E5F}" type="presOf" srcId="{463E1868-3081-4C76-83C2-C6C58FBF0104}" destId="{66C49EE9-CBAF-4611-903F-1E45A0C722FA}" srcOrd="0" destOrd="0" presId="urn:microsoft.com/office/officeart/2005/8/layout/hList9"/>
    <dgm:cxn modelId="{C92A3844-EE58-4CCA-AEDC-60926537560B}" type="presParOf" srcId="{70BED611-6B3B-42FC-A968-F72326277787}" destId="{07836F29-4251-43D2-9C51-31CDED48976E}" srcOrd="0" destOrd="0" presId="urn:microsoft.com/office/officeart/2005/8/layout/hList9"/>
    <dgm:cxn modelId="{AE48C829-6BA8-4271-9EA1-917A298CFD25}" type="presParOf" srcId="{70BED611-6B3B-42FC-A968-F72326277787}" destId="{15F5465F-714E-4309-99C6-0BA11FBC1573}" srcOrd="1" destOrd="0" presId="urn:microsoft.com/office/officeart/2005/8/layout/hList9"/>
    <dgm:cxn modelId="{0A7DDB16-C25B-44AE-9BEF-C40FDC61124B}" type="presParOf" srcId="{15F5465F-714E-4309-99C6-0BA11FBC1573}" destId="{CA0579EC-053A-413F-9F95-956BFE972FCA}" srcOrd="0" destOrd="0" presId="urn:microsoft.com/office/officeart/2005/8/layout/hList9"/>
    <dgm:cxn modelId="{8CBAB510-9D48-43FA-B576-B2AB1DF3F2EC}" type="presParOf" srcId="{15F5465F-714E-4309-99C6-0BA11FBC1573}" destId="{04E5860D-3AB2-493A-9625-891335F88D39}" srcOrd="1" destOrd="0" presId="urn:microsoft.com/office/officeart/2005/8/layout/hList9"/>
    <dgm:cxn modelId="{F9744D44-3F40-4322-891B-AB6972EF66A4}" type="presParOf" srcId="{04E5860D-3AB2-493A-9625-891335F88D39}" destId="{6A771D76-E737-4171-B109-9BCCB979F09F}" srcOrd="0" destOrd="0" presId="urn:microsoft.com/office/officeart/2005/8/layout/hList9"/>
    <dgm:cxn modelId="{05AE9254-2669-4440-BFFA-4A69503516E1}" type="presParOf" srcId="{04E5860D-3AB2-493A-9625-891335F88D39}" destId="{E4C7A838-8617-426C-B79C-7045D123A86C}" srcOrd="1" destOrd="0" presId="urn:microsoft.com/office/officeart/2005/8/layout/hList9"/>
    <dgm:cxn modelId="{079F406A-E946-42C6-AC77-B60627928179}" type="presParOf" srcId="{15F5465F-714E-4309-99C6-0BA11FBC1573}" destId="{C5F02455-BCCA-4FC9-85FB-A5481F42DF1E}" srcOrd="2" destOrd="0" presId="urn:microsoft.com/office/officeart/2005/8/layout/hList9"/>
    <dgm:cxn modelId="{C5AB8CE7-C02F-484E-B91D-FBD333D91D5D}" type="presParOf" srcId="{C5F02455-BCCA-4FC9-85FB-A5481F42DF1E}" destId="{66C49EE9-CBAF-4611-903F-1E45A0C722FA}" srcOrd="0" destOrd="0" presId="urn:microsoft.com/office/officeart/2005/8/layout/hList9"/>
    <dgm:cxn modelId="{BCD083EF-C65F-4C30-9B9F-65C076C194D2}" type="presParOf" srcId="{C5F02455-BCCA-4FC9-85FB-A5481F42DF1E}" destId="{4407A55B-6590-4B10-B6D8-D05B0FF2EF90}" srcOrd="1" destOrd="0" presId="urn:microsoft.com/office/officeart/2005/8/layout/hList9"/>
    <dgm:cxn modelId="{194878DC-AF63-42ED-8A77-64C62FE3CD48}" type="presParOf" srcId="{70BED611-6B3B-42FC-A968-F72326277787}" destId="{8953919F-72B0-4798-AA76-FDBDAF3937A4}" srcOrd="2" destOrd="0" presId="urn:microsoft.com/office/officeart/2005/8/layout/hList9"/>
    <dgm:cxn modelId="{3E8B2FE5-1EAF-4D12-8332-EA8543A88787}" type="presParOf" srcId="{70BED611-6B3B-42FC-A968-F72326277787}" destId="{FEC2F922-1CA7-4846-8312-0B7D9C86E38E}" srcOrd="3" destOrd="0" presId="urn:microsoft.com/office/officeart/2005/8/layout/hList9"/>
    <dgm:cxn modelId="{BEF64576-4A1B-4D8F-B643-815640E57AD1}" type="presParOf" srcId="{70BED611-6B3B-42FC-A968-F72326277787}" destId="{BE61205B-2E8F-43C3-A821-BB4C8EC66348}" srcOrd="4" destOrd="0" presId="urn:microsoft.com/office/officeart/2005/8/layout/hList9"/>
    <dgm:cxn modelId="{072CC7D7-0877-4490-9BFB-A3492330ADAA}" type="presParOf" srcId="{70BED611-6B3B-42FC-A968-F72326277787}" destId="{EF995F30-13E3-4808-90D4-854A774CD90F}" srcOrd="5" destOrd="0" presId="urn:microsoft.com/office/officeart/2005/8/layout/hList9"/>
    <dgm:cxn modelId="{6064D183-2623-47BB-8D03-BDF2A55FCDE7}" type="presParOf" srcId="{70BED611-6B3B-42FC-A968-F72326277787}" destId="{56A49D33-8962-45E6-A589-FE17B913637D}" srcOrd="6" destOrd="0" presId="urn:microsoft.com/office/officeart/2005/8/layout/hList9"/>
    <dgm:cxn modelId="{677CD5CC-60A1-422A-8471-76581C93EE0A}" type="presParOf" srcId="{56A49D33-8962-45E6-A589-FE17B913637D}" destId="{5CFBD752-BA0F-48AA-9262-9E0FF90F4268}" srcOrd="0" destOrd="0" presId="urn:microsoft.com/office/officeart/2005/8/layout/hList9"/>
    <dgm:cxn modelId="{CEDB0185-094A-42DF-86A7-F6F7FC7F89BB}" type="presParOf" srcId="{56A49D33-8962-45E6-A589-FE17B913637D}" destId="{D6AC5059-183A-4058-9727-B286D55BF4B3}" srcOrd="1" destOrd="0" presId="urn:microsoft.com/office/officeart/2005/8/layout/hList9"/>
    <dgm:cxn modelId="{431811CA-3FBA-46E1-982B-FA25E9708E2C}" type="presParOf" srcId="{D6AC5059-183A-4058-9727-B286D55BF4B3}" destId="{582D23B9-D2B8-422D-9B56-074BBD8F363C}" srcOrd="0" destOrd="0" presId="urn:microsoft.com/office/officeart/2005/8/layout/hList9"/>
    <dgm:cxn modelId="{9C6115E5-48F7-4A67-BABC-1E678FE5EEED}" type="presParOf" srcId="{D6AC5059-183A-4058-9727-B286D55BF4B3}" destId="{27E5363B-960A-4DFE-BABA-8481E64D60A8}" srcOrd="1" destOrd="0" presId="urn:microsoft.com/office/officeart/2005/8/layout/hList9"/>
    <dgm:cxn modelId="{A0707CB1-315F-4B81-8B80-452997B09014}" type="presParOf" srcId="{56A49D33-8962-45E6-A589-FE17B913637D}" destId="{BE6BBF0F-E361-4800-9C77-E742E16E5336}" srcOrd="2" destOrd="0" presId="urn:microsoft.com/office/officeart/2005/8/layout/hList9"/>
    <dgm:cxn modelId="{1B510F92-45AE-458C-97DA-561EA9D3FEFD}" type="presParOf" srcId="{BE6BBF0F-E361-4800-9C77-E742E16E5336}" destId="{9DA3EBD8-8887-4784-BC71-8F14F898C41C}" srcOrd="0" destOrd="0" presId="urn:microsoft.com/office/officeart/2005/8/layout/hList9"/>
    <dgm:cxn modelId="{B43A92D4-F71A-48FC-A6D6-2418C4ECA8D5}" type="presParOf" srcId="{BE6BBF0F-E361-4800-9C77-E742E16E5336}" destId="{F7D70AD3-4098-4658-B005-7812802C5F5F}" srcOrd="1" destOrd="0" presId="urn:microsoft.com/office/officeart/2005/8/layout/hList9"/>
    <dgm:cxn modelId="{4B6E02FD-7CC8-432C-8751-D25528CFE3E1}" type="presParOf" srcId="{70BED611-6B3B-42FC-A968-F72326277787}" destId="{E9A21600-DA18-4248-9A3E-834E0B27413B}" srcOrd="7" destOrd="0" presId="urn:microsoft.com/office/officeart/2005/8/layout/hList9"/>
    <dgm:cxn modelId="{01E37CD6-AFF6-4389-95F1-00682F54D23F}" type="presParOf" srcId="{70BED611-6B3B-42FC-A968-F72326277787}" destId="{8C76C47A-EC53-4F07-8319-72D68B78D471}" srcOrd="8" destOrd="0" presId="urn:microsoft.com/office/officeart/2005/8/layout/hList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F0C4D4A-B303-4CE2-A7DE-9A5B240809AC}" type="doc">
      <dgm:prSet loTypeId="urn:microsoft.com/office/officeart/2008/layout/LinedList" loCatId="list" qsTypeId="urn:microsoft.com/office/officeart/2005/8/quickstyle/simple1" qsCatId="simple" csTypeId="urn:microsoft.com/office/officeart/2005/8/colors/accent1_2" csCatId="accent1" phldr="1"/>
      <dgm:spPr/>
      <dgm:t>
        <a:bodyPr/>
        <a:lstStyle/>
        <a:p>
          <a:endParaRPr lang="it-IT"/>
        </a:p>
      </dgm:t>
    </dgm:pt>
    <dgm:pt modelId="{904368AD-7DC3-4CAD-9927-442CBF761A12}">
      <dgm:prSet phldrT="[Testo]" custT="1"/>
      <dgm:spPr>
        <a:solidFill>
          <a:schemeClr val="accent1">
            <a:lumMod val="20000"/>
            <a:lumOff val="80000"/>
          </a:schemeClr>
        </a:solidFill>
      </dgm:spPr>
      <dgm:t>
        <a:bodyPr/>
        <a:lstStyle/>
        <a:p>
          <a:r>
            <a:rPr lang="it-IT" sz="3500" dirty="0">
              <a:solidFill>
                <a:schemeClr val="accent1">
                  <a:lumMod val="60000"/>
                  <a:lumOff val="40000"/>
                </a:schemeClr>
              </a:solidFill>
            </a:rPr>
            <a:t>FATTORI</a:t>
          </a:r>
        </a:p>
      </dgm:t>
    </dgm:pt>
    <dgm:pt modelId="{515B55BF-5054-4BCF-8A88-6E3D7519C1B3}" type="parTrans" cxnId="{99CDF8C8-CA26-453D-B9F6-0801B38EAC3F}">
      <dgm:prSet/>
      <dgm:spPr/>
      <dgm:t>
        <a:bodyPr/>
        <a:lstStyle/>
        <a:p>
          <a:endParaRPr lang="it-IT"/>
        </a:p>
      </dgm:t>
    </dgm:pt>
    <dgm:pt modelId="{6D29F01B-F5C5-499F-B563-0715F87FCF58}" type="sibTrans" cxnId="{99CDF8C8-CA26-453D-B9F6-0801B38EAC3F}">
      <dgm:prSet/>
      <dgm:spPr/>
      <dgm:t>
        <a:bodyPr/>
        <a:lstStyle/>
        <a:p>
          <a:endParaRPr lang="it-IT"/>
        </a:p>
      </dgm:t>
    </dgm:pt>
    <dgm:pt modelId="{347BB4AC-731C-4159-9C7A-1313163DF5A1}">
      <dgm:prSet phldrT="[Testo]" custT="1"/>
      <dgm:spPr/>
      <dgm:t>
        <a:bodyPr/>
        <a:lstStyle/>
        <a:p>
          <a:r>
            <a:rPr lang="it-IT" sz="3500" dirty="0">
              <a:solidFill>
                <a:schemeClr val="accent4">
                  <a:lumMod val="75000"/>
                </a:schemeClr>
              </a:solidFill>
            </a:rPr>
            <a:t>ATTIVITA’</a:t>
          </a:r>
        </a:p>
      </dgm:t>
    </dgm:pt>
    <dgm:pt modelId="{FD3BBA19-6BFC-447D-A429-7AB12B9DD6E8}" type="parTrans" cxnId="{5F459CCA-65EE-468C-9729-1BCDF3BC73E1}">
      <dgm:prSet/>
      <dgm:spPr/>
      <dgm:t>
        <a:bodyPr/>
        <a:lstStyle/>
        <a:p>
          <a:endParaRPr lang="it-IT"/>
        </a:p>
      </dgm:t>
    </dgm:pt>
    <dgm:pt modelId="{CEF8BB51-D917-40CA-9DBE-86493C2C3666}" type="sibTrans" cxnId="{5F459CCA-65EE-468C-9729-1BCDF3BC73E1}">
      <dgm:prSet/>
      <dgm:spPr/>
      <dgm:t>
        <a:bodyPr/>
        <a:lstStyle/>
        <a:p>
          <a:endParaRPr lang="it-IT"/>
        </a:p>
      </dgm:t>
    </dgm:pt>
    <dgm:pt modelId="{708B1368-2108-43AC-BBFE-3D5AB7950B6C}">
      <dgm:prSet phldrT="[Testo]" custT="1"/>
      <dgm:spPr/>
      <dgm:t>
        <a:bodyPr/>
        <a:lstStyle/>
        <a:p>
          <a:r>
            <a:rPr lang="it-IT" sz="3500" dirty="0">
              <a:solidFill>
                <a:schemeClr val="accent4">
                  <a:lumMod val="75000"/>
                </a:schemeClr>
              </a:solidFill>
            </a:rPr>
            <a:t>AGGRESSIVITA’</a:t>
          </a:r>
        </a:p>
      </dgm:t>
    </dgm:pt>
    <dgm:pt modelId="{2732A018-5B1E-402C-B2B2-F94ECBBDC836}" type="parTrans" cxnId="{A7D5EDA6-3C8F-4722-944F-5D5D9547EFFB}">
      <dgm:prSet/>
      <dgm:spPr/>
      <dgm:t>
        <a:bodyPr/>
        <a:lstStyle/>
        <a:p>
          <a:endParaRPr lang="it-IT"/>
        </a:p>
      </dgm:t>
    </dgm:pt>
    <dgm:pt modelId="{A68262B1-CB0D-4D37-832B-A3FC05FC3BB7}" type="sibTrans" cxnId="{A7D5EDA6-3C8F-4722-944F-5D5D9547EFFB}">
      <dgm:prSet/>
      <dgm:spPr/>
      <dgm:t>
        <a:bodyPr/>
        <a:lstStyle/>
        <a:p>
          <a:endParaRPr lang="it-IT"/>
        </a:p>
      </dgm:t>
    </dgm:pt>
    <dgm:pt modelId="{267026B7-E9C6-4A28-8722-AE3ABAFC06E6}">
      <dgm:prSet phldrT="[Testo]" custT="1"/>
      <dgm:spPr/>
      <dgm:t>
        <a:bodyPr/>
        <a:lstStyle/>
        <a:p>
          <a:r>
            <a:rPr lang="it-IT" sz="3500" dirty="0">
              <a:solidFill>
                <a:schemeClr val="accent4">
                  <a:lumMod val="75000"/>
                </a:schemeClr>
              </a:solidFill>
            </a:rPr>
            <a:t>SEMPLICITA’</a:t>
          </a:r>
        </a:p>
      </dgm:t>
    </dgm:pt>
    <dgm:pt modelId="{17693B12-61A5-45D3-8D8B-A7B18B15355F}" type="parTrans" cxnId="{2F9E1EB4-860D-4BA7-8ECC-56825087644D}">
      <dgm:prSet/>
      <dgm:spPr/>
      <dgm:t>
        <a:bodyPr/>
        <a:lstStyle/>
        <a:p>
          <a:endParaRPr lang="it-IT"/>
        </a:p>
      </dgm:t>
    </dgm:pt>
    <dgm:pt modelId="{996D8D02-188A-499A-8B16-3457CFE61976}" type="sibTrans" cxnId="{2F9E1EB4-860D-4BA7-8ECC-56825087644D}">
      <dgm:prSet/>
      <dgm:spPr/>
      <dgm:t>
        <a:bodyPr/>
        <a:lstStyle/>
        <a:p>
          <a:endParaRPr lang="it-IT"/>
        </a:p>
      </dgm:t>
    </dgm:pt>
    <dgm:pt modelId="{88402E07-C7C4-470C-A6C9-FD927BE552CA}">
      <dgm:prSet phldrT="[Testo]" custT="1"/>
      <dgm:spPr/>
      <dgm:t>
        <a:bodyPr/>
        <a:lstStyle/>
        <a:p>
          <a:r>
            <a:rPr lang="it-IT" sz="3500" dirty="0">
              <a:solidFill>
                <a:schemeClr val="accent4">
                  <a:lumMod val="75000"/>
                </a:schemeClr>
              </a:solidFill>
            </a:rPr>
            <a:t>EMOZIONALITA’</a:t>
          </a:r>
        </a:p>
      </dgm:t>
    </dgm:pt>
    <dgm:pt modelId="{B847D37D-BE74-4B94-832A-AFBE8972D4B4}" type="parTrans" cxnId="{8CB51E35-25A6-4D03-B0DD-94EA5989CD18}">
      <dgm:prSet/>
      <dgm:spPr/>
      <dgm:t>
        <a:bodyPr/>
        <a:lstStyle/>
        <a:p>
          <a:endParaRPr lang="it-IT"/>
        </a:p>
      </dgm:t>
    </dgm:pt>
    <dgm:pt modelId="{870EE5A0-E853-4D62-921F-E018C527A62C}" type="sibTrans" cxnId="{8CB51E35-25A6-4D03-B0DD-94EA5989CD18}">
      <dgm:prSet/>
      <dgm:spPr/>
      <dgm:t>
        <a:bodyPr/>
        <a:lstStyle/>
        <a:p>
          <a:endParaRPr lang="it-IT"/>
        </a:p>
      </dgm:t>
    </dgm:pt>
    <dgm:pt modelId="{91196CBC-19F6-4EF9-81BE-3F2BAB546BDE}">
      <dgm:prSet phldrT="[Testo]" custT="1"/>
      <dgm:spPr/>
      <dgm:t>
        <a:bodyPr/>
        <a:lstStyle/>
        <a:p>
          <a:r>
            <a:rPr lang="it-IT" sz="3500" dirty="0">
              <a:solidFill>
                <a:schemeClr val="accent4">
                  <a:lumMod val="75000"/>
                </a:schemeClr>
              </a:solidFill>
            </a:rPr>
            <a:t>RESPONSABILITA’</a:t>
          </a:r>
        </a:p>
      </dgm:t>
    </dgm:pt>
    <dgm:pt modelId="{1022A0B9-02C5-43D7-8307-82034E6E996C}" type="sibTrans" cxnId="{D9E58689-63CC-4413-8871-7FD889C4C32C}">
      <dgm:prSet/>
      <dgm:spPr/>
      <dgm:t>
        <a:bodyPr/>
        <a:lstStyle/>
        <a:p>
          <a:endParaRPr lang="it-IT"/>
        </a:p>
      </dgm:t>
    </dgm:pt>
    <dgm:pt modelId="{E1C6784C-AA3B-43DA-9900-A2FD9B1377FA}" type="parTrans" cxnId="{D9E58689-63CC-4413-8871-7FD889C4C32C}">
      <dgm:prSet/>
      <dgm:spPr/>
      <dgm:t>
        <a:bodyPr/>
        <a:lstStyle/>
        <a:p>
          <a:endParaRPr lang="it-IT"/>
        </a:p>
      </dgm:t>
    </dgm:pt>
    <dgm:pt modelId="{89361094-2064-407B-8E4D-416B9D46ED77}" type="pres">
      <dgm:prSet presAssocID="{EF0C4D4A-B303-4CE2-A7DE-9A5B240809AC}" presName="vert0" presStyleCnt="0">
        <dgm:presLayoutVars>
          <dgm:dir/>
          <dgm:animOne val="branch"/>
          <dgm:animLvl val="lvl"/>
        </dgm:presLayoutVars>
      </dgm:prSet>
      <dgm:spPr/>
    </dgm:pt>
    <dgm:pt modelId="{584495FB-4A0B-4B34-8204-53A9ABB63E9E}" type="pres">
      <dgm:prSet presAssocID="{904368AD-7DC3-4CAD-9927-442CBF761A12}" presName="thickLine" presStyleLbl="alignNode1" presStyleIdx="0" presStyleCnt="1"/>
      <dgm:spPr/>
    </dgm:pt>
    <dgm:pt modelId="{530209B5-D02B-4BB3-883B-19192694C502}" type="pres">
      <dgm:prSet presAssocID="{904368AD-7DC3-4CAD-9927-442CBF761A12}" presName="horz1" presStyleCnt="0"/>
      <dgm:spPr/>
    </dgm:pt>
    <dgm:pt modelId="{232988AB-BCC0-4FFC-9DA6-9F24B1EAF27D}" type="pres">
      <dgm:prSet presAssocID="{904368AD-7DC3-4CAD-9927-442CBF761A12}" presName="tx1" presStyleLbl="revTx" presStyleIdx="0" presStyleCnt="6" custScaleX="127081"/>
      <dgm:spPr/>
    </dgm:pt>
    <dgm:pt modelId="{39FF4507-6EDD-4832-9C19-B55986F932D9}" type="pres">
      <dgm:prSet presAssocID="{904368AD-7DC3-4CAD-9927-442CBF761A12}" presName="vert1" presStyleCnt="0"/>
      <dgm:spPr/>
    </dgm:pt>
    <dgm:pt modelId="{BC125BC5-881F-4D83-B19B-DD3C3BCE6BA5}" type="pres">
      <dgm:prSet presAssocID="{91196CBC-19F6-4EF9-81BE-3F2BAB546BDE}" presName="vertSpace2a" presStyleCnt="0"/>
      <dgm:spPr/>
    </dgm:pt>
    <dgm:pt modelId="{DC0D48DA-E050-4DD8-BA9A-4961CF5FD55B}" type="pres">
      <dgm:prSet presAssocID="{91196CBC-19F6-4EF9-81BE-3F2BAB546BDE}" presName="horz2" presStyleCnt="0"/>
      <dgm:spPr/>
    </dgm:pt>
    <dgm:pt modelId="{DEFC3F16-CF78-4B95-A1AD-D5925DE1821C}" type="pres">
      <dgm:prSet presAssocID="{91196CBC-19F6-4EF9-81BE-3F2BAB546BDE}" presName="horzSpace2" presStyleCnt="0"/>
      <dgm:spPr/>
    </dgm:pt>
    <dgm:pt modelId="{55F7FDAF-2A18-46C4-9182-3C1AFA621EC4}" type="pres">
      <dgm:prSet presAssocID="{91196CBC-19F6-4EF9-81BE-3F2BAB546BDE}" presName="tx2" presStyleLbl="revTx" presStyleIdx="1" presStyleCnt="6"/>
      <dgm:spPr/>
    </dgm:pt>
    <dgm:pt modelId="{7C46C5A2-EB12-4628-BBE6-8A545C119810}" type="pres">
      <dgm:prSet presAssocID="{91196CBC-19F6-4EF9-81BE-3F2BAB546BDE}" presName="vert2" presStyleCnt="0"/>
      <dgm:spPr/>
    </dgm:pt>
    <dgm:pt modelId="{C384F605-01D9-456D-BBBA-919D86DB3483}" type="pres">
      <dgm:prSet presAssocID="{91196CBC-19F6-4EF9-81BE-3F2BAB546BDE}" presName="thinLine2b" presStyleLbl="callout" presStyleIdx="0" presStyleCnt="5"/>
      <dgm:spPr/>
    </dgm:pt>
    <dgm:pt modelId="{6CE838E7-0A3C-4295-A9B4-D8DA66535D5D}" type="pres">
      <dgm:prSet presAssocID="{91196CBC-19F6-4EF9-81BE-3F2BAB546BDE}" presName="vertSpace2b" presStyleCnt="0"/>
      <dgm:spPr/>
    </dgm:pt>
    <dgm:pt modelId="{282D5C48-8331-49CF-A15D-D80202AB82DA}" type="pres">
      <dgm:prSet presAssocID="{347BB4AC-731C-4159-9C7A-1313163DF5A1}" presName="horz2" presStyleCnt="0"/>
      <dgm:spPr/>
    </dgm:pt>
    <dgm:pt modelId="{1F3444AC-7D14-4A2B-B632-09B94F8073AF}" type="pres">
      <dgm:prSet presAssocID="{347BB4AC-731C-4159-9C7A-1313163DF5A1}" presName="horzSpace2" presStyleCnt="0"/>
      <dgm:spPr/>
    </dgm:pt>
    <dgm:pt modelId="{6EB31B3E-AE62-43B5-97A7-6A6A756B5937}" type="pres">
      <dgm:prSet presAssocID="{347BB4AC-731C-4159-9C7A-1313163DF5A1}" presName="tx2" presStyleLbl="revTx" presStyleIdx="2" presStyleCnt="6"/>
      <dgm:spPr/>
    </dgm:pt>
    <dgm:pt modelId="{D23CEB08-377F-4C28-B756-A82433AB610A}" type="pres">
      <dgm:prSet presAssocID="{347BB4AC-731C-4159-9C7A-1313163DF5A1}" presName="vert2" presStyleCnt="0"/>
      <dgm:spPr/>
    </dgm:pt>
    <dgm:pt modelId="{B1AA323D-CA64-4084-9885-24074009AAD2}" type="pres">
      <dgm:prSet presAssocID="{347BB4AC-731C-4159-9C7A-1313163DF5A1}" presName="thinLine2b" presStyleLbl="callout" presStyleIdx="1" presStyleCnt="5"/>
      <dgm:spPr/>
    </dgm:pt>
    <dgm:pt modelId="{7A69A65C-A4D6-4BF5-A2D4-6E2303A1EB31}" type="pres">
      <dgm:prSet presAssocID="{347BB4AC-731C-4159-9C7A-1313163DF5A1}" presName="vertSpace2b" presStyleCnt="0"/>
      <dgm:spPr/>
    </dgm:pt>
    <dgm:pt modelId="{8D1CAA2C-3F95-41CE-B0D2-89D1212D599F}" type="pres">
      <dgm:prSet presAssocID="{708B1368-2108-43AC-BBFE-3D5AB7950B6C}" presName="horz2" presStyleCnt="0"/>
      <dgm:spPr/>
    </dgm:pt>
    <dgm:pt modelId="{22C9E947-ABBF-4C7D-AFD6-D7EDF9AFA240}" type="pres">
      <dgm:prSet presAssocID="{708B1368-2108-43AC-BBFE-3D5AB7950B6C}" presName="horzSpace2" presStyleCnt="0"/>
      <dgm:spPr/>
    </dgm:pt>
    <dgm:pt modelId="{AC3B392B-4320-4693-AFE7-A54F183F8D97}" type="pres">
      <dgm:prSet presAssocID="{708B1368-2108-43AC-BBFE-3D5AB7950B6C}" presName="tx2" presStyleLbl="revTx" presStyleIdx="3" presStyleCnt="6"/>
      <dgm:spPr/>
    </dgm:pt>
    <dgm:pt modelId="{66896FC6-9D1C-450F-A86B-F6D665585073}" type="pres">
      <dgm:prSet presAssocID="{708B1368-2108-43AC-BBFE-3D5AB7950B6C}" presName="vert2" presStyleCnt="0"/>
      <dgm:spPr/>
    </dgm:pt>
    <dgm:pt modelId="{909522D3-B235-4465-BFF9-556F78B0BF88}" type="pres">
      <dgm:prSet presAssocID="{708B1368-2108-43AC-BBFE-3D5AB7950B6C}" presName="thinLine2b" presStyleLbl="callout" presStyleIdx="2" presStyleCnt="5"/>
      <dgm:spPr/>
    </dgm:pt>
    <dgm:pt modelId="{7C660893-4725-41FC-B03F-12162545361A}" type="pres">
      <dgm:prSet presAssocID="{708B1368-2108-43AC-BBFE-3D5AB7950B6C}" presName="vertSpace2b" presStyleCnt="0"/>
      <dgm:spPr/>
    </dgm:pt>
    <dgm:pt modelId="{77EA3D6F-64BC-4AC4-884B-4B9EE57568F3}" type="pres">
      <dgm:prSet presAssocID="{267026B7-E9C6-4A28-8722-AE3ABAFC06E6}" presName="horz2" presStyleCnt="0"/>
      <dgm:spPr/>
    </dgm:pt>
    <dgm:pt modelId="{56EBA07B-E674-4C5B-96A7-6B6E1417CBAF}" type="pres">
      <dgm:prSet presAssocID="{267026B7-E9C6-4A28-8722-AE3ABAFC06E6}" presName="horzSpace2" presStyleCnt="0"/>
      <dgm:spPr/>
    </dgm:pt>
    <dgm:pt modelId="{BBF94411-362E-4094-B7B2-F45A341988B7}" type="pres">
      <dgm:prSet presAssocID="{267026B7-E9C6-4A28-8722-AE3ABAFC06E6}" presName="tx2" presStyleLbl="revTx" presStyleIdx="4" presStyleCnt="6"/>
      <dgm:spPr/>
    </dgm:pt>
    <dgm:pt modelId="{E5854330-A1ED-4233-AC86-45109D3B2EE7}" type="pres">
      <dgm:prSet presAssocID="{267026B7-E9C6-4A28-8722-AE3ABAFC06E6}" presName="vert2" presStyleCnt="0"/>
      <dgm:spPr/>
    </dgm:pt>
    <dgm:pt modelId="{C3886F0E-CD30-4193-81C1-7340D8F29253}" type="pres">
      <dgm:prSet presAssocID="{267026B7-E9C6-4A28-8722-AE3ABAFC06E6}" presName="thinLine2b" presStyleLbl="callout" presStyleIdx="3" presStyleCnt="5"/>
      <dgm:spPr/>
    </dgm:pt>
    <dgm:pt modelId="{F93574B7-4DF3-4278-ACBE-CBBFA2F82518}" type="pres">
      <dgm:prSet presAssocID="{267026B7-E9C6-4A28-8722-AE3ABAFC06E6}" presName="vertSpace2b" presStyleCnt="0"/>
      <dgm:spPr/>
    </dgm:pt>
    <dgm:pt modelId="{AE855EDE-746F-495F-862F-BE6320F0B883}" type="pres">
      <dgm:prSet presAssocID="{88402E07-C7C4-470C-A6C9-FD927BE552CA}" presName="horz2" presStyleCnt="0"/>
      <dgm:spPr/>
    </dgm:pt>
    <dgm:pt modelId="{F8F68DDB-610E-4EEB-BD43-AC8C0E549219}" type="pres">
      <dgm:prSet presAssocID="{88402E07-C7C4-470C-A6C9-FD927BE552CA}" presName="horzSpace2" presStyleCnt="0"/>
      <dgm:spPr/>
    </dgm:pt>
    <dgm:pt modelId="{DF6CA149-F2B9-49AD-9412-4F629E01F4A9}" type="pres">
      <dgm:prSet presAssocID="{88402E07-C7C4-470C-A6C9-FD927BE552CA}" presName="tx2" presStyleLbl="revTx" presStyleIdx="5" presStyleCnt="6"/>
      <dgm:spPr/>
    </dgm:pt>
    <dgm:pt modelId="{4643A30B-DCF5-4B55-B4CC-9E74C4D286F9}" type="pres">
      <dgm:prSet presAssocID="{88402E07-C7C4-470C-A6C9-FD927BE552CA}" presName="vert2" presStyleCnt="0"/>
      <dgm:spPr/>
    </dgm:pt>
    <dgm:pt modelId="{4636C6E2-8710-4470-8170-19FB7A224532}" type="pres">
      <dgm:prSet presAssocID="{88402E07-C7C4-470C-A6C9-FD927BE552CA}" presName="thinLine2b" presStyleLbl="callout" presStyleIdx="4" presStyleCnt="5"/>
      <dgm:spPr/>
    </dgm:pt>
    <dgm:pt modelId="{EA96B8D1-8628-417A-A22F-D61F973844BD}" type="pres">
      <dgm:prSet presAssocID="{88402E07-C7C4-470C-A6C9-FD927BE552CA}" presName="vertSpace2b" presStyleCnt="0"/>
      <dgm:spPr/>
    </dgm:pt>
  </dgm:ptLst>
  <dgm:cxnLst>
    <dgm:cxn modelId="{B82FDF08-0A9E-4591-8990-9C3FE427DEE3}" type="presOf" srcId="{904368AD-7DC3-4CAD-9927-442CBF761A12}" destId="{232988AB-BCC0-4FFC-9DA6-9F24B1EAF27D}" srcOrd="0" destOrd="0" presId="urn:microsoft.com/office/officeart/2008/layout/LinedList"/>
    <dgm:cxn modelId="{DD5D5E1A-04E2-41C5-9AD9-514422DE5F9A}" type="presOf" srcId="{347BB4AC-731C-4159-9C7A-1313163DF5A1}" destId="{6EB31B3E-AE62-43B5-97A7-6A6A756B5937}" srcOrd="0" destOrd="0" presId="urn:microsoft.com/office/officeart/2008/layout/LinedList"/>
    <dgm:cxn modelId="{8CB51E35-25A6-4D03-B0DD-94EA5989CD18}" srcId="{904368AD-7DC3-4CAD-9927-442CBF761A12}" destId="{88402E07-C7C4-470C-A6C9-FD927BE552CA}" srcOrd="4" destOrd="0" parTransId="{B847D37D-BE74-4B94-832A-AFBE8972D4B4}" sibTransId="{870EE5A0-E853-4D62-921F-E018C527A62C}"/>
    <dgm:cxn modelId="{B8AB9A46-6483-4F2E-A0AA-3EFD96FA6142}" type="presOf" srcId="{91196CBC-19F6-4EF9-81BE-3F2BAB546BDE}" destId="{55F7FDAF-2A18-46C4-9182-3C1AFA621EC4}" srcOrd="0" destOrd="0" presId="urn:microsoft.com/office/officeart/2008/layout/LinedList"/>
    <dgm:cxn modelId="{68E33256-3E05-4191-B40E-4BDCEBE1F024}" type="presOf" srcId="{267026B7-E9C6-4A28-8722-AE3ABAFC06E6}" destId="{BBF94411-362E-4094-B7B2-F45A341988B7}" srcOrd="0" destOrd="0" presId="urn:microsoft.com/office/officeart/2008/layout/LinedList"/>
    <dgm:cxn modelId="{D9E58689-63CC-4413-8871-7FD889C4C32C}" srcId="{904368AD-7DC3-4CAD-9927-442CBF761A12}" destId="{91196CBC-19F6-4EF9-81BE-3F2BAB546BDE}" srcOrd="0" destOrd="0" parTransId="{E1C6784C-AA3B-43DA-9900-A2FD9B1377FA}" sibTransId="{1022A0B9-02C5-43D7-8307-82034E6E996C}"/>
    <dgm:cxn modelId="{C9E4599C-5A44-40AA-A59B-4158E28FB264}" type="presOf" srcId="{EF0C4D4A-B303-4CE2-A7DE-9A5B240809AC}" destId="{89361094-2064-407B-8E4D-416B9D46ED77}" srcOrd="0" destOrd="0" presId="urn:microsoft.com/office/officeart/2008/layout/LinedList"/>
    <dgm:cxn modelId="{A7D5EDA6-3C8F-4722-944F-5D5D9547EFFB}" srcId="{904368AD-7DC3-4CAD-9927-442CBF761A12}" destId="{708B1368-2108-43AC-BBFE-3D5AB7950B6C}" srcOrd="2" destOrd="0" parTransId="{2732A018-5B1E-402C-B2B2-F94ECBBDC836}" sibTransId="{A68262B1-CB0D-4D37-832B-A3FC05FC3BB7}"/>
    <dgm:cxn modelId="{2F9E1EB4-860D-4BA7-8ECC-56825087644D}" srcId="{904368AD-7DC3-4CAD-9927-442CBF761A12}" destId="{267026B7-E9C6-4A28-8722-AE3ABAFC06E6}" srcOrd="3" destOrd="0" parTransId="{17693B12-61A5-45D3-8D8B-A7B18B15355F}" sibTransId="{996D8D02-188A-499A-8B16-3457CFE61976}"/>
    <dgm:cxn modelId="{1480E4B4-CAD6-4705-8505-05782C75A059}" type="presOf" srcId="{708B1368-2108-43AC-BBFE-3D5AB7950B6C}" destId="{AC3B392B-4320-4693-AFE7-A54F183F8D97}" srcOrd="0" destOrd="0" presId="urn:microsoft.com/office/officeart/2008/layout/LinedList"/>
    <dgm:cxn modelId="{55A580B5-C95F-49EC-A49F-CEF41A1183AC}" type="presOf" srcId="{88402E07-C7C4-470C-A6C9-FD927BE552CA}" destId="{DF6CA149-F2B9-49AD-9412-4F629E01F4A9}" srcOrd="0" destOrd="0" presId="urn:microsoft.com/office/officeart/2008/layout/LinedList"/>
    <dgm:cxn modelId="{99CDF8C8-CA26-453D-B9F6-0801B38EAC3F}" srcId="{EF0C4D4A-B303-4CE2-A7DE-9A5B240809AC}" destId="{904368AD-7DC3-4CAD-9927-442CBF761A12}" srcOrd="0" destOrd="0" parTransId="{515B55BF-5054-4BCF-8A88-6E3D7519C1B3}" sibTransId="{6D29F01B-F5C5-499F-B563-0715F87FCF58}"/>
    <dgm:cxn modelId="{5F459CCA-65EE-468C-9729-1BCDF3BC73E1}" srcId="{904368AD-7DC3-4CAD-9927-442CBF761A12}" destId="{347BB4AC-731C-4159-9C7A-1313163DF5A1}" srcOrd="1" destOrd="0" parTransId="{FD3BBA19-6BFC-447D-A429-7AB12B9DD6E8}" sibTransId="{CEF8BB51-D917-40CA-9DBE-86493C2C3666}"/>
    <dgm:cxn modelId="{72ACFA33-0CB7-4247-B9CB-E8AA6DE8186E}" type="presParOf" srcId="{89361094-2064-407B-8E4D-416B9D46ED77}" destId="{584495FB-4A0B-4B34-8204-53A9ABB63E9E}" srcOrd="0" destOrd="0" presId="urn:microsoft.com/office/officeart/2008/layout/LinedList"/>
    <dgm:cxn modelId="{B06B0D25-0555-4AA3-AF97-8364D5DB68C3}" type="presParOf" srcId="{89361094-2064-407B-8E4D-416B9D46ED77}" destId="{530209B5-D02B-4BB3-883B-19192694C502}" srcOrd="1" destOrd="0" presId="urn:microsoft.com/office/officeart/2008/layout/LinedList"/>
    <dgm:cxn modelId="{3619DC54-9B55-4802-A4B1-68F467C64544}" type="presParOf" srcId="{530209B5-D02B-4BB3-883B-19192694C502}" destId="{232988AB-BCC0-4FFC-9DA6-9F24B1EAF27D}" srcOrd="0" destOrd="0" presId="urn:microsoft.com/office/officeart/2008/layout/LinedList"/>
    <dgm:cxn modelId="{6A0FA088-E624-4916-978A-93623E39B5ED}" type="presParOf" srcId="{530209B5-D02B-4BB3-883B-19192694C502}" destId="{39FF4507-6EDD-4832-9C19-B55986F932D9}" srcOrd="1" destOrd="0" presId="urn:microsoft.com/office/officeart/2008/layout/LinedList"/>
    <dgm:cxn modelId="{CCB9282E-46DD-4D1B-9070-7DF650974705}" type="presParOf" srcId="{39FF4507-6EDD-4832-9C19-B55986F932D9}" destId="{BC125BC5-881F-4D83-B19B-DD3C3BCE6BA5}" srcOrd="0" destOrd="0" presId="urn:microsoft.com/office/officeart/2008/layout/LinedList"/>
    <dgm:cxn modelId="{40339458-D211-486F-B46B-F93C7A3A3FF3}" type="presParOf" srcId="{39FF4507-6EDD-4832-9C19-B55986F932D9}" destId="{DC0D48DA-E050-4DD8-BA9A-4961CF5FD55B}" srcOrd="1" destOrd="0" presId="urn:microsoft.com/office/officeart/2008/layout/LinedList"/>
    <dgm:cxn modelId="{9EEFE2B5-A9FF-4DA4-9C75-2B9843AE92BF}" type="presParOf" srcId="{DC0D48DA-E050-4DD8-BA9A-4961CF5FD55B}" destId="{DEFC3F16-CF78-4B95-A1AD-D5925DE1821C}" srcOrd="0" destOrd="0" presId="urn:microsoft.com/office/officeart/2008/layout/LinedList"/>
    <dgm:cxn modelId="{B18B86BF-615D-49C5-A23A-AD49762AB37C}" type="presParOf" srcId="{DC0D48DA-E050-4DD8-BA9A-4961CF5FD55B}" destId="{55F7FDAF-2A18-46C4-9182-3C1AFA621EC4}" srcOrd="1" destOrd="0" presId="urn:microsoft.com/office/officeart/2008/layout/LinedList"/>
    <dgm:cxn modelId="{F238CE33-D186-4A37-B15C-8DBDBA13FE26}" type="presParOf" srcId="{DC0D48DA-E050-4DD8-BA9A-4961CF5FD55B}" destId="{7C46C5A2-EB12-4628-BBE6-8A545C119810}" srcOrd="2" destOrd="0" presId="urn:microsoft.com/office/officeart/2008/layout/LinedList"/>
    <dgm:cxn modelId="{0C00850D-E6FA-4B27-8E85-7B7378011A6A}" type="presParOf" srcId="{39FF4507-6EDD-4832-9C19-B55986F932D9}" destId="{C384F605-01D9-456D-BBBA-919D86DB3483}" srcOrd="2" destOrd="0" presId="urn:microsoft.com/office/officeart/2008/layout/LinedList"/>
    <dgm:cxn modelId="{6D58BAA0-70AE-4B0E-B122-F4FEF2ED4F96}" type="presParOf" srcId="{39FF4507-6EDD-4832-9C19-B55986F932D9}" destId="{6CE838E7-0A3C-4295-A9B4-D8DA66535D5D}" srcOrd="3" destOrd="0" presId="urn:microsoft.com/office/officeart/2008/layout/LinedList"/>
    <dgm:cxn modelId="{7380969D-5ABC-46A9-A5FC-56F1C03A03C1}" type="presParOf" srcId="{39FF4507-6EDD-4832-9C19-B55986F932D9}" destId="{282D5C48-8331-49CF-A15D-D80202AB82DA}" srcOrd="4" destOrd="0" presId="urn:microsoft.com/office/officeart/2008/layout/LinedList"/>
    <dgm:cxn modelId="{50C3A5D9-8DAE-4485-A724-F96E8E510D12}" type="presParOf" srcId="{282D5C48-8331-49CF-A15D-D80202AB82DA}" destId="{1F3444AC-7D14-4A2B-B632-09B94F8073AF}" srcOrd="0" destOrd="0" presId="urn:microsoft.com/office/officeart/2008/layout/LinedList"/>
    <dgm:cxn modelId="{440521A3-7E78-46BD-9F55-9F1D814F61B0}" type="presParOf" srcId="{282D5C48-8331-49CF-A15D-D80202AB82DA}" destId="{6EB31B3E-AE62-43B5-97A7-6A6A756B5937}" srcOrd="1" destOrd="0" presId="urn:microsoft.com/office/officeart/2008/layout/LinedList"/>
    <dgm:cxn modelId="{98CF5F53-3364-4188-88D5-40BB16403841}" type="presParOf" srcId="{282D5C48-8331-49CF-A15D-D80202AB82DA}" destId="{D23CEB08-377F-4C28-B756-A82433AB610A}" srcOrd="2" destOrd="0" presId="urn:microsoft.com/office/officeart/2008/layout/LinedList"/>
    <dgm:cxn modelId="{DF95ABCE-926F-452A-B730-14A9AF255026}" type="presParOf" srcId="{39FF4507-6EDD-4832-9C19-B55986F932D9}" destId="{B1AA323D-CA64-4084-9885-24074009AAD2}" srcOrd="5" destOrd="0" presId="urn:microsoft.com/office/officeart/2008/layout/LinedList"/>
    <dgm:cxn modelId="{DE783D2F-64EA-47DF-B7D9-BCD59EE0C622}" type="presParOf" srcId="{39FF4507-6EDD-4832-9C19-B55986F932D9}" destId="{7A69A65C-A4D6-4BF5-A2D4-6E2303A1EB31}" srcOrd="6" destOrd="0" presId="urn:microsoft.com/office/officeart/2008/layout/LinedList"/>
    <dgm:cxn modelId="{CA6B103A-16DE-438C-8951-574A0D33AAC1}" type="presParOf" srcId="{39FF4507-6EDD-4832-9C19-B55986F932D9}" destId="{8D1CAA2C-3F95-41CE-B0D2-89D1212D599F}" srcOrd="7" destOrd="0" presId="urn:microsoft.com/office/officeart/2008/layout/LinedList"/>
    <dgm:cxn modelId="{CBF9F94E-F1AB-493E-B0C9-6983A05B025F}" type="presParOf" srcId="{8D1CAA2C-3F95-41CE-B0D2-89D1212D599F}" destId="{22C9E947-ABBF-4C7D-AFD6-D7EDF9AFA240}" srcOrd="0" destOrd="0" presId="urn:microsoft.com/office/officeart/2008/layout/LinedList"/>
    <dgm:cxn modelId="{B2904DBB-5CE4-4429-B6F4-3C0419C034D9}" type="presParOf" srcId="{8D1CAA2C-3F95-41CE-B0D2-89D1212D599F}" destId="{AC3B392B-4320-4693-AFE7-A54F183F8D97}" srcOrd="1" destOrd="0" presId="urn:microsoft.com/office/officeart/2008/layout/LinedList"/>
    <dgm:cxn modelId="{CBFF85DB-4B77-463C-99A9-B76ECDAA0E71}" type="presParOf" srcId="{8D1CAA2C-3F95-41CE-B0D2-89D1212D599F}" destId="{66896FC6-9D1C-450F-A86B-F6D665585073}" srcOrd="2" destOrd="0" presId="urn:microsoft.com/office/officeart/2008/layout/LinedList"/>
    <dgm:cxn modelId="{87ED2075-C2C6-4130-8108-DD4C5E9B451A}" type="presParOf" srcId="{39FF4507-6EDD-4832-9C19-B55986F932D9}" destId="{909522D3-B235-4465-BFF9-556F78B0BF88}" srcOrd="8" destOrd="0" presId="urn:microsoft.com/office/officeart/2008/layout/LinedList"/>
    <dgm:cxn modelId="{1308C076-CD55-404C-BDCC-715A048A3609}" type="presParOf" srcId="{39FF4507-6EDD-4832-9C19-B55986F932D9}" destId="{7C660893-4725-41FC-B03F-12162545361A}" srcOrd="9" destOrd="0" presId="urn:microsoft.com/office/officeart/2008/layout/LinedList"/>
    <dgm:cxn modelId="{5AE4DE06-ADAD-448A-9633-3663DE912D67}" type="presParOf" srcId="{39FF4507-6EDD-4832-9C19-B55986F932D9}" destId="{77EA3D6F-64BC-4AC4-884B-4B9EE57568F3}" srcOrd="10" destOrd="0" presId="urn:microsoft.com/office/officeart/2008/layout/LinedList"/>
    <dgm:cxn modelId="{DF817443-911F-496E-AE62-DD7FD68E2AD0}" type="presParOf" srcId="{77EA3D6F-64BC-4AC4-884B-4B9EE57568F3}" destId="{56EBA07B-E674-4C5B-96A7-6B6E1417CBAF}" srcOrd="0" destOrd="0" presId="urn:microsoft.com/office/officeart/2008/layout/LinedList"/>
    <dgm:cxn modelId="{F3254FD4-7111-483C-9993-FD748E2BD822}" type="presParOf" srcId="{77EA3D6F-64BC-4AC4-884B-4B9EE57568F3}" destId="{BBF94411-362E-4094-B7B2-F45A341988B7}" srcOrd="1" destOrd="0" presId="urn:microsoft.com/office/officeart/2008/layout/LinedList"/>
    <dgm:cxn modelId="{B5B44FF0-B541-4D39-947D-A7122BD32144}" type="presParOf" srcId="{77EA3D6F-64BC-4AC4-884B-4B9EE57568F3}" destId="{E5854330-A1ED-4233-AC86-45109D3B2EE7}" srcOrd="2" destOrd="0" presId="urn:microsoft.com/office/officeart/2008/layout/LinedList"/>
    <dgm:cxn modelId="{1A73E2F7-2F1E-4EB7-8619-972FF12DEB3D}" type="presParOf" srcId="{39FF4507-6EDD-4832-9C19-B55986F932D9}" destId="{C3886F0E-CD30-4193-81C1-7340D8F29253}" srcOrd="11" destOrd="0" presId="urn:microsoft.com/office/officeart/2008/layout/LinedList"/>
    <dgm:cxn modelId="{AFF06A15-F526-415D-9E7A-361AD9FA7F4B}" type="presParOf" srcId="{39FF4507-6EDD-4832-9C19-B55986F932D9}" destId="{F93574B7-4DF3-4278-ACBE-CBBFA2F82518}" srcOrd="12" destOrd="0" presId="urn:microsoft.com/office/officeart/2008/layout/LinedList"/>
    <dgm:cxn modelId="{197A4414-E1F1-4514-8CD5-07C4EBAD78EF}" type="presParOf" srcId="{39FF4507-6EDD-4832-9C19-B55986F932D9}" destId="{AE855EDE-746F-495F-862F-BE6320F0B883}" srcOrd="13" destOrd="0" presId="urn:microsoft.com/office/officeart/2008/layout/LinedList"/>
    <dgm:cxn modelId="{BEA060F9-384D-426E-8F38-95A4D6BD7885}" type="presParOf" srcId="{AE855EDE-746F-495F-862F-BE6320F0B883}" destId="{F8F68DDB-610E-4EEB-BD43-AC8C0E549219}" srcOrd="0" destOrd="0" presId="urn:microsoft.com/office/officeart/2008/layout/LinedList"/>
    <dgm:cxn modelId="{E7B62848-8844-4842-B598-45519206C916}" type="presParOf" srcId="{AE855EDE-746F-495F-862F-BE6320F0B883}" destId="{DF6CA149-F2B9-49AD-9412-4F629E01F4A9}" srcOrd="1" destOrd="0" presId="urn:microsoft.com/office/officeart/2008/layout/LinedList"/>
    <dgm:cxn modelId="{11059459-54B3-4C0C-BF12-1835EE6F3B5A}" type="presParOf" srcId="{AE855EDE-746F-495F-862F-BE6320F0B883}" destId="{4643A30B-DCF5-4B55-B4CC-9E74C4D286F9}" srcOrd="2" destOrd="0" presId="urn:microsoft.com/office/officeart/2008/layout/LinedList"/>
    <dgm:cxn modelId="{6022356F-A8B9-4C86-8236-238A06FD47D9}" type="presParOf" srcId="{39FF4507-6EDD-4832-9C19-B55986F932D9}" destId="{4636C6E2-8710-4470-8170-19FB7A224532}" srcOrd="14" destOrd="0" presId="urn:microsoft.com/office/officeart/2008/layout/LinedList"/>
    <dgm:cxn modelId="{F067334E-2957-485D-BA0E-72F73C43B805}" type="presParOf" srcId="{39FF4507-6EDD-4832-9C19-B55986F932D9}" destId="{EA96B8D1-8628-417A-A22F-D61F973844BD}" srcOrd="15"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C980DF-6E8F-4D80-853D-C1D719110110}" type="doc">
      <dgm:prSet loTypeId="urn:microsoft.com/office/officeart/2005/8/layout/process1" loCatId="process" qsTypeId="urn:microsoft.com/office/officeart/2005/8/quickstyle/simple1" qsCatId="simple" csTypeId="urn:microsoft.com/office/officeart/2005/8/colors/colorful2" csCatId="colorful" phldr="1"/>
      <dgm:spPr/>
    </dgm:pt>
    <dgm:pt modelId="{E3DD5AC5-17BF-4985-A0B0-C530F5AD5ACE}">
      <dgm:prSet phldrT="[Testo]" custT="1"/>
      <dgm:spPr/>
      <dgm:t>
        <a:bodyPr/>
        <a:lstStyle/>
        <a:p>
          <a:r>
            <a:rPr lang="it-IT" sz="2700" dirty="0"/>
            <a:t>Consumo funzionale del brand</a:t>
          </a:r>
        </a:p>
      </dgm:t>
    </dgm:pt>
    <dgm:pt modelId="{D9943155-E181-4194-8506-391938867BA4}" type="parTrans" cxnId="{82E8E3CB-3071-41FB-A020-67E6ED93B761}">
      <dgm:prSet/>
      <dgm:spPr/>
      <dgm:t>
        <a:bodyPr/>
        <a:lstStyle/>
        <a:p>
          <a:endParaRPr lang="it-IT"/>
        </a:p>
      </dgm:t>
    </dgm:pt>
    <dgm:pt modelId="{D63A6F92-8DE3-4FD8-B60D-19EFD068BCFE}" type="sibTrans" cxnId="{82E8E3CB-3071-41FB-A020-67E6ED93B761}">
      <dgm:prSet/>
      <dgm:spPr/>
      <dgm:t>
        <a:bodyPr/>
        <a:lstStyle/>
        <a:p>
          <a:endParaRPr lang="it-IT"/>
        </a:p>
      </dgm:t>
    </dgm:pt>
    <dgm:pt modelId="{DFAE4F8C-3A8F-48AC-B4C7-1081F8D81DD2}">
      <dgm:prSet phldrT="[Testo]" custT="1"/>
      <dgm:spPr/>
      <dgm:t>
        <a:bodyPr/>
        <a:lstStyle/>
        <a:p>
          <a:r>
            <a:rPr lang="it-IT" sz="2700" dirty="0"/>
            <a:t>Consumo emotivo del brand</a:t>
          </a:r>
        </a:p>
      </dgm:t>
    </dgm:pt>
    <dgm:pt modelId="{FB137DA9-2634-45D3-93EF-73B03925C2FE}" type="parTrans" cxnId="{454AB058-2CB5-4AFC-A284-6DB9FEC74AC3}">
      <dgm:prSet/>
      <dgm:spPr/>
      <dgm:t>
        <a:bodyPr/>
        <a:lstStyle/>
        <a:p>
          <a:endParaRPr lang="it-IT"/>
        </a:p>
      </dgm:t>
    </dgm:pt>
    <dgm:pt modelId="{C24CBC9F-D758-4A5F-A01B-612CA0A7EF5E}" type="sibTrans" cxnId="{454AB058-2CB5-4AFC-A284-6DB9FEC74AC3}">
      <dgm:prSet/>
      <dgm:spPr/>
      <dgm:t>
        <a:bodyPr/>
        <a:lstStyle/>
        <a:p>
          <a:endParaRPr lang="it-IT"/>
        </a:p>
      </dgm:t>
    </dgm:pt>
    <dgm:pt modelId="{09AAE8A1-2252-4C2E-896A-78290AD8E007}">
      <dgm:prSet phldrT="[Testo]" custT="1"/>
      <dgm:spPr/>
      <dgm:t>
        <a:bodyPr/>
        <a:lstStyle/>
        <a:p>
          <a:r>
            <a:rPr lang="it-IT" sz="2700" dirty="0"/>
            <a:t>Consumo auto-orientato del brand</a:t>
          </a:r>
        </a:p>
      </dgm:t>
    </dgm:pt>
    <dgm:pt modelId="{88631116-D862-4C23-9C04-4BAE83D95E3D}" type="parTrans" cxnId="{7A78F1A1-D697-43C0-B907-AA732E42D6B8}">
      <dgm:prSet/>
      <dgm:spPr/>
      <dgm:t>
        <a:bodyPr/>
        <a:lstStyle/>
        <a:p>
          <a:endParaRPr lang="it-IT"/>
        </a:p>
      </dgm:t>
    </dgm:pt>
    <dgm:pt modelId="{4A65EA2C-711B-4161-8F34-7B5BDBDA0BBF}" type="sibTrans" cxnId="{7A78F1A1-D697-43C0-B907-AA732E42D6B8}">
      <dgm:prSet/>
      <dgm:spPr/>
      <dgm:t>
        <a:bodyPr/>
        <a:lstStyle/>
        <a:p>
          <a:endParaRPr lang="it-IT"/>
        </a:p>
      </dgm:t>
    </dgm:pt>
    <dgm:pt modelId="{F22A49EF-2549-4A82-A275-0CCE787CFD0D}">
      <dgm:prSet phldrT="[Testo]" custT="1"/>
      <dgm:spPr/>
      <dgm:t>
        <a:bodyPr/>
        <a:lstStyle/>
        <a:p>
          <a:r>
            <a:rPr lang="it-IT" sz="2700" dirty="0"/>
            <a:t>Consumo sociale del brand</a:t>
          </a:r>
        </a:p>
      </dgm:t>
    </dgm:pt>
    <dgm:pt modelId="{98C4C50C-98DB-4E08-8749-FAA5EB05AE25}" type="parTrans" cxnId="{4CA55774-DE23-4128-9E54-FE9D73C91DE4}">
      <dgm:prSet/>
      <dgm:spPr/>
      <dgm:t>
        <a:bodyPr/>
        <a:lstStyle/>
        <a:p>
          <a:endParaRPr lang="it-IT"/>
        </a:p>
      </dgm:t>
    </dgm:pt>
    <dgm:pt modelId="{1987ED77-F125-4520-AA15-EECC72EA5A7D}" type="sibTrans" cxnId="{4CA55774-DE23-4128-9E54-FE9D73C91DE4}">
      <dgm:prSet/>
      <dgm:spPr/>
      <dgm:t>
        <a:bodyPr/>
        <a:lstStyle/>
        <a:p>
          <a:endParaRPr lang="it-IT"/>
        </a:p>
      </dgm:t>
    </dgm:pt>
    <dgm:pt modelId="{BE1CECC7-0228-4F40-8AB2-D05EE6C62AD7}">
      <dgm:prSet phldrT="[Testo]" custT="1"/>
      <dgm:spPr/>
      <dgm:t>
        <a:bodyPr/>
        <a:lstStyle/>
        <a:p>
          <a:r>
            <a:rPr lang="it-IT" sz="2700" dirty="0"/>
            <a:t>Consumo relazione del brand</a:t>
          </a:r>
        </a:p>
      </dgm:t>
    </dgm:pt>
    <dgm:pt modelId="{4643E02F-5F7E-4F2C-AA42-89297A9AB74A}" type="parTrans" cxnId="{E3D44DB1-9782-4654-95EC-11848A115179}">
      <dgm:prSet/>
      <dgm:spPr/>
      <dgm:t>
        <a:bodyPr/>
        <a:lstStyle/>
        <a:p>
          <a:endParaRPr lang="it-IT"/>
        </a:p>
      </dgm:t>
    </dgm:pt>
    <dgm:pt modelId="{2521425A-B661-494F-B724-90B8E1525AB1}" type="sibTrans" cxnId="{E3D44DB1-9782-4654-95EC-11848A115179}">
      <dgm:prSet/>
      <dgm:spPr/>
      <dgm:t>
        <a:bodyPr/>
        <a:lstStyle/>
        <a:p>
          <a:endParaRPr lang="it-IT"/>
        </a:p>
      </dgm:t>
    </dgm:pt>
    <dgm:pt modelId="{9CBD762F-7B5C-4E33-95EE-2EA7B0C00F53}" type="pres">
      <dgm:prSet presAssocID="{6AC980DF-6E8F-4D80-853D-C1D719110110}" presName="Name0" presStyleCnt="0">
        <dgm:presLayoutVars>
          <dgm:dir/>
          <dgm:resizeHandles val="exact"/>
        </dgm:presLayoutVars>
      </dgm:prSet>
      <dgm:spPr/>
    </dgm:pt>
    <dgm:pt modelId="{BA1C49FE-D664-4770-B4AF-7F6C785DB8C0}" type="pres">
      <dgm:prSet presAssocID="{E3DD5AC5-17BF-4985-A0B0-C530F5AD5ACE}" presName="node" presStyleLbl="node1" presStyleIdx="0" presStyleCnt="5" custScaleX="110989">
        <dgm:presLayoutVars>
          <dgm:bulletEnabled val="1"/>
        </dgm:presLayoutVars>
      </dgm:prSet>
      <dgm:spPr/>
    </dgm:pt>
    <dgm:pt modelId="{B36FF77B-2FA3-439A-8137-476413E3FE58}" type="pres">
      <dgm:prSet presAssocID="{D63A6F92-8DE3-4FD8-B60D-19EFD068BCFE}" presName="sibTrans" presStyleLbl="sibTrans2D1" presStyleIdx="0" presStyleCnt="4"/>
      <dgm:spPr/>
    </dgm:pt>
    <dgm:pt modelId="{40CDFDD9-A9D4-48B6-9287-DC885D3A96D7}" type="pres">
      <dgm:prSet presAssocID="{D63A6F92-8DE3-4FD8-B60D-19EFD068BCFE}" presName="connectorText" presStyleLbl="sibTrans2D1" presStyleIdx="0" presStyleCnt="4"/>
      <dgm:spPr/>
    </dgm:pt>
    <dgm:pt modelId="{41917E4E-76C8-4FF2-ACA9-C90B0DED07F1}" type="pres">
      <dgm:prSet presAssocID="{DFAE4F8C-3A8F-48AC-B4C7-1081F8D81DD2}" presName="node" presStyleLbl="node1" presStyleIdx="1" presStyleCnt="5">
        <dgm:presLayoutVars>
          <dgm:bulletEnabled val="1"/>
        </dgm:presLayoutVars>
      </dgm:prSet>
      <dgm:spPr/>
    </dgm:pt>
    <dgm:pt modelId="{4EAF5EB4-2C00-4FE8-9ED1-1D64B407A11A}" type="pres">
      <dgm:prSet presAssocID="{C24CBC9F-D758-4A5F-A01B-612CA0A7EF5E}" presName="sibTrans" presStyleLbl="sibTrans2D1" presStyleIdx="1" presStyleCnt="4"/>
      <dgm:spPr/>
    </dgm:pt>
    <dgm:pt modelId="{908245F9-2C79-4456-806C-6D1C366C59EC}" type="pres">
      <dgm:prSet presAssocID="{C24CBC9F-D758-4A5F-A01B-612CA0A7EF5E}" presName="connectorText" presStyleLbl="sibTrans2D1" presStyleIdx="1" presStyleCnt="4"/>
      <dgm:spPr/>
    </dgm:pt>
    <dgm:pt modelId="{B27894BC-90F4-419D-8807-AA3EDCDFF9D6}" type="pres">
      <dgm:prSet presAssocID="{09AAE8A1-2252-4C2E-896A-78290AD8E007}" presName="node" presStyleLbl="node1" presStyleIdx="2" presStyleCnt="5">
        <dgm:presLayoutVars>
          <dgm:bulletEnabled val="1"/>
        </dgm:presLayoutVars>
      </dgm:prSet>
      <dgm:spPr/>
    </dgm:pt>
    <dgm:pt modelId="{50C2F1A9-14BA-4133-B09C-CB19470D3B13}" type="pres">
      <dgm:prSet presAssocID="{4A65EA2C-711B-4161-8F34-7B5BDBDA0BBF}" presName="sibTrans" presStyleLbl="sibTrans2D1" presStyleIdx="2" presStyleCnt="4"/>
      <dgm:spPr/>
    </dgm:pt>
    <dgm:pt modelId="{9FEDD5BA-AB82-41A7-A508-7CD601162D21}" type="pres">
      <dgm:prSet presAssocID="{4A65EA2C-711B-4161-8F34-7B5BDBDA0BBF}" presName="connectorText" presStyleLbl="sibTrans2D1" presStyleIdx="2" presStyleCnt="4"/>
      <dgm:spPr/>
    </dgm:pt>
    <dgm:pt modelId="{DB6B9B2C-78CF-4D33-9229-7B85AD258EF2}" type="pres">
      <dgm:prSet presAssocID="{F22A49EF-2549-4A82-A275-0CCE787CFD0D}" presName="node" presStyleLbl="node1" presStyleIdx="3" presStyleCnt="5">
        <dgm:presLayoutVars>
          <dgm:bulletEnabled val="1"/>
        </dgm:presLayoutVars>
      </dgm:prSet>
      <dgm:spPr/>
    </dgm:pt>
    <dgm:pt modelId="{C8F442A0-3A04-4BC6-9864-6972601E6810}" type="pres">
      <dgm:prSet presAssocID="{1987ED77-F125-4520-AA15-EECC72EA5A7D}" presName="sibTrans" presStyleLbl="sibTrans2D1" presStyleIdx="3" presStyleCnt="4"/>
      <dgm:spPr/>
    </dgm:pt>
    <dgm:pt modelId="{3E44A141-339B-4DD3-9679-D01BF26C492D}" type="pres">
      <dgm:prSet presAssocID="{1987ED77-F125-4520-AA15-EECC72EA5A7D}" presName="connectorText" presStyleLbl="sibTrans2D1" presStyleIdx="3" presStyleCnt="4"/>
      <dgm:spPr/>
    </dgm:pt>
    <dgm:pt modelId="{210C2A8D-A42A-48E2-B73A-EB5901CD291C}" type="pres">
      <dgm:prSet presAssocID="{BE1CECC7-0228-4F40-8AB2-D05EE6C62AD7}" presName="node" presStyleLbl="node1" presStyleIdx="4" presStyleCnt="5">
        <dgm:presLayoutVars>
          <dgm:bulletEnabled val="1"/>
        </dgm:presLayoutVars>
      </dgm:prSet>
      <dgm:spPr/>
    </dgm:pt>
  </dgm:ptLst>
  <dgm:cxnLst>
    <dgm:cxn modelId="{DA0C1C32-8777-453E-B526-878491AF583A}" type="presOf" srcId="{C24CBC9F-D758-4A5F-A01B-612CA0A7EF5E}" destId="{908245F9-2C79-4456-806C-6D1C366C59EC}" srcOrd="1" destOrd="0" presId="urn:microsoft.com/office/officeart/2005/8/layout/process1"/>
    <dgm:cxn modelId="{AC4D4C67-2AA6-44DD-AF45-AF7FA4EECE1E}" type="presOf" srcId="{1987ED77-F125-4520-AA15-EECC72EA5A7D}" destId="{3E44A141-339B-4DD3-9679-D01BF26C492D}" srcOrd="1" destOrd="0" presId="urn:microsoft.com/office/officeart/2005/8/layout/process1"/>
    <dgm:cxn modelId="{DDA48E51-D8AF-4549-9CF6-40CD942E45D2}" type="presOf" srcId="{F22A49EF-2549-4A82-A275-0CCE787CFD0D}" destId="{DB6B9B2C-78CF-4D33-9229-7B85AD258EF2}" srcOrd="0" destOrd="0" presId="urn:microsoft.com/office/officeart/2005/8/layout/process1"/>
    <dgm:cxn modelId="{4CA55774-DE23-4128-9E54-FE9D73C91DE4}" srcId="{6AC980DF-6E8F-4D80-853D-C1D719110110}" destId="{F22A49EF-2549-4A82-A275-0CCE787CFD0D}" srcOrd="3" destOrd="0" parTransId="{98C4C50C-98DB-4E08-8749-FAA5EB05AE25}" sibTransId="{1987ED77-F125-4520-AA15-EECC72EA5A7D}"/>
    <dgm:cxn modelId="{A9045B57-62D6-485B-B1D4-D5D93873925D}" type="presOf" srcId="{D63A6F92-8DE3-4FD8-B60D-19EFD068BCFE}" destId="{B36FF77B-2FA3-439A-8137-476413E3FE58}" srcOrd="0" destOrd="0" presId="urn:microsoft.com/office/officeart/2005/8/layout/process1"/>
    <dgm:cxn modelId="{454AB058-2CB5-4AFC-A284-6DB9FEC74AC3}" srcId="{6AC980DF-6E8F-4D80-853D-C1D719110110}" destId="{DFAE4F8C-3A8F-48AC-B4C7-1081F8D81DD2}" srcOrd="1" destOrd="0" parTransId="{FB137DA9-2634-45D3-93EF-73B03925C2FE}" sibTransId="{C24CBC9F-D758-4A5F-A01B-612CA0A7EF5E}"/>
    <dgm:cxn modelId="{69EE2559-DBE7-4135-B592-5EDC92D0A157}" type="presOf" srcId="{BE1CECC7-0228-4F40-8AB2-D05EE6C62AD7}" destId="{210C2A8D-A42A-48E2-B73A-EB5901CD291C}" srcOrd="0" destOrd="0" presId="urn:microsoft.com/office/officeart/2005/8/layout/process1"/>
    <dgm:cxn modelId="{6A462B85-01BF-4754-8156-BF12C0B1005B}" type="presOf" srcId="{1987ED77-F125-4520-AA15-EECC72EA5A7D}" destId="{C8F442A0-3A04-4BC6-9864-6972601E6810}" srcOrd="0" destOrd="0" presId="urn:microsoft.com/office/officeart/2005/8/layout/process1"/>
    <dgm:cxn modelId="{660FDD96-2D8E-41A9-B39D-31FB62C89844}" type="presOf" srcId="{09AAE8A1-2252-4C2E-896A-78290AD8E007}" destId="{B27894BC-90F4-419D-8807-AA3EDCDFF9D6}" srcOrd="0" destOrd="0" presId="urn:microsoft.com/office/officeart/2005/8/layout/process1"/>
    <dgm:cxn modelId="{34F4A19E-7F65-4C80-890A-9CCC6F5855B9}" type="presOf" srcId="{E3DD5AC5-17BF-4985-A0B0-C530F5AD5ACE}" destId="{BA1C49FE-D664-4770-B4AF-7F6C785DB8C0}" srcOrd="0" destOrd="0" presId="urn:microsoft.com/office/officeart/2005/8/layout/process1"/>
    <dgm:cxn modelId="{7A78F1A1-D697-43C0-B907-AA732E42D6B8}" srcId="{6AC980DF-6E8F-4D80-853D-C1D719110110}" destId="{09AAE8A1-2252-4C2E-896A-78290AD8E007}" srcOrd="2" destOrd="0" parTransId="{88631116-D862-4C23-9C04-4BAE83D95E3D}" sibTransId="{4A65EA2C-711B-4161-8F34-7B5BDBDA0BBF}"/>
    <dgm:cxn modelId="{5EDB2CAA-A938-4F6A-869A-3A244C9A5A13}" type="presOf" srcId="{D63A6F92-8DE3-4FD8-B60D-19EFD068BCFE}" destId="{40CDFDD9-A9D4-48B6-9287-DC885D3A96D7}" srcOrd="1" destOrd="0" presId="urn:microsoft.com/office/officeart/2005/8/layout/process1"/>
    <dgm:cxn modelId="{227DE4AB-8428-4AA6-8A60-E4F621112D67}" type="presOf" srcId="{DFAE4F8C-3A8F-48AC-B4C7-1081F8D81DD2}" destId="{41917E4E-76C8-4FF2-ACA9-C90B0DED07F1}" srcOrd="0" destOrd="0" presId="urn:microsoft.com/office/officeart/2005/8/layout/process1"/>
    <dgm:cxn modelId="{E3D44DB1-9782-4654-95EC-11848A115179}" srcId="{6AC980DF-6E8F-4D80-853D-C1D719110110}" destId="{BE1CECC7-0228-4F40-8AB2-D05EE6C62AD7}" srcOrd="4" destOrd="0" parTransId="{4643E02F-5F7E-4F2C-AA42-89297A9AB74A}" sibTransId="{2521425A-B661-494F-B724-90B8E1525AB1}"/>
    <dgm:cxn modelId="{1435F2B7-AF4A-4B25-AF3E-F1C9064ABB99}" type="presOf" srcId="{4A65EA2C-711B-4161-8F34-7B5BDBDA0BBF}" destId="{9FEDD5BA-AB82-41A7-A508-7CD601162D21}" srcOrd="1" destOrd="0" presId="urn:microsoft.com/office/officeart/2005/8/layout/process1"/>
    <dgm:cxn modelId="{82E8E3CB-3071-41FB-A020-67E6ED93B761}" srcId="{6AC980DF-6E8F-4D80-853D-C1D719110110}" destId="{E3DD5AC5-17BF-4985-A0B0-C530F5AD5ACE}" srcOrd="0" destOrd="0" parTransId="{D9943155-E181-4194-8506-391938867BA4}" sibTransId="{D63A6F92-8DE3-4FD8-B60D-19EFD068BCFE}"/>
    <dgm:cxn modelId="{24F8F9E0-E407-449C-9B5A-86D769BBFEE8}" type="presOf" srcId="{C24CBC9F-D758-4A5F-A01B-612CA0A7EF5E}" destId="{4EAF5EB4-2C00-4FE8-9ED1-1D64B407A11A}" srcOrd="0" destOrd="0" presId="urn:microsoft.com/office/officeart/2005/8/layout/process1"/>
    <dgm:cxn modelId="{9BB6C2F0-EC38-4D17-9AFD-B78B2A6425D3}" type="presOf" srcId="{4A65EA2C-711B-4161-8F34-7B5BDBDA0BBF}" destId="{50C2F1A9-14BA-4133-B09C-CB19470D3B13}" srcOrd="0" destOrd="0" presId="urn:microsoft.com/office/officeart/2005/8/layout/process1"/>
    <dgm:cxn modelId="{80C600F2-9855-45C4-9678-646E021F198A}" type="presOf" srcId="{6AC980DF-6E8F-4D80-853D-C1D719110110}" destId="{9CBD762F-7B5C-4E33-95EE-2EA7B0C00F53}" srcOrd="0" destOrd="0" presId="urn:microsoft.com/office/officeart/2005/8/layout/process1"/>
    <dgm:cxn modelId="{10807DBA-6C55-46CF-8686-B23673BB465A}" type="presParOf" srcId="{9CBD762F-7B5C-4E33-95EE-2EA7B0C00F53}" destId="{BA1C49FE-D664-4770-B4AF-7F6C785DB8C0}" srcOrd="0" destOrd="0" presId="urn:microsoft.com/office/officeart/2005/8/layout/process1"/>
    <dgm:cxn modelId="{86DF006D-4618-4F08-B0C2-5B5337EF843E}" type="presParOf" srcId="{9CBD762F-7B5C-4E33-95EE-2EA7B0C00F53}" destId="{B36FF77B-2FA3-439A-8137-476413E3FE58}" srcOrd="1" destOrd="0" presId="urn:microsoft.com/office/officeart/2005/8/layout/process1"/>
    <dgm:cxn modelId="{A212E28F-02A7-49B2-B998-C45D806374A0}" type="presParOf" srcId="{B36FF77B-2FA3-439A-8137-476413E3FE58}" destId="{40CDFDD9-A9D4-48B6-9287-DC885D3A96D7}" srcOrd="0" destOrd="0" presId="urn:microsoft.com/office/officeart/2005/8/layout/process1"/>
    <dgm:cxn modelId="{2A4A5CF5-C077-485C-9158-7D7E216FC430}" type="presParOf" srcId="{9CBD762F-7B5C-4E33-95EE-2EA7B0C00F53}" destId="{41917E4E-76C8-4FF2-ACA9-C90B0DED07F1}" srcOrd="2" destOrd="0" presId="urn:microsoft.com/office/officeart/2005/8/layout/process1"/>
    <dgm:cxn modelId="{48027DA2-EF91-45D8-BF0D-4BE370AC939A}" type="presParOf" srcId="{9CBD762F-7B5C-4E33-95EE-2EA7B0C00F53}" destId="{4EAF5EB4-2C00-4FE8-9ED1-1D64B407A11A}" srcOrd="3" destOrd="0" presId="urn:microsoft.com/office/officeart/2005/8/layout/process1"/>
    <dgm:cxn modelId="{CD8F89B3-1C09-426D-8425-4477D8F0CF5B}" type="presParOf" srcId="{4EAF5EB4-2C00-4FE8-9ED1-1D64B407A11A}" destId="{908245F9-2C79-4456-806C-6D1C366C59EC}" srcOrd="0" destOrd="0" presId="urn:microsoft.com/office/officeart/2005/8/layout/process1"/>
    <dgm:cxn modelId="{C1907DEE-EE28-4BB4-9030-80BD18E81033}" type="presParOf" srcId="{9CBD762F-7B5C-4E33-95EE-2EA7B0C00F53}" destId="{B27894BC-90F4-419D-8807-AA3EDCDFF9D6}" srcOrd="4" destOrd="0" presId="urn:microsoft.com/office/officeart/2005/8/layout/process1"/>
    <dgm:cxn modelId="{933B6FC6-41B2-4D97-AA1C-11EEB2FC0880}" type="presParOf" srcId="{9CBD762F-7B5C-4E33-95EE-2EA7B0C00F53}" destId="{50C2F1A9-14BA-4133-B09C-CB19470D3B13}" srcOrd="5" destOrd="0" presId="urn:microsoft.com/office/officeart/2005/8/layout/process1"/>
    <dgm:cxn modelId="{3C9422D6-B4A8-4B33-B5FF-66E114F67229}" type="presParOf" srcId="{50C2F1A9-14BA-4133-B09C-CB19470D3B13}" destId="{9FEDD5BA-AB82-41A7-A508-7CD601162D21}" srcOrd="0" destOrd="0" presId="urn:microsoft.com/office/officeart/2005/8/layout/process1"/>
    <dgm:cxn modelId="{47E37193-9C8A-40FA-B34A-7132835B8ABE}" type="presParOf" srcId="{9CBD762F-7B5C-4E33-95EE-2EA7B0C00F53}" destId="{DB6B9B2C-78CF-4D33-9229-7B85AD258EF2}" srcOrd="6" destOrd="0" presId="urn:microsoft.com/office/officeart/2005/8/layout/process1"/>
    <dgm:cxn modelId="{18DB2806-1376-45B3-9D98-ACBB0F72CDEC}" type="presParOf" srcId="{9CBD762F-7B5C-4E33-95EE-2EA7B0C00F53}" destId="{C8F442A0-3A04-4BC6-9864-6972601E6810}" srcOrd="7" destOrd="0" presId="urn:microsoft.com/office/officeart/2005/8/layout/process1"/>
    <dgm:cxn modelId="{6E2DA2E7-7D12-4E22-B2B0-B5D5B4C7B045}" type="presParOf" srcId="{C8F442A0-3A04-4BC6-9864-6972601E6810}" destId="{3E44A141-339B-4DD3-9679-D01BF26C492D}" srcOrd="0" destOrd="0" presId="urn:microsoft.com/office/officeart/2005/8/layout/process1"/>
    <dgm:cxn modelId="{10899EF1-DEF2-4E3B-9257-F6B2C7E508D0}" type="presParOf" srcId="{9CBD762F-7B5C-4E33-95EE-2EA7B0C00F53}" destId="{210C2A8D-A42A-48E2-B73A-EB5901CD291C}" srcOrd="8"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D95CAE-5599-4D84-8C4E-4824CB40E127}">
      <dsp:nvSpPr>
        <dsp:cNvPr id="0" name=""/>
        <dsp:cNvSpPr/>
      </dsp:nvSpPr>
      <dsp:spPr>
        <a:xfrm>
          <a:off x="2224110" y="0"/>
          <a:ext cx="5508703" cy="5508703"/>
        </a:xfrm>
        <a:prstGeom prst="triangle">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AAA330C-E7EA-4887-B427-CEBD943D6CB0}">
      <dsp:nvSpPr>
        <dsp:cNvPr id="0" name=""/>
        <dsp:cNvSpPr/>
      </dsp:nvSpPr>
      <dsp:spPr>
        <a:xfrm>
          <a:off x="4978461" y="551408"/>
          <a:ext cx="3580656" cy="979085"/>
        </a:xfrm>
        <a:prstGeom prst="roundRect">
          <a:avLst/>
        </a:prstGeom>
        <a:solidFill>
          <a:schemeClr val="lt1">
            <a:alpha val="90000"/>
            <a:hueOff val="0"/>
            <a:satOff val="0"/>
            <a:lumOff val="0"/>
            <a:alphaOff val="0"/>
          </a:schemeClr>
        </a:solidFill>
        <a:ln w="15875"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2"/>
              </a:solidFill>
              <a:effectLst>
                <a:outerShdw blurRad="38100" dist="38100" dir="2700000" algn="tl">
                  <a:srgbClr val="000000">
                    <a:alpha val="43137"/>
                  </a:srgbClr>
                </a:outerShdw>
              </a:effectLst>
            </a:rPr>
            <a:t>1. </a:t>
          </a:r>
          <a:r>
            <a:rPr lang="it-IT" sz="2100" kern="1200" dirty="0">
              <a:solidFill>
                <a:schemeClr val="tx2"/>
              </a:solidFill>
            </a:rPr>
            <a:t>Identificare e stabilire il posizionamento del brand</a:t>
          </a:r>
        </a:p>
      </dsp:txBody>
      <dsp:txXfrm>
        <a:off x="5026256" y="599203"/>
        <a:ext cx="3485066" cy="883495"/>
      </dsp:txXfrm>
    </dsp:sp>
    <dsp:sp modelId="{DF18E321-B443-40C7-ABA3-A5E6FE3A1A68}">
      <dsp:nvSpPr>
        <dsp:cNvPr id="0" name=""/>
        <dsp:cNvSpPr/>
      </dsp:nvSpPr>
      <dsp:spPr>
        <a:xfrm>
          <a:off x="4978461" y="1652879"/>
          <a:ext cx="3580656" cy="979085"/>
        </a:xfrm>
        <a:prstGeom prst="roundRect">
          <a:avLst/>
        </a:prstGeom>
        <a:solidFill>
          <a:schemeClr val="lt1">
            <a:alpha val="90000"/>
            <a:hueOff val="0"/>
            <a:satOff val="0"/>
            <a:lumOff val="0"/>
            <a:alphaOff val="0"/>
          </a:schemeClr>
        </a:solidFill>
        <a:ln w="15875" cap="flat" cmpd="sng" algn="ctr">
          <a:solidFill>
            <a:schemeClr val="accent4">
              <a:hueOff val="3266964"/>
              <a:satOff val="-13592"/>
              <a:lumOff val="3203"/>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2"/>
              </a:solidFill>
              <a:effectLst>
                <a:outerShdw blurRad="38100" dist="38100" dir="2700000" algn="tl">
                  <a:srgbClr val="000000">
                    <a:alpha val="43137"/>
                  </a:srgbClr>
                </a:outerShdw>
              </a:effectLst>
            </a:rPr>
            <a:t>2. </a:t>
          </a:r>
          <a:r>
            <a:rPr lang="it-IT" sz="2100" kern="1200" dirty="0">
              <a:solidFill>
                <a:schemeClr val="tx2"/>
              </a:solidFill>
            </a:rPr>
            <a:t>Pianificare e implementare programmi di brand marketing</a:t>
          </a:r>
        </a:p>
      </dsp:txBody>
      <dsp:txXfrm>
        <a:off x="5026256" y="1700674"/>
        <a:ext cx="3485066" cy="883495"/>
      </dsp:txXfrm>
    </dsp:sp>
    <dsp:sp modelId="{5701A9ED-DDA5-499A-8474-E02E7580AC9C}">
      <dsp:nvSpPr>
        <dsp:cNvPr id="0" name=""/>
        <dsp:cNvSpPr/>
      </dsp:nvSpPr>
      <dsp:spPr>
        <a:xfrm>
          <a:off x="4978461" y="2754351"/>
          <a:ext cx="3580656" cy="979085"/>
        </a:xfrm>
        <a:prstGeom prst="roundRect">
          <a:avLst/>
        </a:prstGeom>
        <a:solidFill>
          <a:schemeClr val="lt1">
            <a:alpha val="90000"/>
            <a:hueOff val="0"/>
            <a:satOff val="0"/>
            <a:lumOff val="0"/>
            <a:alphaOff val="0"/>
          </a:schemeClr>
        </a:solidFill>
        <a:ln w="15875" cap="flat" cmpd="sng" algn="ctr">
          <a:solidFill>
            <a:schemeClr val="accent4">
              <a:hueOff val="6533927"/>
              <a:satOff val="-27185"/>
              <a:lumOff val="6405"/>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2"/>
              </a:solidFill>
              <a:effectLst>
                <a:outerShdw blurRad="38100" dist="38100" dir="2700000" algn="tl">
                  <a:srgbClr val="000000">
                    <a:alpha val="43137"/>
                  </a:srgbClr>
                </a:outerShdw>
              </a:effectLst>
            </a:rPr>
            <a:t>3. </a:t>
          </a:r>
          <a:r>
            <a:rPr lang="it-IT" sz="2100" kern="1200" dirty="0">
              <a:solidFill>
                <a:schemeClr val="tx2"/>
              </a:solidFill>
            </a:rPr>
            <a:t>Misurare e interpretare performance del brand</a:t>
          </a:r>
        </a:p>
      </dsp:txBody>
      <dsp:txXfrm>
        <a:off x="5026256" y="2802146"/>
        <a:ext cx="3485066" cy="883495"/>
      </dsp:txXfrm>
    </dsp:sp>
    <dsp:sp modelId="{E3C0074B-E6AA-47EF-BE36-E446A959305B}">
      <dsp:nvSpPr>
        <dsp:cNvPr id="0" name=""/>
        <dsp:cNvSpPr/>
      </dsp:nvSpPr>
      <dsp:spPr>
        <a:xfrm>
          <a:off x="4978461" y="3855823"/>
          <a:ext cx="3580656" cy="979085"/>
        </a:xfrm>
        <a:prstGeom prst="roundRect">
          <a:avLst/>
        </a:prstGeom>
        <a:solidFill>
          <a:schemeClr val="lt1">
            <a:alpha val="90000"/>
            <a:hueOff val="0"/>
            <a:satOff val="0"/>
            <a:lumOff val="0"/>
            <a:alphaOff val="0"/>
          </a:schemeClr>
        </a:solidFill>
        <a:ln w="15875" cap="flat" cmpd="sng" algn="ctr">
          <a:solidFill>
            <a:schemeClr val="accent4">
              <a:hueOff val="9800891"/>
              <a:satOff val="-40777"/>
              <a:lumOff val="960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dirty="0">
              <a:solidFill>
                <a:schemeClr val="tx2"/>
              </a:solidFill>
              <a:effectLst>
                <a:outerShdw blurRad="38100" dist="38100" dir="2700000" algn="tl">
                  <a:srgbClr val="000000">
                    <a:alpha val="43137"/>
                  </a:srgbClr>
                </a:outerShdw>
              </a:effectLst>
            </a:rPr>
            <a:t>4. </a:t>
          </a:r>
          <a:r>
            <a:rPr lang="it-IT" sz="2100" kern="1200" dirty="0">
              <a:solidFill>
                <a:schemeClr val="tx2"/>
              </a:solidFill>
            </a:rPr>
            <a:t>Aumentare e mantenere la brand equity</a:t>
          </a:r>
        </a:p>
      </dsp:txBody>
      <dsp:txXfrm>
        <a:off x="5026256" y="3903618"/>
        <a:ext cx="3485066" cy="88349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AD23213-7C36-4B08-85EA-B8759CAF1F94}">
      <dsp:nvSpPr>
        <dsp:cNvPr id="0" name=""/>
        <dsp:cNvSpPr/>
      </dsp:nvSpPr>
      <dsp:spPr>
        <a:xfrm>
          <a:off x="259338" y="1927"/>
          <a:ext cx="2546126" cy="1527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t>Brand </a:t>
          </a:r>
          <a:r>
            <a:rPr lang="it-IT" sz="3000" kern="1200" dirty="0" err="1"/>
            <a:t>Awareness</a:t>
          </a:r>
          <a:endParaRPr lang="it-IT" sz="3000" kern="1200" dirty="0"/>
        </a:p>
      </dsp:txBody>
      <dsp:txXfrm>
        <a:off x="259338" y="1927"/>
        <a:ext cx="2546126" cy="1527675"/>
      </dsp:txXfrm>
    </dsp:sp>
    <dsp:sp modelId="{4288CC8B-484E-49AC-8E30-85B7A524F260}">
      <dsp:nvSpPr>
        <dsp:cNvPr id="0" name=""/>
        <dsp:cNvSpPr/>
      </dsp:nvSpPr>
      <dsp:spPr>
        <a:xfrm>
          <a:off x="3060077" y="1927"/>
          <a:ext cx="2546126" cy="1527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t>Brand loyalty</a:t>
          </a:r>
        </a:p>
      </dsp:txBody>
      <dsp:txXfrm>
        <a:off x="3060077" y="1927"/>
        <a:ext cx="2546126" cy="1527675"/>
      </dsp:txXfrm>
    </dsp:sp>
    <dsp:sp modelId="{DBF39AF4-0761-4CCC-A94F-DB66386D7F05}">
      <dsp:nvSpPr>
        <dsp:cNvPr id="0" name=""/>
        <dsp:cNvSpPr/>
      </dsp:nvSpPr>
      <dsp:spPr>
        <a:xfrm>
          <a:off x="259338" y="1784215"/>
          <a:ext cx="2546126" cy="1527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t>Qualità percepita</a:t>
          </a:r>
        </a:p>
      </dsp:txBody>
      <dsp:txXfrm>
        <a:off x="259338" y="1784215"/>
        <a:ext cx="2546126" cy="1527675"/>
      </dsp:txXfrm>
    </dsp:sp>
    <dsp:sp modelId="{5E8C0656-4A66-49AA-9AEF-F047622291DD}">
      <dsp:nvSpPr>
        <dsp:cNvPr id="0" name=""/>
        <dsp:cNvSpPr/>
      </dsp:nvSpPr>
      <dsp:spPr>
        <a:xfrm>
          <a:off x="3060077" y="1784215"/>
          <a:ext cx="2546126" cy="1527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t>Brand </a:t>
          </a:r>
          <a:r>
            <a:rPr lang="it-IT" sz="3000" kern="1200" dirty="0" err="1"/>
            <a:t>association</a:t>
          </a:r>
          <a:endParaRPr lang="it-IT" sz="3000" kern="1200" dirty="0"/>
        </a:p>
      </dsp:txBody>
      <dsp:txXfrm>
        <a:off x="3060077" y="1784215"/>
        <a:ext cx="2546126" cy="1527675"/>
      </dsp:txXfrm>
    </dsp:sp>
    <dsp:sp modelId="{D5A128C8-3744-4A42-8E99-439F8302F10F}">
      <dsp:nvSpPr>
        <dsp:cNvPr id="0" name=""/>
        <dsp:cNvSpPr/>
      </dsp:nvSpPr>
      <dsp:spPr>
        <a:xfrm>
          <a:off x="1659707" y="3566504"/>
          <a:ext cx="2546126" cy="152767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it-IT" sz="3000" kern="1200" dirty="0"/>
            <a:t>Altri asset del brand</a:t>
          </a:r>
        </a:p>
      </dsp:txBody>
      <dsp:txXfrm>
        <a:off x="1659707" y="3566504"/>
        <a:ext cx="2546126" cy="152767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771D76-E737-4171-B109-9BCCB979F09F}">
      <dsp:nvSpPr>
        <dsp:cNvPr id="0" name=""/>
        <dsp:cNvSpPr/>
      </dsp:nvSpPr>
      <dsp:spPr>
        <a:xfrm>
          <a:off x="1071353" y="1195510"/>
          <a:ext cx="2006435" cy="1338292"/>
        </a:xfrm>
        <a:prstGeom prst="rect">
          <a:avLst/>
        </a:prstGeom>
        <a:solidFill>
          <a:schemeClr val="accent5">
            <a:tint val="40000"/>
            <a:alpha val="90000"/>
            <a:hueOff val="0"/>
            <a:satOff val="0"/>
            <a:lumOff val="0"/>
            <a:alphaOff val="0"/>
          </a:schemeClr>
        </a:solidFill>
        <a:ln w="15875"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ctr" defTabSz="1111250">
            <a:lnSpc>
              <a:spcPct val="90000"/>
            </a:lnSpc>
            <a:spcBef>
              <a:spcPct val="0"/>
            </a:spcBef>
            <a:spcAft>
              <a:spcPct val="35000"/>
            </a:spcAft>
            <a:buNone/>
          </a:pPr>
          <a:r>
            <a:rPr lang="it-IT" sz="2500" kern="1200" dirty="0">
              <a:solidFill>
                <a:schemeClr val="accent1">
                  <a:lumMod val="60000"/>
                  <a:lumOff val="40000"/>
                </a:schemeClr>
              </a:solidFill>
              <a:effectLst>
                <a:outerShdw blurRad="38100" dist="38100" dir="2700000" algn="tl">
                  <a:srgbClr val="000000">
                    <a:alpha val="43137"/>
                  </a:srgbClr>
                </a:outerShdw>
              </a:effectLst>
            </a:rPr>
            <a:t>VARIABILI FATTUALI</a:t>
          </a:r>
        </a:p>
      </dsp:txBody>
      <dsp:txXfrm>
        <a:off x="1392383" y="1195510"/>
        <a:ext cx="1685405" cy="1338292"/>
      </dsp:txXfrm>
    </dsp:sp>
    <dsp:sp modelId="{66C49EE9-CBAF-4611-903F-1E45A0C722FA}">
      <dsp:nvSpPr>
        <dsp:cNvPr id="0" name=""/>
        <dsp:cNvSpPr/>
      </dsp:nvSpPr>
      <dsp:spPr>
        <a:xfrm>
          <a:off x="1071353" y="2533803"/>
          <a:ext cx="2006435" cy="1338292"/>
        </a:xfrm>
        <a:prstGeom prst="rect">
          <a:avLst/>
        </a:prstGeom>
        <a:solidFill>
          <a:schemeClr val="accent5">
            <a:tint val="40000"/>
            <a:alpha val="90000"/>
            <a:hueOff val="-2246587"/>
            <a:satOff val="-7611"/>
            <a:lumOff val="-976"/>
            <a:alphaOff val="0"/>
          </a:schemeClr>
        </a:solidFill>
        <a:ln w="15875" cap="flat" cmpd="sng" algn="ctr">
          <a:solidFill>
            <a:schemeClr val="accent5">
              <a:tint val="40000"/>
              <a:alpha val="90000"/>
              <a:hueOff val="-2246587"/>
              <a:satOff val="-7611"/>
              <a:lumOff val="-976"/>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marL="0" lvl="0" indent="0" algn="ctr" defTabSz="666750">
            <a:lnSpc>
              <a:spcPct val="90000"/>
            </a:lnSpc>
            <a:spcBef>
              <a:spcPct val="0"/>
            </a:spcBef>
            <a:spcAft>
              <a:spcPct val="35000"/>
            </a:spcAft>
            <a:buNone/>
          </a:pPr>
          <a:r>
            <a:rPr lang="it-IT" sz="1500" kern="1200" dirty="0">
              <a:solidFill>
                <a:schemeClr val="accent1">
                  <a:lumMod val="75000"/>
                </a:schemeClr>
              </a:solidFill>
            </a:rPr>
            <a:t>Si riferiscono a questioni oggettive e osservabili come il layout dello store, il numero di camerini ecc.</a:t>
          </a:r>
        </a:p>
      </dsp:txBody>
      <dsp:txXfrm>
        <a:off x="1392383" y="2533803"/>
        <a:ext cx="1685405" cy="1338292"/>
      </dsp:txXfrm>
    </dsp:sp>
    <dsp:sp modelId="{FEC2F922-1CA7-4846-8312-0B7D9C86E38E}">
      <dsp:nvSpPr>
        <dsp:cNvPr id="0" name=""/>
        <dsp:cNvSpPr/>
      </dsp:nvSpPr>
      <dsp:spPr>
        <a:xfrm>
          <a:off x="1254" y="660461"/>
          <a:ext cx="1337623" cy="1337623"/>
        </a:xfrm>
        <a:prstGeom prst="ellipse">
          <a:avLst/>
        </a:prstGeom>
        <a:solidFill>
          <a:schemeClr val="accent5">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97144" y="856351"/>
        <a:ext cx="945843" cy="945843"/>
      </dsp:txXfrm>
    </dsp:sp>
    <dsp:sp modelId="{582D23B9-D2B8-422D-9B56-074BBD8F363C}">
      <dsp:nvSpPr>
        <dsp:cNvPr id="0" name=""/>
        <dsp:cNvSpPr/>
      </dsp:nvSpPr>
      <dsp:spPr>
        <a:xfrm>
          <a:off x="4415412" y="1195510"/>
          <a:ext cx="2006435" cy="1338292"/>
        </a:xfrm>
        <a:prstGeom prst="rect">
          <a:avLst/>
        </a:prstGeom>
        <a:solidFill>
          <a:schemeClr val="accent5">
            <a:tint val="40000"/>
            <a:alpha val="90000"/>
            <a:hueOff val="-4493175"/>
            <a:satOff val="-15221"/>
            <a:lumOff val="-1952"/>
            <a:alphaOff val="0"/>
          </a:schemeClr>
        </a:solidFill>
        <a:ln w="15875" cap="flat" cmpd="sng" algn="ctr">
          <a:solidFill>
            <a:schemeClr val="accent5">
              <a:tint val="40000"/>
              <a:alpha val="90000"/>
              <a:hueOff val="-4493175"/>
              <a:satOff val="-15221"/>
              <a:lumOff val="-1952"/>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77800" rIns="177800" bIns="177800" numCol="1" spcCol="1270" anchor="ctr" anchorCtr="0">
          <a:noAutofit/>
        </a:bodyPr>
        <a:lstStyle/>
        <a:p>
          <a:pPr marL="0" lvl="0" indent="0" algn="ctr" defTabSz="1111250">
            <a:lnSpc>
              <a:spcPct val="90000"/>
            </a:lnSpc>
            <a:spcBef>
              <a:spcPct val="0"/>
            </a:spcBef>
            <a:spcAft>
              <a:spcPct val="35000"/>
            </a:spcAft>
            <a:buNone/>
          </a:pPr>
          <a:r>
            <a:rPr lang="it-IT" sz="2500" kern="1200" dirty="0">
              <a:solidFill>
                <a:schemeClr val="accent1">
                  <a:lumMod val="60000"/>
                  <a:lumOff val="40000"/>
                </a:schemeClr>
              </a:solidFill>
              <a:effectLst>
                <a:outerShdw blurRad="38100" dist="38100" dir="2700000" algn="tl">
                  <a:srgbClr val="000000">
                    <a:alpha val="43137"/>
                  </a:srgbClr>
                </a:outerShdw>
              </a:effectLst>
            </a:rPr>
            <a:t>VARIABILI EMOTIVE</a:t>
          </a:r>
        </a:p>
      </dsp:txBody>
      <dsp:txXfrm>
        <a:off x="4736442" y="1195510"/>
        <a:ext cx="1685405" cy="1338292"/>
      </dsp:txXfrm>
    </dsp:sp>
    <dsp:sp modelId="{9DA3EBD8-8887-4784-BC71-8F14F898C41C}">
      <dsp:nvSpPr>
        <dsp:cNvPr id="0" name=""/>
        <dsp:cNvSpPr/>
      </dsp:nvSpPr>
      <dsp:spPr>
        <a:xfrm>
          <a:off x="4415412" y="2533803"/>
          <a:ext cx="2006435" cy="1338292"/>
        </a:xfrm>
        <a:prstGeom prst="rect">
          <a:avLst/>
        </a:prstGeom>
        <a:solidFill>
          <a:schemeClr val="accent5">
            <a:tint val="40000"/>
            <a:alpha val="90000"/>
            <a:hueOff val="-6739762"/>
            <a:satOff val="-22832"/>
            <a:lumOff val="-2928"/>
            <a:alphaOff val="0"/>
          </a:schemeClr>
        </a:solidFill>
        <a:ln w="15875" cap="flat" cmpd="sng" algn="ctr">
          <a:solidFill>
            <a:schemeClr val="accent5">
              <a:tint val="40000"/>
              <a:alpha val="90000"/>
              <a:hueOff val="-6739762"/>
              <a:satOff val="-22832"/>
              <a:lumOff val="-2928"/>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06680" rIns="106680" bIns="106680" numCol="1" spcCol="1270" anchor="ctr" anchorCtr="0">
          <a:noAutofit/>
        </a:bodyPr>
        <a:lstStyle/>
        <a:p>
          <a:pPr marL="0" lvl="0" indent="0" algn="l" defTabSz="666750">
            <a:lnSpc>
              <a:spcPct val="90000"/>
            </a:lnSpc>
            <a:spcBef>
              <a:spcPct val="0"/>
            </a:spcBef>
            <a:spcAft>
              <a:spcPct val="35000"/>
            </a:spcAft>
            <a:buNone/>
          </a:pPr>
          <a:r>
            <a:rPr lang="it-IT" sz="1500" kern="1200" dirty="0">
              <a:solidFill>
                <a:schemeClr val="accent1">
                  <a:lumMod val="75000"/>
                </a:schemeClr>
              </a:solidFill>
            </a:rPr>
            <a:t>Si riferiscono a variabili soggettive come lo stile di vita.</a:t>
          </a:r>
          <a:endParaRPr lang="it-IT" sz="1500" kern="1200" dirty="0"/>
        </a:p>
      </dsp:txBody>
      <dsp:txXfrm>
        <a:off x="4736442" y="2533803"/>
        <a:ext cx="1685405" cy="1338292"/>
      </dsp:txXfrm>
    </dsp:sp>
    <dsp:sp modelId="{8C76C47A-EC53-4F07-8319-72D68B78D471}">
      <dsp:nvSpPr>
        <dsp:cNvPr id="0" name=""/>
        <dsp:cNvSpPr/>
      </dsp:nvSpPr>
      <dsp:spPr>
        <a:xfrm>
          <a:off x="3345313" y="660461"/>
          <a:ext cx="1337623" cy="1337623"/>
        </a:xfrm>
        <a:prstGeom prst="ellipse">
          <a:avLst/>
        </a:prstGeom>
        <a:solidFill>
          <a:schemeClr val="accent5">
            <a:hueOff val="-6758543"/>
            <a:satOff val="-17419"/>
            <a:lumOff val="-11765"/>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289050">
            <a:lnSpc>
              <a:spcPct val="90000"/>
            </a:lnSpc>
            <a:spcBef>
              <a:spcPct val="0"/>
            </a:spcBef>
            <a:spcAft>
              <a:spcPct val="35000"/>
            </a:spcAft>
            <a:buNone/>
          </a:pPr>
          <a:endParaRPr lang="it-IT" sz="2900" kern="1200" dirty="0"/>
        </a:p>
      </dsp:txBody>
      <dsp:txXfrm>
        <a:off x="3541203" y="856351"/>
        <a:ext cx="945843" cy="945843"/>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4495FB-4A0B-4B34-8204-53A9ABB63E9E}">
      <dsp:nvSpPr>
        <dsp:cNvPr id="0" name=""/>
        <dsp:cNvSpPr/>
      </dsp:nvSpPr>
      <dsp:spPr>
        <a:xfrm>
          <a:off x="0" y="0"/>
          <a:ext cx="7859460" cy="0"/>
        </a:xfrm>
        <a:prstGeom prst="line">
          <a:avLst/>
        </a:prstGeom>
        <a:solidFill>
          <a:schemeClr val="accen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32988AB-BCC0-4FFC-9DA6-9F24B1EAF27D}">
      <dsp:nvSpPr>
        <dsp:cNvPr id="0" name=""/>
        <dsp:cNvSpPr/>
      </dsp:nvSpPr>
      <dsp:spPr>
        <a:xfrm>
          <a:off x="0" y="0"/>
          <a:ext cx="1894185" cy="3868858"/>
        </a:xfrm>
        <a:prstGeom prst="rect">
          <a:avLst/>
        </a:prstGeom>
        <a:solidFill>
          <a:schemeClr val="accent1">
            <a:lumMod val="20000"/>
            <a:lumOff val="80000"/>
          </a:schemeClr>
        </a:solid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1">
                  <a:lumMod val="60000"/>
                  <a:lumOff val="40000"/>
                </a:schemeClr>
              </a:solidFill>
            </a:rPr>
            <a:t>FATTORI</a:t>
          </a:r>
        </a:p>
      </dsp:txBody>
      <dsp:txXfrm>
        <a:off x="0" y="0"/>
        <a:ext cx="1894185" cy="3868858"/>
      </dsp:txXfrm>
    </dsp:sp>
    <dsp:sp modelId="{55F7FDAF-2A18-46C4-9182-3C1AFA621EC4}">
      <dsp:nvSpPr>
        <dsp:cNvPr id="0" name=""/>
        <dsp:cNvSpPr/>
      </dsp:nvSpPr>
      <dsp:spPr>
        <a:xfrm>
          <a:off x="2005975" y="36459"/>
          <a:ext cx="5850347" cy="729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4">
                  <a:lumMod val="75000"/>
                </a:schemeClr>
              </a:solidFill>
            </a:rPr>
            <a:t>RESPONSABILITA’</a:t>
          </a:r>
        </a:p>
      </dsp:txBody>
      <dsp:txXfrm>
        <a:off x="2005975" y="36459"/>
        <a:ext cx="5850347" cy="729189"/>
      </dsp:txXfrm>
    </dsp:sp>
    <dsp:sp modelId="{C384F605-01D9-456D-BBBA-919D86DB3483}">
      <dsp:nvSpPr>
        <dsp:cNvPr id="0" name=""/>
        <dsp:cNvSpPr/>
      </dsp:nvSpPr>
      <dsp:spPr>
        <a:xfrm>
          <a:off x="1894185" y="765648"/>
          <a:ext cx="5962137"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EB31B3E-AE62-43B5-97A7-6A6A756B5937}">
      <dsp:nvSpPr>
        <dsp:cNvPr id="0" name=""/>
        <dsp:cNvSpPr/>
      </dsp:nvSpPr>
      <dsp:spPr>
        <a:xfrm>
          <a:off x="2005975" y="802107"/>
          <a:ext cx="5850347" cy="729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4">
                  <a:lumMod val="75000"/>
                </a:schemeClr>
              </a:solidFill>
            </a:rPr>
            <a:t>ATTIVITA’</a:t>
          </a:r>
        </a:p>
      </dsp:txBody>
      <dsp:txXfrm>
        <a:off x="2005975" y="802107"/>
        <a:ext cx="5850347" cy="729189"/>
      </dsp:txXfrm>
    </dsp:sp>
    <dsp:sp modelId="{B1AA323D-CA64-4084-9885-24074009AAD2}">
      <dsp:nvSpPr>
        <dsp:cNvPr id="0" name=""/>
        <dsp:cNvSpPr/>
      </dsp:nvSpPr>
      <dsp:spPr>
        <a:xfrm>
          <a:off x="1894185" y="1531297"/>
          <a:ext cx="5962137"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C3B392B-4320-4693-AFE7-A54F183F8D97}">
      <dsp:nvSpPr>
        <dsp:cNvPr id="0" name=""/>
        <dsp:cNvSpPr/>
      </dsp:nvSpPr>
      <dsp:spPr>
        <a:xfrm>
          <a:off x="2005975" y="1567756"/>
          <a:ext cx="5850347" cy="729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4">
                  <a:lumMod val="75000"/>
                </a:schemeClr>
              </a:solidFill>
            </a:rPr>
            <a:t>AGGRESSIVITA’</a:t>
          </a:r>
        </a:p>
      </dsp:txBody>
      <dsp:txXfrm>
        <a:off x="2005975" y="1567756"/>
        <a:ext cx="5850347" cy="729189"/>
      </dsp:txXfrm>
    </dsp:sp>
    <dsp:sp modelId="{909522D3-B235-4465-BFF9-556F78B0BF88}">
      <dsp:nvSpPr>
        <dsp:cNvPr id="0" name=""/>
        <dsp:cNvSpPr/>
      </dsp:nvSpPr>
      <dsp:spPr>
        <a:xfrm>
          <a:off x="1894185" y="2296945"/>
          <a:ext cx="5962137"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BF94411-362E-4094-B7B2-F45A341988B7}">
      <dsp:nvSpPr>
        <dsp:cNvPr id="0" name=""/>
        <dsp:cNvSpPr/>
      </dsp:nvSpPr>
      <dsp:spPr>
        <a:xfrm>
          <a:off x="2005975" y="2333404"/>
          <a:ext cx="5850347" cy="729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4">
                  <a:lumMod val="75000"/>
                </a:schemeClr>
              </a:solidFill>
            </a:rPr>
            <a:t>SEMPLICITA’</a:t>
          </a:r>
        </a:p>
      </dsp:txBody>
      <dsp:txXfrm>
        <a:off x="2005975" y="2333404"/>
        <a:ext cx="5850347" cy="729189"/>
      </dsp:txXfrm>
    </dsp:sp>
    <dsp:sp modelId="{C3886F0E-CD30-4193-81C1-7340D8F29253}">
      <dsp:nvSpPr>
        <dsp:cNvPr id="0" name=""/>
        <dsp:cNvSpPr/>
      </dsp:nvSpPr>
      <dsp:spPr>
        <a:xfrm>
          <a:off x="1894185" y="3062594"/>
          <a:ext cx="5962137"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F6CA149-F2B9-49AD-9412-4F629E01F4A9}">
      <dsp:nvSpPr>
        <dsp:cNvPr id="0" name=""/>
        <dsp:cNvSpPr/>
      </dsp:nvSpPr>
      <dsp:spPr>
        <a:xfrm>
          <a:off x="2005975" y="3099053"/>
          <a:ext cx="5850347" cy="7291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it-IT" sz="3500" kern="1200" dirty="0">
              <a:solidFill>
                <a:schemeClr val="accent4">
                  <a:lumMod val="75000"/>
                </a:schemeClr>
              </a:solidFill>
            </a:rPr>
            <a:t>EMOZIONALITA’</a:t>
          </a:r>
        </a:p>
      </dsp:txBody>
      <dsp:txXfrm>
        <a:off x="2005975" y="3099053"/>
        <a:ext cx="5850347" cy="729189"/>
      </dsp:txXfrm>
    </dsp:sp>
    <dsp:sp modelId="{4636C6E2-8710-4470-8170-19FB7A224532}">
      <dsp:nvSpPr>
        <dsp:cNvPr id="0" name=""/>
        <dsp:cNvSpPr/>
      </dsp:nvSpPr>
      <dsp:spPr>
        <a:xfrm>
          <a:off x="1894185" y="3828242"/>
          <a:ext cx="5962137" cy="0"/>
        </a:xfrm>
        <a:prstGeom prst="line">
          <a:avLst/>
        </a:prstGeom>
        <a:solidFill>
          <a:schemeClr val="accent1">
            <a:hueOff val="0"/>
            <a:satOff val="0"/>
            <a:lumOff val="0"/>
            <a:alphaOff val="0"/>
          </a:schemeClr>
        </a:solidFill>
        <a:ln w="15875"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1C49FE-D664-4770-B4AF-7F6C785DB8C0}">
      <dsp:nvSpPr>
        <dsp:cNvPr id="0" name=""/>
        <dsp:cNvSpPr/>
      </dsp:nvSpPr>
      <dsp:spPr>
        <a:xfrm>
          <a:off x="8996" y="532414"/>
          <a:ext cx="1747487" cy="1979454"/>
        </a:xfrm>
        <a:prstGeom prst="roundRect">
          <a:avLst>
            <a:gd name="adj" fmla="val 10000"/>
          </a:avLst>
        </a:prstGeom>
        <a:solidFill>
          <a:schemeClr val="accent2">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t-IT" sz="2700" kern="1200" dirty="0"/>
            <a:t>Consumo funzionale del brand</a:t>
          </a:r>
        </a:p>
      </dsp:txBody>
      <dsp:txXfrm>
        <a:off x="60178" y="583596"/>
        <a:ext cx="1645123" cy="1877090"/>
      </dsp:txXfrm>
    </dsp:sp>
    <dsp:sp modelId="{B36FF77B-2FA3-439A-8137-476413E3FE58}">
      <dsp:nvSpPr>
        <dsp:cNvPr id="0" name=""/>
        <dsp:cNvSpPr/>
      </dsp:nvSpPr>
      <dsp:spPr>
        <a:xfrm>
          <a:off x="1913930" y="1326907"/>
          <a:ext cx="333787" cy="390468"/>
        </a:xfrm>
        <a:prstGeom prst="rightArrow">
          <a:avLst>
            <a:gd name="adj1" fmla="val 60000"/>
            <a:gd name="adj2" fmla="val 5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t-IT" sz="1800" kern="1200"/>
        </a:p>
      </dsp:txBody>
      <dsp:txXfrm>
        <a:off x="1913930" y="1405001"/>
        <a:ext cx="233651" cy="234280"/>
      </dsp:txXfrm>
    </dsp:sp>
    <dsp:sp modelId="{41917E4E-76C8-4FF2-ACA9-C90B0DED07F1}">
      <dsp:nvSpPr>
        <dsp:cNvPr id="0" name=""/>
        <dsp:cNvSpPr/>
      </dsp:nvSpPr>
      <dsp:spPr>
        <a:xfrm>
          <a:off x="2386271" y="532414"/>
          <a:ext cx="1574469" cy="1979454"/>
        </a:xfrm>
        <a:prstGeom prst="roundRect">
          <a:avLst>
            <a:gd name="adj" fmla="val 10000"/>
          </a:avLst>
        </a:prstGeom>
        <a:solidFill>
          <a:schemeClr val="accent2">
            <a:hueOff val="-363841"/>
            <a:satOff val="-20982"/>
            <a:lumOff val="2157"/>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t-IT" sz="2700" kern="1200" dirty="0"/>
            <a:t>Consumo emotivo del brand</a:t>
          </a:r>
        </a:p>
      </dsp:txBody>
      <dsp:txXfrm>
        <a:off x="2432386" y="578529"/>
        <a:ext cx="1482239" cy="1887224"/>
      </dsp:txXfrm>
    </dsp:sp>
    <dsp:sp modelId="{4EAF5EB4-2C00-4FE8-9ED1-1D64B407A11A}">
      <dsp:nvSpPr>
        <dsp:cNvPr id="0" name=""/>
        <dsp:cNvSpPr/>
      </dsp:nvSpPr>
      <dsp:spPr>
        <a:xfrm>
          <a:off x="4118187" y="1326907"/>
          <a:ext cx="333787" cy="390468"/>
        </a:xfrm>
        <a:prstGeom prst="rightArrow">
          <a:avLst>
            <a:gd name="adj1" fmla="val 60000"/>
            <a:gd name="adj2" fmla="val 50000"/>
          </a:avLst>
        </a:prstGeom>
        <a:solidFill>
          <a:schemeClr val="accent2">
            <a:hueOff val="-485121"/>
            <a:satOff val="-27976"/>
            <a:lumOff val="2876"/>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t-IT" sz="1800" kern="1200"/>
        </a:p>
      </dsp:txBody>
      <dsp:txXfrm>
        <a:off x="4118187" y="1405001"/>
        <a:ext cx="233651" cy="234280"/>
      </dsp:txXfrm>
    </dsp:sp>
    <dsp:sp modelId="{B27894BC-90F4-419D-8807-AA3EDCDFF9D6}">
      <dsp:nvSpPr>
        <dsp:cNvPr id="0" name=""/>
        <dsp:cNvSpPr/>
      </dsp:nvSpPr>
      <dsp:spPr>
        <a:xfrm>
          <a:off x="4590528" y="532414"/>
          <a:ext cx="1574469" cy="1979454"/>
        </a:xfrm>
        <a:prstGeom prst="roundRect">
          <a:avLst>
            <a:gd name="adj" fmla="val 10000"/>
          </a:avLst>
        </a:prstGeom>
        <a:solidFill>
          <a:schemeClr val="accent2">
            <a:hueOff val="-727682"/>
            <a:satOff val="-41964"/>
            <a:lumOff val="4314"/>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t-IT" sz="2700" kern="1200" dirty="0"/>
            <a:t>Consumo auto-orientato del brand</a:t>
          </a:r>
        </a:p>
      </dsp:txBody>
      <dsp:txXfrm>
        <a:off x="4636643" y="578529"/>
        <a:ext cx="1482239" cy="1887224"/>
      </dsp:txXfrm>
    </dsp:sp>
    <dsp:sp modelId="{50C2F1A9-14BA-4133-B09C-CB19470D3B13}">
      <dsp:nvSpPr>
        <dsp:cNvPr id="0" name=""/>
        <dsp:cNvSpPr/>
      </dsp:nvSpPr>
      <dsp:spPr>
        <a:xfrm>
          <a:off x="6322444" y="1326907"/>
          <a:ext cx="333787" cy="390468"/>
        </a:xfrm>
        <a:prstGeom prst="rightArrow">
          <a:avLst>
            <a:gd name="adj1" fmla="val 60000"/>
            <a:gd name="adj2" fmla="val 50000"/>
          </a:avLst>
        </a:prstGeom>
        <a:solidFill>
          <a:schemeClr val="accent2">
            <a:hueOff val="-970242"/>
            <a:satOff val="-55952"/>
            <a:lumOff val="575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t-IT" sz="1800" kern="1200"/>
        </a:p>
      </dsp:txBody>
      <dsp:txXfrm>
        <a:off x="6322444" y="1405001"/>
        <a:ext cx="233651" cy="234280"/>
      </dsp:txXfrm>
    </dsp:sp>
    <dsp:sp modelId="{DB6B9B2C-78CF-4D33-9229-7B85AD258EF2}">
      <dsp:nvSpPr>
        <dsp:cNvPr id="0" name=""/>
        <dsp:cNvSpPr/>
      </dsp:nvSpPr>
      <dsp:spPr>
        <a:xfrm>
          <a:off x="6794785" y="532414"/>
          <a:ext cx="1574469" cy="1979454"/>
        </a:xfrm>
        <a:prstGeom prst="roundRect">
          <a:avLst>
            <a:gd name="adj" fmla="val 10000"/>
          </a:avLst>
        </a:prstGeom>
        <a:solidFill>
          <a:schemeClr val="accent2">
            <a:hueOff val="-1091522"/>
            <a:satOff val="-62946"/>
            <a:lumOff val="6471"/>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t-IT" sz="2700" kern="1200" dirty="0"/>
            <a:t>Consumo sociale del brand</a:t>
          </a:r>
        </a:p>
      </dsp:txBody>
      <dsp:txXfrm>
        <a:off x="6840900" y="578529"/>
        <a:ext cx="1482239" cy="1887224"/>
      </dsp:txXfrm>
    </dsp:sp>
    <dsp:sp modelId="{C8F442A0-3A04-4BC6-9864-6972601E6810}">
      <dsp:nvSpPr>
        <dsp:cNvPr id="0" name=""/>
        <dsp:cNvSpPr/>
      </dsp:nvSpPr>
      <dsp:spPr>
        <a:xfrm>
          <a:off x="8526701" y="1326907"/>
          <a:ext cx="333787" cy="390468"/>
        </a:xfrm>
        <a:prstGeom prst="rightArrow">
          <a:avLst>
            <a:gd name="adj1" fmla="val 60000"/>
            <a:gd name="adj2" fmla="val 50000"/>
          </a:avLst>
        </a:prstGeom>
        <a:solidFill>
          <a:schemeClr val="accent2">
            <a:hueOff val="-1455363"/>
            <a:satOff val="-83928"/>
            <a:lumOff val="8628"/>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endParaRPr lang="it-IT" sz="1800" kern="1200"/>
        </a:p>
      </dsp:txBody>
      <dsp:txXfrm>
        <a:off x="8526701" y="1405001"/>
        <a:ext cx="233651" cy="234280"/>
      </dsp:txXfrm>
    </dsp:sp>
    <dsp:sp modelId="{210C2A8D-A42A-48E2-B73A-EB5901CD291C}">
      <dsp:nvSpPr>
        <dsp:cNvPr id="0" name=""/>
        <dsp:cNvSpPr/>
      </dsp:nvSpPr>
      <dsp:spPr>
        <a:xfrm>
          <a:off x="8999042" y="532414"/>
          <a:ext cx="1574469" cy="1979454"/>
        </a:xfrm>
        <a:prstGeom prst="roundRect">
          <a:avLst>
            <a:gd name="adj" fmla="val 10000"/>
          </a:avLst>
        </a:prstGeom>
        <a:solidFill>
          <a:schemeClr val="accent2">
            <a:hueOff val="-1455363"/>
            <a:satOff val="-83928"/>
            <a:lumOff val="8628"/>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it-IT" sz="2700" kern="1200" dirty="0"/>
            <a:t>Consumo relazione del brand</a:t>
          </a:r>
        </a:p>
      </dsp:txBody>
      <dsp:txXfrm>
        <a:off x="9045157" y="578529"/>
        <a:ext cx="1482239" cy="188722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84648-72B3-40D5-B14F-1FEE6C5251F5}" type="datetimeFigureOut">
              <a:rPr lang="it-IT" smtClean="0"/>
              <a:t>15/03/2023</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F5EAE5-8899-46E6-88C0-DBF392EFE8D4}" type="slidenum">
              <a:rPr lang="it-IT" smtClean="0"/>
              <a:t>‹N›</a:t>
            </a:fld>
            <a:endParaRPr lang="it-IT"/>
          </a:p>
        </p:txBody>
      </p:sp>
    </p:spTree>
    <p:extLst>
      <p:ext uri="{BB962C8B-B14F-4D97-AF65-F5344CB8AC3E}">
        <p14:creationId xmlns:p14="http://schemas.microsoft.com/office/powerpoint/2010/main" val="41144992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4</a:t>
            </a:fld>
            <a:endParaRPr lang="it-IT"/>
          </a:p>
        </p:txBody>
      </p:sp>
    </p:spTree>
    <p:extLst>
      <p:ext uri="{BB962C8B-B14F-4D97-AF65-F5344CB8AC3E}">
        <p14:creationId xmlns:p14="http://schemas.microsoft.com/office/powerpoint/2010/main" val="38745573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8</a:t>
            </a:fld>
            <a:endParaRPr lang="it-IT"/>
          </a:p>
        </p:txBody>
      </p:sp>
    </p:spTree>
    <p:extLst>
      <p:ext uri="{BB962C8B-B14F-4D97-AF65-F5344CB8AC3E}">
        <p14:creationId xmlns:p14="http://schemas.microsoft.com/office/powerpoint/2010/main" val="1812189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11</a:t>
            </a:fld>
            <a:endParaRPr lang="it-IT"/>
          </a:p>
        </p:txBody>
      </p:sp>
    </p:spTree>
    <p:extLst>
      <p:ext uri="{BB962C8B-B14F-4D97-AF65-F5344CB8AC3E}">
        <p14:creationId xmlns:p14="http://schemas.microsoft.com/office/powerpoint/2010/main" val="14655264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13</a:t>
            </a:fld>
            <a:endParaRPr lang="it-IT"/>
          </a:p>
        </p:txBody>
      </p:sp>
    </p:spTree>
    <p:extLst>
      <p:ext uri="{BB962C8B-B14F-4D97-AF65-F5344CB8AC3E}">
        <p14:creationId xmlns:p14="http://schemas.microsoft.com/office/powerpoint/2010/main" val="26532323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15</a:t>
            </a:fld>
            <a:endParaRPr lang="it-IT"/>
          </a:p>
        </p:txBody>
      </p:sp>
    </p:spTree>
    <p:extLst>
      <p:ext uri="{BB962C8B-B14F-4D97-AF65-F5344CB8AC3E}">
        <p14:creationId xmlns:p14="http://schemas.microsoft.com/office/powerpoint/2010/main" val="27905569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3B6AF120-6321-44C2-AEB3-F75BB8FF439A}" type="slidenum">
              <a:rPr lang="it-IT" smtClean="0"/>
              <a:t>17</a:t>
            </a:fld>
            <a:endParaRPr lang="it-IT"/>
          </a:p>
        </p:txBody>
      </p:sp>
    </p:spTree>
    <p:extLst>
      <p:ext uri="{BB962C8B-B14F-4D97-AF65-F5344CB8AC3E}">
        <p14:creationId xmlns:p14="http://schemas.microsoft.com/office/powerpoint/2010/main" val="1162959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E8555D31-F77D-4493-BF5F-AA6C8007E04B}"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55043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95163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563486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E8555D31-F77D-4493-BF5F-AA6C8007E04B}"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1078963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E8555D31-F77D-4493-BF5F-AA6C8007E04B}" type="datetimeFigureOut">
              <a:rPr lang="it-IT" smtClean="0"/>
              <a:t>15/03/2023</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61183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E8555D31-F77D-4493-BF5F-AA6C8007E04B}"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2321838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E8555D31-F77D-4493-BF5F-AA6C8007E04B}" type="datetimeFigureOut">
              <a:rPr lang="it-IT" smtClean="0"/>
              <a:t>15/03/2023</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046945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E8555D31-F77D-4493-BF5F-AA6C8007E04B}" type="datetimeFigureOut">
              <a:rPr lang="it-IT" smtClean="0"/>
              <a:t>15/03/2023</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42653008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555D31-F77D-4493-BF5F-AA6C8007E04B}" type="datetimeFigureOut">
              <a:rPr lang="it-IT" smtClean="0"/>
              <a:t>15/03/2023</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36522422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spTree>
    <p:extLst>
      <p:ext uri="{BB962C8B-B14F-4D97-AF65-F5344CB8AC3E}">
        <p14:creationId xmlns:p14="http://schemas.microsoft.com/office/powerpoint/2010/main" val="1070177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E8555D31-F77D-4493-BF5F-AA6C8007E04B}" type="datetimeFigureOut">
              <a:rPr lang="it-IT" smtClean="0"/>
              <a:t>15/03/2023</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D0B53CF5-E70A-49A7-A1C2-DC204ACD2248}" type="slidenum">
              <a:rPr lang="it-IT" smtClean="0"/>
              <a:t>‹N›</a:t>
            </a:fld>
            <a:endParaRPr lang="it-IT"/>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090264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E8555D31-F77D-4493-BF5F-AA6C8007E04B}" type="datetimeFigureOut">
              <a:rPr lang="it-IT" smtClean="0"/>
              <a:t>15/03/2023</a:t>
            </a:fld>
            <a:endParaRPr lang="it-IT"/>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it-IT"/>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0B53CF5-E70A-49A7-A1C2-DC204ACD2248}" type="slidenum">
              <a:rPr lang="it-IT" smtClean="0"/>
              <a:t>‹N›</a:t>
            </a:fld>
            <a:endParaRPr lang="it-IT"/>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863726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2.xml"/><Relationship Id="rId1" Type="http://schemas.openxmlformats.org/officeDocument/2006/relationships/themeOverride" Target="../theme/themeOverride2.xml"/></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asellaDiTesto 4">
            <a:extLst>
              <a:ext uri="{FF2B5EF4-FFF2-40B4-BE49-F238E27FC236}">
                <a16:creationId xmlns:a16="http://schemas.microsoft.com/office/drawing/2014/main" id="{A71B0B99-C6DB-4620-8304-2D03547E2259}"/>
              </a:ext>
            </a:extLst>
          </p:cNvPr>
          <p:cNvSpPr txBox="1"/>
          <p:nvPr/>
        </p:nvSpPr>
        <p:spPr>
          <a:xfrm>
            <a:off x="8661420" y="6108044"/>
            <a:ext cx="3363311" cy="1769715"/>
          </a:xfrm>
          <a:prstGeom prst="rect">
            <a:avLst/>
          </a:prstGeom>
          <a:noFill/>
        </p:spPr>
        <p:txBody>
          <a:bodyPr wrap="square">
            <a:spAutoFit/>
          </a:bodyPr>
          <a:lstStyle/>
          <a:p>
            <a:pPr algn="r"/>
            <a:r>
              <a:rPr lang="it-IT" sz="2100" i="1" dirty="0">
                <a:solidFill>
                  <a:schemeClr val="accent1">
                    <a:lumMod val="60000"/>
                    <a:lumOff val="40000"/>
                  </a:schemeClr>
                </a:solidFill>
                <a:effectLst>
                  <a:outerShdw blurRad="38100" dist="38100" dir="2700000" algn="tl">
                    <a:srgbClr val="000000">
                      <a:alpha val="43137"/>
                    </a:srgbClr>
                  </a:outerShdw>
                </a:effectLst>
              </a:rPr>
              <a:t>Prof.ssa Rossana Piccolo</a:t>
            </a:r>
          </a:p>
          <a:p>
            <a:pPr algn="r"/>
            <a:r>
              <a:rPr lang="it-IT" sz="2100" i="1" dirty="0">
                <a:solidFill>
                  <a:schemeClr val="accent1">
                    <a:lumMod val="60000"/>
                    <a:lumOff val="40000"/>
                  </a:schemeClr>
                </a:solidFill>
                <a:effectLst>
                  <a:outerShdw blurRad="38100" dist="38100" dir="2700000" algn="tl">
                    <a:srgbClr val="000000">
                      <a:alpha val="43137"/>
                    </a:srgbClr>
                  </a:outerShdw>
                </a:effectLst>
              </a:rPr>
              <a:t>rpiccolo@unite.it</a:t>
            </a:r>
            <a:br>
              <a:rPr lang="it-IT" sz="2100" i="1" dirty="0">
                <a:solidFill>
                  <a:schemeClr val="accent1">
                    <a:lumMod val="60000"/>
                    <a:lumOff val="40000"/>
                  </a:schemeClr>
                </a:solidFill>
                <a:effectLst>
                  <a:outerShdw blurRad="38100" dist="38100" dir="2700000" algn="tl">
                    <a:srgbClr val="000000">
                      <a:alpha val="43137"/>
                    </a:srgbClr>
                  </a:outerShdw>
                </a:effectLst>
              </a:rPr>
            </a:br>
            <a:br>
              <a:rPr lang="it-IT" sz="2100" i="1" dirty="0">
                <a:solidFill>
                  <a:schemeClr val="accent1">
                    <a:lumMod val="60000"/>
                    <a:lumOff val="40000"/>
                  </a:schemeClr>
                </a:solidFill>
                <a:effectLst>
                  <a:outerShdw blurRad="38100" dist="38100" dir="2700000" algn="tl">
                    <a:srgbClr val="000000">
                      <a:alpha val="43137"/>
                    </a:srgbClr>
                  </a:outerShdw>
                </a:effectLst>
              </a:rPr>
            </a:br>
            <a:br>
              <a:rPr lang="it-IT" sz="2300" b="1" dirty="0">
                <a:solidFill>
                  <a:schemeClr val="accent1">
                    <a:lumMod val="60000"/>
                    <a:lumOff val="40000"/>
                  </a:schemeClr>
                </a:solidFill>
                <a:effectLst>
                  <a:outerShdw blurRad="38100" dist="38100" dir="2700000" algn="tl">
                    <a:srgbClr val="000000">
                      <a:alpha val="43137"/>
                    </a:srgbClr>
                  </a:outerShdw>
                </a:effectLst>
              </a:rPr>
            </a:br>
            <a:endParaRPr lang="it-IT" sz="2300" dirty="0"/>
          </a:p>
        </p:txBody>
      </p:sp>
      <p:pic>
        <p:nvPicPr>
          <p:cNvPr id="6" name="Immagine 5">
            <a:extLst>
              <a:ext uri="{FF2B5EF4-FFF2-40B4-BE49-F238E27FC236}">
                <a16:creationId xmlns:a16="http://schemas.microsoft.com/office/drawing/2014/main" id="{8C7802F1-8715-577A-11EA-3B31FC9821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2234"/>
            <a:ext cx="4038600" cy="4884234"/>
          </a:xfrm>
          <a:prstGeom prst="rect">
            <a:avLst/>
          </a:prstGeom>
        </p:spPr>
      </p:pic>
      <p:sp>
        <p:nvSpPr>
          <p:cNvPr id="8" name="object 7">
            <a:extLst>
              <a:ext uri="{FF2B5EF4-FFF2-40B4-BE49-F238E27FC236}">
                <a16:creationId xmlns:a16="http://schemas.microsoft.com/office/drawing/2014/main" id="{51FAAAAE-561F-157E-E176-5A3CCD4DE664}"/>
              </a:ext>
            </a:extLst>
          </p:cNvPr>
          <p:cNvSpPr txBox="1"/>
          <p:nvPr/>
        </p:nvSpPr>
        <p:spPr>
          <a:xfrm>
            <a:off x="6525580" y="4572000"/>
            <a:ext cx="5666420" cy="1659429"/>
          </a:xfrm>
          <a:prstGeom prst="rect">
            <a:avLst/>
          </a:prstGeom>
          <a:solidFill>
            <a:schemeClr val="accent1">
              <a:lumMod val="40000"/>
              <a:lumOff val="60000"/>
            </a:schemeClr>
          </a:solidFill>
        </p:spPr>
        <p:txBody>
          <a:bodyPr vert="horz" wrap="square" lIns="0" tIns="149860" rIns="0" bIns="0" rtlCol="0">
            <a:spAutoFit/>
          </a:bodyPr>
          <a:ls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2700">
              <a:lnSpc>
                <a:spcPct val="100000"/>
              </a:lnSpc>
              <a:spcBef>
                <a:spcPts val="1180"/>
              </a:spcBef>
            </a:pPr>
            <a:r>
              <a:rPr lang="it-IT" sz="2200" b="1" spc="20" dirty="0">
                <a:solidFill>
                  <a:schemeClr val="tx2">
                    <a:lumMod val="60000"/>
                    <a:lumOff val="40000"/>
                  </a:schemeClr>
                </a:solidFill>
                <a:effectLst>
                  <a:outerShdw blurRad="38100" dist="38100" dir="2700000" algn="tl">
                    <a:srgbClr val="000000">
                      <a:alpha val="43137"/>
                    </a:srgbClr>
                  </a:outerShdw>
                </a:effectLst>
                <a:latin typeface="Calibri"/>
                <a:cs typeface="Calibri"/>
              </a:rPr>
              <a:t>TECNICHE DI VENDITA</a:t>
            </a:r>
          </a:p>
          <a:p>
            <a:pPr marL="12700">
              <a:lnSpc>
                <a:spcPct val="100000"/>
              </a:lnSpc>
              <a:spcBef>
                <a:spcPts val="1180"/>
              </a:spcBef>
            </a:pPr>
            <a:r>
              <a:rPr lang="it-IT" b="1" spc="20" dirty="0">
                <a:solidFill>
                  <a:schemeClr val="tx2"/>
                </a:solidFill>
                <a:latin typeface="Calibri"/>
                <a:cs typeface="Calibri"/>
              </a:rPr>
              <a:t>Corso di laurea triennale in SCIENZE DELLA COMUNICAZIONE</a:t>
            </a:r>
          </a:p>
          <a:p>
            <a:pPr marL="12700">
              <a:lnSpc>
                <a:spcPct val="100000"/>
              </a:lnSpc>
              <a:spcBef>
                <a:spcPts val="1180"/>
              </a:spcBef>
            </a:pPr>
            <a:endParaRPr lang="it-IT" sz="2000" spc="20" dirty="0">
              <a:solidFill>
                <a:srgbClr val="C00000"/>
              </a:solidFill>
              <a:latin typeface="Calibri"/>
              <a:cs typeface="Calibri"/>
            </a:endParaRPr>
          </a:p>
        </p:txBody>
      </p:sp>
    </p:spTree>
    <p:extLst>
      <p:ext uri="{BB962C8B-B14F-4D97-AF65-F5344CB8AC3E}">
        <p14:creationId xmlns:p14="http://schemas.microsoft.com/office/powerpoint/2010/main" val="1826649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5" y="261304"/>
            <a:ext cx="4599352" cy="4662815"/>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chemeClr val="accent1">
                    <a:lumMod val="60000"/>
                    <a:lumOff val="40000"/>
                  </a:schemeClr>
                </a:solidFill>
                <a:effectLst>
                  <a:outerShdw blurRad="38100" dist="38100" dir="2700000" algn="tl">
                    <a:srgbClr val="000000">
                      <a:alpha val="43137"/>
                    </a:srgbClr>
                  </a:outerShdw>
                </a:effectLst>
              </a:rPr>
              <a:t>3. QUALITA’ PERCEPITA</a:t>
            </a:r>
          </a:p>
          <a:p>
            <a:pPr marL="514350" indent="-514350">
              <a:buAutoNum type="arabicPeriod"/>
            </a:pPr>
            <a:endParaRPr lang="it-IT" sz="2700" dirty="0">
              <a:solidFill>
                <a:schemeClr val="accent1">
                  <a:lumMod val="60000"/>
                  <a:lumOff val="40000"/>
                </a:schemeClr>
              </a:solidFill>
              <a:effectLst>
                <a:outerShdw blurRad="38100" dist="38100" dir="2700000" algn="tl">
                  <a:srgbClr val="000000">
                    <a:alpha val="43137"/>
                  </a:srgbClr>
                </a:outerShdw>
              </a:effectLst>
            </a:endParaRPr>
          </a:p>
          <a:p>
            <a:r>
              <a:rPr lang="it-IT" sz="2700" dirty="0">
                <a:solidFill>
                  <a:schemeClr val="tx2"/>
                </a:solidFill>
              </a:rPr>
              <a:t>Si riferisce alla percezione che il cliente ha della qualità complessiva di un brand rispetto ad altri che vengono valutati nella fase della decisione d’acquisto. Tale variabile considera aspetti quali, le prestazioni, l’affidabilità, lo stile, il design ecc.</a:t>
            </a:r>
          </a:p>
        </p:txBody>
      </p:sp>
      <p:sp>
        <p:nvSpPr>
          <p:cNvPr id="2" name="CasellaDiTesto 1">
            <a:extLst>
              <a:ext uri="{FF2B5EF4-FFF2-40B4-BE49-F238E27FC236}">
                <a16:creationId xmlns:a16="http://schemas.microsoft.com/office/drawing/2014/main" id="{7D8327C6-5AD2-6458-42DF-AC8DDFE45EF2}"/>
              </a:ext>
            </a:extLst>
          </p:cNvPr>
          <p:cNvSpPr txBox="1"/>
          <p:nvPr/>
        </p:nvSpPr>
        <p:spPr>
          <a:xfrm>
            <a:off x="5737828" y="551236"/>
            <a:ext cx="6193977" cy="4662815"/>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chemeClr val="accent1">
                    <a:lumMod val="60000"/>
                    <a:lumOff val="40000"/>
                  </a:schemeClr>
                </a:solidFill>
                <a:effectLst>
                  <a:outerShdw blurRad="38100" dist="38100" dir="2700000" algn="tl">
                    <a:srgbClr val="000000">
                      <a:alpha val="43137"/>
                    </a:srgbClr>
                  </a:outerShdw>
                </a:effectLst>
              </a:rPr>
              <a:t>4. ALTRI ASSET DEL BRAND</a:t>
            </a:r>
          </a:p>
          <a:p>
            <a:pPr marL="514350" indent="-514350">
              <a:buAutoNum type="arabicPeriod"/>
            </a:pPr>
            <a:endParaRPr lang="it-IT" sz="2700" dirty="0">
              <a:solidFill>
                <a:schemeClr val="accent1">
                  <a:lumMod val="60000"/>
                  <a:lumOff val="40000"/>
                </a:schemeClr>
              </a:solidFill>
              <a:effectLst>
                <a:outerShdw blurRad="38100" dist="38100" dir="2700000" algn="tl">
                  <a:srgbClr val="000000">
                    <a:alpha val="43137"/>
                  </a:srgbClr>
                </a:outerShdw>
              </a:effectLst>
            </a:endParaRPr>
          </a:p>
          <a:p>
            <a:r>
              <a:rPr lang="it-IT" sz="2700" dirty="0">
                <a:solidFill>
                  <a:schemeClr val="tx2"/>
                </a:solidFill>
              </a:rPr>
              <a:t>Per quanto riguarda la questione di come sfruttare il brand e far leva sui suoi punti di forza, una soluzione potrebbe essere un esercizio di CO-BRANDING.</a:t>
            </a:r>
          </a:p>
          <a:p>
            <a:endParaRPr lang="it-IT" sz="2700" dirty="0">
              <a:solidFill>
                <a:schemeClr val="tx2"/>
              </a:solidFill>
            </a:endParaRPr>
          </a:p>
          <a:p>
            <a:r>
              <a:rPr lang="it-IT" sz="2700" dirty="0">
                <a:solidFill>
                  <a:schemeClr val="tx2"/>
                </a:solidFill>
              </a:rPr>
              <a:t>Si tratta di due brand con valori simili che diventano partner in una o più strategie di marketing, come promozioni congiunte o la creazione di un nuovo prodotto.</a:t>
            </a:r>
          </a:p>
        </p:txBody>
      </p:sp>
    </p:spTree>
    <p:extLst>
      <p:ext uri="{BB962C8B-B14F-4D97-AF65-F5344CB8AC3E}">
        <p14:creationId xmlns:p14="http://schemas.microsoft.com/office/powerpoint/2010/main" val="3196942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962294" y="327966"/>
            <a:ext cx="10783657" cy="831761"/>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BRAND PERSONALITY</a:t>
            </a:r>
          </a:p>
        </p:txBody>
      </p:sp>
      <p:sp>
        <p:nvSpPr>
          <p:cNvPr id="4" name="CasellaDiTesto 3">
            <a:extLst>
              <a:ext uri="{FF2B5EF4-FFF2-40B4-BE49-F238E27FC236}">
                <a16:creationId xmlns:a16="http://schemas.microsoft.com/office/drawing/2014/main" id="{5FD06C48-E580-FCF7-6A43-9A343D3BD949}"/>
              </a:ext>
            </a:extLst>
          </p:cNvPr>
          <p:cNvSpPr txBox="1"/>
          <p:nvPr/>
        </p:nvSpPr>
        <p:spPr>
          <a:xfrm>
            <a:off x="1248645" y="1223286"/>
            <a:ext cx="9694709" cy="1477328"/>
          </a:xfrm>
          <a:prstGeom prst="rect">
            <a:avLst/>
          </a:prstGeom>
          <a:noFill/>
        </p:spPr>
        <p:txBody>
          <a:bodyPr wrap="square">
            <a:spAutoFit/>
          </a:bodyPr>
          <a:lstStyle/>
          <a:p>
            <a:endParaRPr lang="it-IT" sz="1800" dirty="0">
              <a:solidFill>
                <a:schemeClr val="tx2"/>
              </a:solidFill>
            </a:endParaRPr>
          </a:p>
          <a:p>
            <a:pPr algn="r"/>
            <a:r>
              <a:rPr lang="it-IT" sz="2200" i="1" dirty="0">
                <a:solidFill>
                  <a:schemeClr val="tx2"/>
                </a:solidFill>
              </a:rPr>
              <a:t>«</a:t>
            </a:r>
            <a:r>
              <a:rPr lang="it-IT" sz="2500" i="1" dirty="0">
                <a:solidFill>
                  <a:schemeClr val="tx2"/>
                </a:solidFill>
              </a:rPr>
              <a:t>L’insieme dei significati costruiti da un osservatore per descrivere le caratteristiche interiori di un’altra persona»</a:t>
            </a:r>
          </a:p>
          <a:p>
            <a:pPr algn="r"/>
            <a:r>
              <a:rPr lang="it-IT" sz="2200" dirty="0">
                <a:solidFill>
                  <a:schemeClr val="accent1">
                    <a:lumMod val="40000"/>
                    <a:lumOff val="60000"/>
                  </a:schemeClr>
                </a:solidFill>
                <a:effectLst>
                  <a:outerShdw blurRad="38100" dist="38100" dir="2700000" algn="tl">
                    <a:srgbClr val="000000">
                      <a:alpha val="43137"/>
                    </a:srgbClr>
                  </a:outerShdw>
                </a:effectLst>
              </a:rPr>
              <a:t>AAKER E FOURNIER, 1995</a:t>
            </a:r>
            <a:endParaRPr lang="it-IT" sz="2200" dirty="0">
              <a:solidFill>
                <a:schemeClr val="tx2"/>
              </a:solidFill>
            </a:endParaRPr>
          </a:p>
        </p:txBody>
      </p:sp>
      <p:graphicFrame>
        <p:nvGraphicFramePr>
          <p:cNvPr id="5" name="Diagramma 4">
            <a:extLst>
              <a:ext uri="{FF2B5EF4-FFF2-40B4-BE49-F238E27FC236}">
                <a16:creationId xmlns:a16="http://schemas.microsoft.com/office/drawing/2014/main" id="{0C18756F-566C-0993-2EA2-33CB065557B6}"/>
              </a:ext>
            </a:extLst>
          </p:cNvPr>
          <p:cNvGraphicFramePr/>
          <p:nvPr>
            <p:extLst>
              <p:ext uri="{D42A27DB-BD31-4B8C-83A1-F6EECF244321}">
                <p14:modId xmlns:p14="http://schemas.microsoft.com/office/powerpoint/2010/main" val="2232615416"/>
              </p:ext>
            </p:extLst>
          </p:nvPr>
        </p:nvGraphicFramePr>
        <p:xfrm>
          <a:off x="5542155" y="2325443"/>
          <a:ext cx="6423103" cy="453255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6" name="CasellaDiTesto 5">
            <a:extLst>
              <a:ext uri="{FF2B5EF4-FFF2-40B4-BE49-F238E27FC236}">
                <a16:creationId xmlns:a16="http://schemas.microsoft.com/office/drawing/2014/main" id="{57896000-EDA4-5239-87D9-3B82438FA885}"/>
              </a:ext>
            </a:extLst>
          </p:cNvPr>
          <p:cNvSpPr txBox="1"/>
          <p:nvPr/>
        </p:nvSpPr>
        <p:spPr>
          <a:xfrm>
            <a:off x="396799" y="2764173"/>
            <a:ext cx="4877727" cy="3293209"/>
          </a:xfrm>
          <a:prstGeom prst="rect">
            <a:avLst/>
          </a:prstGeom>
          <a:solidFill>
            <a:schemeClr val="bg1"/>
          </a:solidFill>
          <a:ln>
            <a:solidFill>
              <a:schemeClr val="accent2">
                <a:lumMod val="40000"/>
                <a:lumOff val="60000"/>
              </a:schemeClr>
            </a:solidFill>
          </a:ln>
        </p:spPr>
        <p:txBody>
          <a:bodyPr wrap="square" rtlCol="0">
            <a:spAutoFit/>
          </a:bodyPr>
          <a:lstStyle/>
          <a:p>
            <a:r>
              <a:rPr lang="it-IT" sz="2600" i="1" dirty="0">
                <a:solidFill>
                  <a:schemeClr val="accent2">
                    <a:lumMod val="75000"/>
                  </a:schemeClr>
                </a:solidFill>
                <a:effectLst>
                  <a:outerShdw blurRad="38100" dist="38100" dir="2700000" algn="tl">
                    <a:srgbClr val="000000">
                      <a:alpha val="43137"/>
                    </a:srgbClr>
                  </a:outerShdw>
                </a:effectLst>
              </a:rPr>
              <a:t>NEL CONTESTO DELLA VENDITA AL DETTAGLIO</a:t>
            </a:r>
          </a:p>
          <a:p>
            <a:endParaRPr lang="it-IT" sz="2600" i="1" dirty="0">
              <a:solidFill>
                <a:schemeClr val="accent2">
                  <a:lumMod val="75000"/>
                </a:schemeClr>
              </a:solidFill>
              <a:effectLst>
                <a:outerShdw blurRad="38100" dist="38100" dir="2700000" algn="tl">
                  <a:srgbClr val="000000">
                    <a:alpha val="43137"/>
                  </a:srgbClr>
                </a:outerShdw>
              </a:effectLst>
            </a:endParaRPr>
          </a:p>
          <a:p>
            <a:r>
              <a:rPr lang="it-IT" sz="2600" dirty="0">
                <a:solidFill>
                  <a:schemeClr val="accent2">
                    <a:lumMod val="75000"/>
                  </a:schemeClr>
                </a:solidFill>
              </a:rPr>
              <a:t>L’immagine del negozio si riferisce alla combinazione di fattori che formano la percezione da parte degli shopper di un particolare negozio.</a:t>
            </a:r>
          </a:p>
        </p:txBody>
      </p:sp>
    </p:spTree>
    <p:extLst>
      <p:ext uri="{BB962C8B-B14F-4D97-AF65-F5344CB8AC3E}">
        <p14:creationId xmlns:p14="http://schemas.microsoft.com/office/powerpoint/2010/main" val="16087733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901916" y="479894"/>
            <a:ext cx="11290084" cy="984885"/>
          </a:xfrm>
          <a:prstGeom prst="rect">
            <a:avLst/>
          </a:prstGeom>
          <a:solidFill>
            <a:schemeClr val="bg1"/>
          </a:solidFill>
          <a:ln>
            <a:solidFill>
              <a:schemeClr val="accent1">
                <a:lumMod val="75000"/>
              </a:schemeClr>
            </a:solidFill>
          </a:ln>
        </p:spPr>
        <p:txBody>
          <a:bodyPr wrap="square" rtlCol="0">
            <a:spAutoFit/>
          </a:bodyPr>
          <a:lstStyle/>
          <a:p>
            <a:r>
              <a:rPr lang="it-IT" sz="2900" i="1" dirty="0">
                <a:solidFill>
                  <a:schemeClr val="accent1">
                    <a:lumMod val="60000"/>
                    <a:lumOff val="40000"/>
                  </a:schemeClr>
                </a:solidFill>
                <a:effectLst>
                  <a:outerShdw blurRad="38100" dist="38100" dir="2700000" algn="tl">
                    <a:srgbClr val="000000">
                      <a:alpha val="43137"/>
                    </a:srgbClr>
                  </a:outerShdw>
                </a:effectLst>
              </a:rPr>
              <a:t>GEUENS, WEIJTERS e WULF, 2009</a:t>
            </a:r>
          </a:p>
          <a:p>
            <a:r>
              <a:rPr lang="it-IT" sz="2900" dirty="0">
                <a:solidFill>
                  <a:srgbClr val="002060"/>
                </a:solidFill>
              </a:rPr>
              <a:t>Hanno sviluppato una scala di personalità basata su cinque fattori:</a:t>
            </a:r>
          </a:p>
        </p:txBody>
      </p:sp>
      <p:graphicFrame>
        <p:nvGraphicFramePr>
          <p:cNvPr id="2" name="Diagramma 1">
            <a:extLst>
              <a:ext uri="{FF2B5EF4-FFF2-40B4-BE49-F238E27FC236}">
                <a16:creationId xmlns:a16="http://schemas.microsoft.com/office/drawing/2014/main" id="{92DD1F0C-7D60-465E-AB78-6015ACDF35A5}"/>
              </a:ext>
            </a:extLst>
          </p:cNvPr>
          <p:cNvGraphicFramePr/>
          <p:nvPr>
            <p:extLst>
              <p:ext uri="{D42A27DB-BD31-4B8C-83A1-F6EECF244321}">
                <p14:modId xmlns:p14="http://schemas.microsoft.com/office/powerpoint/2010/main" val="2305759433"/>
              </p:ext>
            </p:extLst>
          </p:nvPr>
        </p:nvGraphicFramePr>
        <p:xfrm>
          <a:off x="2566930" y="2269475"/>
          <a:ext cx="7859460" cy="386885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923664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1172522" y="461780"/>
            <a:ext cx="10783657" cy="926546"/>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IL CORPORATE BRANDING NEL SETTORE RETAIL</a:t>
            </a:r>
          </a:p>
        </p:txBody>
      </p:sp>
      <p:sp>
        <p:nvSpPr>
          <p:cNvPr id="3" name="CasellaDiTesto 2">
            <a:extLst>
              <a:ext uri="{FF2B5EF4-FFF2-40B4-BE49-F238E27FC236}">
                <a16:creationId xmlns:a16="http://schemas.microsoft.com/office/drawing/2014/main" id="{C5E49780-225C-9A32-F238-7EC6D0BF096C}"/>
              </a:ext>
            </a:extLst>
          </p:cNvPr>
          <p:cNvSpPr txBox="1"/>
          <p:nvPr/>
        </p:nvSpPr>
        <p:spPr>
          <a:xfrm>
            <a:off x="2359010" y="1879182"/>
            <a:ext cx="8195149" cy="1815882"/>
          </a:xfrm>
          <a:prstGeom prst="rect">
            <a:avLst/>
          </a:prstGeom>
          <a:solidFill>
            <a:schemeClr val="bg1"/>
          </a:solidFill>
          <a:ln>
            <a:solidFill>
              <a:schemeClr val="accent1">
                <a:lumMod val="75000"/>
              </a:schemeClr>
            </a:solidFill>
          </a:ln>
        </p:spPr>
        <p:txBody>
          <a:bodyPr wrap="square" rtlCol="0">
            <a:spAutoFit/>
          </a:bodyPr>
          <a:lstStyle/>
          <a:p>
            <a:r>
              <a:rPr lang="it-IT" sz="2800" i="1" dirty="0">
                <a:solidFill>
                  <a:schemeClr val="accent1">
                    <a:lumMod val="60000"/>
                    <a:lumOff val="40000"/>
                  </a:schemeClr>
                </a:solidFill>
                <a:effectLst>
                  <a:outerShdw blurRad="38100" dist="38100" dir="2700000" algn="tl">
                    <a:srgbClr val="000000">
                      <a:alpha val="43137"/>
                    </a:srgbClr>
                  </a:outerShdw>
                </a:effectLst>
              </a:rPr>
              <a:t>DAVIS ET AL., 2014</a:t>
            </a:r>
          </a:p>
          <a:p>
            <a:endParaRPr lang="it-IT" sz="2800" dirty="0">
              <a:solidFill>
                <a:srgbClr val="002060"/>
              </a:solidFill>
            </a:endParaRPr>
          </a:p>
          <a:p>
            <a:r>
              <a:rPr lang="it-IT" sz="2800" i="1" dirty="0">
                <a:solidFill>
                  <a:srgbClr val="002060"/>
                </a:solidFill>
              </a:rPr>
              <a:t>Identificano cinque elementi fondamentali del «consumo» del brand in un contesto di social media:</a:t>
            </a:r>
            <a:endParaRPr lang="it-IT" sz="2800" i="1" dirty="0">
              <a:solidFill>
                <a:srgbClr val="0070C0"/>
              </a:solidFill>
            </a:endParaRPr>
          </a:p>
        </p:txBody>
      </p:sp>
      <p:graphicFrame>
        <p:nvGraphicFramePr>
          <p:cNvPr id="4" name="Diagramma 3">
            <a:extLst>
              <a:ext uri="{FF2B5EF4-FFF2-40B4-BE49-F238E27FC236}">
                <a16:creationId xmlns:a16="http://schemas.microsoft.com/office/drawing/2014/main" id="{B6133901-F7E3-CE5A-2206-6E87B844C7AA}"/>
              </a:ext>
            </a:extLst>
          </p:cNvPr>
          <p:cNvGraphicFramePr/>
          <p:nvPr>
            <p:extLst>
              <p:ext uri="{D42A27DB-BD31-4B8C-83A1-F6EECF244321}">
                <p14:modId xmlns:p14="http://schemas.microsoft.com/office/powerpoint/2010/main" val="2633431953"/>
              </p:ext>
            </p:extLst>
          </p:nvPr>
        </p:nvGraphicFramePr>
        <p:xfrm>
          <a:off x="804746" y="4125951"/>
          <a:ext cx="10582508" cy="304428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467594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4E6D4B95-6C67-4215-81AE-F76D7C8DEEF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117" y="1393903"/>
            <a:ext cx="10355766" cy="50626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olo 1">
            <a:extLst>
              <a:ext uri="{FF2B5EF4-FFF2-40B4-BE49-F238E27FC236}">
                <a16:creationId xmlns:a16="http://schemas.microsoft.com/office/drawing/2014/main" id="{D6F1881F-7CD8-776A-37AB-8ABBC1934214}"/>
              </a:ext>
            </a:extLst>
          </p:cNvPr>
          <p:cNvSpPr>
            <a:spLocks noGrp="1"/>
          </p:cNvSpPr>
          <p:nvPr>
            <p:ph type="title"/>
          </p:nvPr>
        </p:nvSpPr>
        <p:spPr>
          <a:xfrm>
            <a:off x="1250580" y="205303"/>
            <a:ext cx="10783657" cy="926546"/>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SFIDE NEL BRANDING ONLINE</a:t>
            </a:r>
          </a:p>
        </p:txBody>
      </p:sp>
    </p:spTree>
    <p:extLst>
      <p:ext uri="{BB962C8B-B14F-4D97-AF65-F5344CB8AC3E}">
        <p14:creationId xmlns:p14="http://schemas.microsoft.com/office/powerpoint/2010/main" val="1836015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1239430" y="238756"/>
            <a:ext cx="10783657" cy="764853"/>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LA MARCA DEL DISTRIBUTORE</a:t>
            </a:r>
          </a:p>
        </p:txBody>
      </p:sp>
      <p:sp>
        <p:nvSpPr>
          <p:cNvPr id="3" name="CasellaDiTesto 2">
            <a:extLst>
              <a:ext uri="{FF2B5EF4-FFF2-40B4-BE49-F238E27FC236}">
                <a16:creationId xmlns:a16="http://schemas.microsoft.com/office/drawing/2014/main" id="{2A6A3A97-2430-A0AE-A1D6-83A46147C50B}"/>
              </a:ext>
            </a:extLst>
          </p:cNvPr>
          <p:cNvSpPr txBox="1"/>
          <p:nvPr/>
        </p:nvSpPr>
        <p:spPr>
          <a:xfrm>
            <a:off x="1329066" y="1414769"/>
            <a:ext cx="10216611" cy="1338828"/>
          </a:xfrm>
          <a:prstGeom prst="rect">
            <a:avLst/>
          </a:prstGeom>
          <a:solidFill>
            <a:schemeClr val="bg1"/>
          </a:solidFill>
          <a:ln>
            <a:solidFill>
              <a:schemeClr val="accent1">
                <a:lumMod val="75000"/>
              </a:schemeClr>
            </a:solidFill>
          </a:ln>
        </p:spPr>
        <p:txBody>
          <a:bodyPr wrap="square" rtlCol="0">
            <a:spAutoFit/>
          </a:bodyPr>
          <a:lstStyle/>
          <a:p>
            <a:r>
              <a:rPr lang="it-IT" sz="2700" dirty="0">
                <a:solidFill>
                  <a:schemeClr val="accent1"/>
                </a:solidFill>
              </a:rPr>
              <a:t>Con l’aumentare nel tempo della loro importanza nelle dinamiche di filiera, i RETAILER  hanno iniziato a sviluppare una gamma di </a:t>
            </a:r>
            <a:r>
              <a:rPr lang="it-IT" sz="2700" dirty="0">
                <a:solidFill>
                  <a:srgbClr val="C00000"/>
                </a:solidFill>
                <a:effectLst>
                  <a:outerShdw blurRad="38100" dist="38100" dir="2700000" algn="tl">
                    <a:srgbClr val="000000">
                      <a:alpha val="43137"/>
                    </a:srgbClr>
                  </a:outerShdw>
                </a:effectLst>
              </a:rPr>
              <a:t>etichette proprie.</a:t>
            </a:r>
          </a:p>
        </p:txBody>
      </p:sp>
      <p:pic>
        <p:nvPicPr>
          <p:cNvPr id="5" name="Picture 2">
            <a:extLst>
              <a:ext uri="{FF2B5EF4-FFF2-40B4-BE49-F238E27FC236}">
                <a16:creationId xmlns:a16="http://schemas.microsoft.com/office/drawing/2014/main" id="{5D96C2B0-B9E4-C7BC-6CDC-1ABC7412DAD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83217" y="3124427"/>
            <a:ext cx="10025566"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2981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012452E0-A512-420D-8C26-1E4B0EE9B40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07416" y="1644054"/>
            <a:ext cx="8670925"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CasellaDiTesto 1">
            <a:extLst>
              <a:ext uri="{FF2B5EF4-FFF2-40B4-BE49-F238E27FC236}">
                <a16:creationId xmlns:a16="http://schemas.microsoft.com/office/drawing/2014/main" id="{0A9B759B-3075-8F04-766C-3A80ECF07539}"/>
              </a:ext>
            </a:extLst>
          </p:cNvPr>
          <p:cNvSpPr txBox="1"/>
          <p:nvPr/>
        </p:nvSpPr>
        <p:spPr>
          <a:xfrm>
            <a:off x="1087770" y="540430"/>
            <a:ext cx="10194879" cy="507831"/>
          </a:xfrm>
          <a:prstGeom prst="rect">
            <a:avLst/>
          </a:prstGeom>
          <a:solidFill>
            <a:schemeClr val="bg1"/>
          </a:solidFill>
          <a:ln>
            <a:solidFill>
              <a:schemeClr val="accent1">
                <a:lumMod val="40000"/>
                <a:lumOff val="60000"/>
              </a:schemeClr>
            </a:solidFill>
          </a:ln>
        </p:spPr>
        <p:txBody>
          <a:bodyPr wrap="square" rtlCol="0">
            <a:spAutoFit/>
          </a:bodyPr>
          <a:lstStyle/>
          <a:p>
            <a:r>
              <a:rPr lang="it-IT" sz="2700" dirty="0">
                <a:solidFill>
                  <a:schemeClr val="accent1"/>
                </a:solidFill>
                <a:effectLst>
                  <a:outerShdw blurRad="38100" dist="38100" dir="2700000" algn="tl">
                    <a:srgbClr val="000000">
                      <a:alpha val="43137"/>
                    </a:srgbClr>
                  </a:outerShdw>
                </a:effectLst>
              </a:rPr>
              <a:t>Programmi di CRM_ CUSTOMER RELATIONSHIP MANAGEMENT</a:t>
            </a:r>
            <a:endParaRPr lang="it-IT" sz="2700" dirty="0">
              <a:solidFill>
                <a:schemeClr val="accent1"/>
              </a:solidFill>
            </a:endParaRPr>
          </a:p>
        </p:txBody>
      </p:sp>
    </p:spTree>
    <p:extLst>
      <p:ext uri="{BB962C8B-B14F-4D97-AF65-F5344CB8AC3E}">
        <p14:creationId xmlns:p14="http://schemas.microsoft.com/office/powerpoint/2010/main" val="39047335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1183673" y="680224"/>
            <a:ext cx="10783657" cy="880947"/>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PROGRAMMI DI FIDELIZZAZIONE</a:t>
            </a:r>
          </a:p>
        </p:txBody>
      </p:sp>
      <p:sp>
        <p:nvSpPr>
          <p:cNvPr id="3" name="CasellaDiTesto 2">
            <a:extLst>
              <a:ext uri="{FF2B5EF4-FFF2-40B4-BE49-F238E27FC236}">
                <a16:creationId xmlns:a16="http://schemas.microsoft.com/office/drawing/2014/main" id="{DB0D33E5-84AC-0646-4AEB-0743C64CA602}"/>
              </a:ext>
            </a:extLst>
          </p:cNvPr>
          <p:cNvSpPr txBox="1"/>
          <p:nvPr/>
        </p:nvSpPr>
        <p:spPr>
          <a:xfrm>
            <a:off x="1556121" y="2502698"/>
            <a:ext cx="10194879" cy="2492990"/>
          </a:xfrm>
          <a:prstGeom prst="rect">
            <a:avLst/>
          </a:prstGeom>
          <a:solidFill>
            <a:schemeClr val="bg1"/>
          </a:solidFill>
          <a:ln>
            <a:solidFill>
              <a:schemeClr val="accent1">
                <a:lumMod val="40000"/>
                <a:lumOff val="60000"/>
              </a:schemeClr>
            </a:solidFill>
          </a:ln>
        </p:spPr>
        <p:txBody>
          <a:bodyPr wrap="square" rtlCol="0">
            <a:spAutoFit/>
          </a:bodyPr>
          <a:lstStyle/>
          <a:p>
            <a:endParaRPr lang="it-IT" sz="2900" dirty="0">
              <a:solidFill>
                <a:schemeClr val="accent1"/>
              </a:solidFill>
            </a:endParaRPr>
          </a:p>
          <a:p>
            <a:pPr algn="r"/>
            <a:r>
              <a:rPr lang="it-IT" sz="2900" i="1" dirty="0">
                <a:solidFill>
                  <a:schemeClr val="accent1"/>
                </a:solidFill>
              </a:rPr>
              <a:t>«Sistema integrato di azioni di marketing che mira a fidelizzare i clienti, sviluppando con loro relazioni personalizzate»</a:t>
            </a:r>
          </a:p>
          <a:p>
            <a:pPr algn="r"/>
            <a:r>
              <a:rPr lang="it-IT" sz="2900" dirty="0">
                <a:solidFill>
                  <a:schemeClr val="accent1"/>
                </a:solidFill>
                <a:effectLst>
                  <a:outerShdw blurRad="38100" dist="38100" dir="2700000" algn="tl">
                    <a:srgbClr val="000000">
                      <a:alpha val="43137"/>
                    </a:srgbClr>
                  </a:outerShdw>
                </a:effectLst>
              </a:rPr>
              <a:t>WAARDEN-MEYER, 2008</a:t>
            </a:r>
          </a:p>
          <a:p>
            <a:endParaRPr lang="it-IT" sz="4000" dirty="0">
              <a:solidFill>
                <a:schemeClr val="accent1"/>
              </a:solidFill>
            </a:endParaRPr>
          </a:p>
        </p:txBody>
      </p:sp>
    </p:spTree>
    <p:extLst>
      <p:ext uri="{BB962C8B-B14F-4D97-AF65-F5344CB8AC3E}">
        <p14:creationId xmlns:p14="http://schemas.microsoft.com/office/powerpoint/2010/main" val="26928072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385F57C2-BF7B-4B6E-ADB1-C8BF77EFB85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72683" y="895543"/>
            <a:ext cx="8441473" cy="59624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olo 1">
            <a:extLst>
              <a:ext uri="{FF2B5EF4-FFF2-40B4-BE49-F238E27FC236}">
                <a16:creationId xmlns:a16="http://schemas.microsoft.com/office/drawing/2014/main" id="{92DBEADB-B169-1033-7B1E-D2459E42FF6C}"/>
              </a:ext>
            </a:extLst>
          </p:cNvPr>
          <p:cNvSpPr>
            <a:spLocks noGrp="1"/>
          </p:cNvSpPr>
          <p:nvPr>
            <p:ph type="title"/>
          </p:nvPr>
        </p:nvSpPr>
        <p:spPr>
          <a:xfrm>
            <a:off x="1083312" y="167268"/>
            <a:ext cx="10783657" cy="646771"/>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FIDELIZZAZIONE</a:t>
            </a:r>
          </a:p>
        </p:txBody>
      </p:sp>
    </p:spTree>
    <p:extLst>
      <p:ext uri="{BB962C8B-B14F-4D97-AF65-F5344CB8AC3E}">
        <p14:creationId xmlns:p14="http://schemas.microsoft.com/office/powerpoint/2010/main" val="4042895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E3F31ED3-03AB-490B-98A5-8D760E0582EB}"/>
              </a:ext>
            </a:extLst>
          </p:cNvPr>
          <p:cNvSpPr>
            <a:spLocks noGrp="1"/>
          </p:cNvSpPr>
          <p:nvPr>
            <p:ph type="ctrTitle"/>
          </p:nvPr>
        </p:nvSpPr>
        <p:spPr>
          <a:xfrm>
            <a:off x="562303" y="4824249"/>
            <a:ext cx="7730359" cy="1767094"/>
          </a:xfrm>
        </p:spPr>
        <p:txBody>
          <a:bodyPr>
            <a:normAutofit fontScale="90000"/>
          </a:bodyPr>
          <a:lstStyle/>
          <a:p>
            <a:pPr marL="457200">
              <a:lnSpc>
                <a:spcPct val="107000"/>
              </a:lnSpc>
            </a:pPr>
            <a:r>
              <a:rPr lang="it-IT" sz="3600" dirty="0">
                <a:solidFill>
                  <a:srgbClr val="222222"/>
                </a:solidFill>
                <a:effectLst/>
                <a:latin typeface="Arial" panose="020B0604020202020204" pitchFamily="34" charset="0"/>
                <a:ea typeface="Calibri" panose="020F0502020204030204" pitchFamily="34" charset="0"/>
                <a:cs typeface="Times New Roman" panose="02020603050405020304" pitchFamily="18" charset="0"/>
              </a:rPr>
              <a:t> </a:t>
            </a:r>
            <a:br>
              <a:rPr lang="it-IT" sz="3600" dirty="0">
                <a:effectLst/>
                <a:latin typeface="Calibri" panose="020F0502020204030204" pitchFamily="34" charset="0"/>
                <a:ea typeface="Calibri" panose="020F0502020204030204" pitchFamily="34" charset="0"/>
                <a:cs typeface="Times New Roman" panose="02020603050405020304" pitchFamily="18" charset="0"/>
              </a:rPr>
            </a:br>
            <a:br>
              <a:rPr lang="it-IT" sz="3600" b="1" dirty="0">
                <a:solidFill>
                  <a:schemeClr val="accent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it-IT" sz="3600" b="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LEZIONE 6</a:t>
            </a:r>
            <a:br>
              <a:rPr lang="it-IT" sz="3600" b="1" dirty="0">
                <a:solidFill>
                  <a:srgbClr val="C00000"/>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br>
            <a:r>
              <a:rPr lang="it-IT" sz="3600" b="1" dirty="0">
                <a:solidFill>
                  <a:schemeClr val="tx2"/>
                </a:solidFill>
                <a:effectLst>
                  <a:outerShdw blurRad="38100" dist="38100" dir="2700000" algn="tl">
                    <a:srgbClr val="000000">
                      <a:alpha val="43137"/>
                    </a:srgbClr>
                  </a:outerShdw>
                </a:effectLst>
                <a:latin typeface="Times New Roman" panose="02020603050405020304" pitchFamily="18" charset="0"/>
                <a:ea typeface="Calibri" panose="020F0502020204030204" pitchFamily="34" charset="0"/>
                <a:cs typeface="Times New Roman" panose="02020603050405020304" pitchFamily="18" charset="0"/>
              </a:rPr>
              <a:t>LA STRATEGIA DI MARCA DEL DISTRIBUTORE</a:t>
            </a:r>
            <a:br>
              <a:rPr lang="it-IT" sz="2700" dirty="0">
                <a:solidFill>
                  <a:schemeClr val="accent1"/>
                </a:solidFill>
                <a:effectLst/>
                <a:latin typeface="Times New Roman" panose="02020603050405020304" pitchFamily="18" charset="0"/>
                <a:ea typeface="Calibri" panose="020F0502020204030204" pitchFamily="34" charset="0"/>
                <a:cs typeface="Times New Roman" panose="02020603050405020304" pitchFamily="18" charset="0"/>
              </a:rPr>
            </a:br>
            <a:endParaRPr lang="it-IT" sz="2700" dirty="0">
              <a:solidFill>
                <a:schemeClr val="accent1"/>
              </a:solidFill>
              <a:latin typeface="Times New Roman" panose="02020603050405020304" pitchFamily="18" charset="0"/>
              <a:cs typeface="Times New Roman" panose="02020603050405020304" pitchFamily="18" charset="0"/>
            </a:endParaRPr>
          </a:p>
        </p:txBody>
      </p:sp>
      <p:pic>
        <p:nvPicPr>
          <p:cNvPr id="2" name="Immagine 1">
            <a:extLst>
              <a:ext uri="{FF2B5EF4-FFF2-40B4-BE49-F238E27FC236}">
                <a16:creationId xmlns:a16="http://schemas.microsoft.com/office/drawing/2014/main" id="{BC6EF81E-A81D-F735-E12D-18604BACC455}"/>
              </a:ext>
            </a:extLst>
          </p:cNvPr>
          <p:cNvPicPr/>
          <p:nvPr/>
        </p:nvPicPr>
        <p:blipFill>
          <a:blip r:embed="rId2"/>
          <a:stretch>
            <a:fillRect/>
          </a:stretch>
        </p:blipFill>
        <p:spPr>
          <a:xfrm>
            <a:off x="8985448" y="5414566"/>
            <a:ext cx="2765640" cy="1269657"/>
          </a:xfrm>
          <a:prstGeom prst="rect">
            <a:avLst/>
          </a:prstGeom>
        </p:spPr>
      </p:pic>
    </p:spTree>
    <p:extLst>
      <p:ext uri="{BB962C8B-B14F-4D97-AF65-F5344CB8AC3E}">
        <p14:creationId xmlns:p14="http://schemas.microsoft.com/office/powerpoint/2010/main" val="16611382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Picture 2">
            <a:extLst>
              <a:ext uri="{FF2B5EF4-FFF2-40B4-BE49-F238E27FC236}">
                <a16:creationId xmlns:a16="http://schemas.microsoft.com/office/drawing/2014/main" id="{88C0577B-0B72-4EEB-841A-5CE9C17769F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8395" y="412594"/>
            <a:ext cx="8748132" cy="61554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71385283"/>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E51109-4816-4126-B23D-CFE48B3746F3}"/>
              </a:ext>
            </a:extLst>
          </p:cNvPr>
          <p:cNvSpPr>
            <a:spLocks noGrp="1"/>
          </p:cNvSpPr>
          <p:nvPr>
            <p:ph type="title"/>
          </p:nvPr>
        </p:nvSpPr>
        <p:spPr>
          <a:xfrm>
            <a:off x="1116766" y="138395"/>
            <a:ext cx="10783657" cy="764853"/>
          </a:xfrm>
          <a:solidFill>
            <a:schemeClr val="accent1">
              <a:lumMod val="20000"/>
              <a:lumOff val="80000"/>
            </a:schemeClr>
          </a:solidFill>
        </p:spPr>
        <p:txBody>
          <a:bodyPr>
            <a:normAutofit fontScale="90000"/>
          </a:bodyPr>
          <a:lstStyle/>
          <a:p>
            <a:pPr algn="ctr"/>
            <a:br>
              <a:rPr lang="it-IT" dirty="0">
                <a:solidFill>
                  <a:schemeClr val="tx2"/>
                </a:solidFill>
                <a:latin typeface="Algerian" panose="04020705040A02060702" pitchFamily="82" charset="0"/>
              </a:rPr>
            </a:br>
            <a:r>
              <a:rPr lang="it-IT" sz="3500" dirty="0">
                <a:solidFill>
                  <a:schemeClr val="tx2"/>
                </a:solidFill>
                <a:latin typeface="Algerian" panose="04020705040A02060702" pitchFamily="82" charset="0"/>
              </a:rPr>
              <a:t>BRAND EQUITY</a:t>
            </a:r>
            <a:br>
              <a:rPr lang="it-IT" sz="3500" dirty="0">
                <a:solidFill>
                  <a:schemeClr val="tx2"/>
                </a:solidFill>
                <a:latin typeface="Algerian" panose="04020705040A02060702" pitchFamily="82" charset="0"/>
              </a:rPr>
            </a:br>
            <a:endParaRPr lang="it-IT" sz="3500" dirty="0">
              <a:solidFill>
                <a:schemeClr val="tx2"/>
              </a:solidFill>
              <a:latin typeface="Algerian" panose="04020705040A02060702" pitchFamily="82" charset="0"/>
            </a:endParaRPr>
          </a:p>
        </p:txBody>
      </p:sp>
      <p:sp>
        <p:nvSpPr>
          <p:cNvPr id="3" name="CasellaDiTesto 2">
            <a:extLst>
              <a:ext uri="{FF2B5EF4-FFF2-40B4-BE49-F238E27FC236}">
                <a16:creationId xmlns:a16="http://schemas.microsoft.com/office/drawing/2014/main" id="{7B9001A8-C06C-1711-8E60-5DB46D2A3F3F}"/>
              </a:ext>
            </a:extLst>
          </p:cNvPr>
          <p:cNvSpPr txBox="1"/>
          <p:nvPr/>
        </p:nvSpPr>
        <p:spPr>
          <a:xfrm>
            <a:off x="1116766" y="1120676"/>
            <a:ext cx="10194879" cy="1862048"/>
          </a:xfrm>
          <a:prstGeom prst="rect">
            <a:avLst/>
          </a:prstGeom>
          <a:solidFill>
            <a:schemeClr val="bg1"/>
          </a:solidFill>
          <a:ln>
            <a:solidFill>
              <a:schemeClr val="accent1">
                <a:lumMod val="60000"/>
                <a:lumOff val="40000"/>
              </a:schemeClr>
            </a:solidFill>
          </a:ln>
        </p:spPr>
        <p:txBody>
          <a:bodyPr wrap="square" rtlCol="0">
            <a:spAutoFit/>
          </a:bodyPr>
          <a:lstStyle/>
          <a:p>
            <a:r>
              <a:rPr lang="it-IT" sz="2900" i="1" dirty="0">
                <a:solidFill>
                  <a:schemeClr val="accent1">
                    <a:lumMod val="40000"/>
                    <a:lumOff val="60000"/>
                  </a:schemeClr>
                </a:solidFill>
                <a:effectLst>
                  <a:outerShdw blurRad="38100" dist="38100" dir="2700000" algn="tl">
                    <a:srgbClr val="000000">
                      <a:alpha val="43137"/>
                    </a:srgbClr>
                  </a:outerShdw>
                </a:effectLst>
              </a:rPr>
              <a:t>KELLER, 2008</a:t>
            </a:r>
          </a:p>
          <a:p>
            <a:r>
              <a:rPr lang="it-IT" sz="2900" dirty="0">
                <a:solidFill>
                  <a:schemeClr val="tx2"/>
                </a:solidFill>
              </a:rPr>
              <a:t>Uno dei principali autori di riferimento sul tema del branding che ha sviluppato il modello </a:t>
            </a:r>
            <a:r>
              <a:rPr lang="it-IT" sz="2900" i="1" dirty="0">
                <a:solidFill>
                  <a:srgbClr val="0070C0"/>
                </a:solidFill>
                <a:effectLst>
                  <a:outerShdw blurRad="38100" dist="38100" dir="2700000" algn="tl">
                    <a:srgbClr val="000000">
                      <a:alpha val="43137"/>
                    </a:srgbClr>
                  </a:outerShdw>
                </a:effectLst>
              </a:rPr>
              <a:t>CUSTOMER-BASED BRAND EQUITY (CBBE)</a:t>
            </a:r>
          </a:p>
          <a:p>
            <a:endParaRPr lang="it-IT" sz="2800" dirty="0">
              <a:solidFill>
                <a:schemeClr val="accent1"/>
              </a:solidFill>
            </a:endParaRPr>
          </a:p>
        </p:txBody>
      </p:sp>
      <p:sp>
        <p:nvSpPr>
          <p:cNvPr id="4" name="CasellaDiTesto 3">
            <a:extLst>
              <a:ext uri="{FF2B5EF4-FFF2-40B4-BE49-F238E27FC236}">
                <a16:creationId xmlns:a16="http://schemas.microsoft.com/office/drawing/2014/main" id="{65076264-4646-1C6F-63E4-BD6A7AF68435}"/>
              </a:ext>
            </a:extLst>
          </p:cNvPr>
          <p:cNvSpPr txBox="1"/>
          <p:nvPr/>
        </p:nvSpPr>
        <p:spPr>
          <a:xfrm>
            <a:off x="440999" y="3606648"/>
            <a:ext cx="10194879" cy="3016210"/>
          </a:xfrm>
          <a:prstGeom prst="rect">
            <a:avLst/>
          </a:prstGeom>
          <a:solidFill>
            <a:schemeClr val="bg1"/>
          </a:solidFill>
          <a:ln>
            <a:solidFill>
              <a:schemeClr val="accent1">
                <a:lumMod val="60000"/>
                <a:lumOff val="40000"/>
              </a:schemeClr>
            </a:solidFill>
          </a:ln>
        </p:spPr>
        <p:txBody>
          <a:bodyPr wrap="square" rtlCol="0">
            <a:spAutoFit/>
          </a:bodyPr>
          <a:lstStyle/>
          <a:p>
            <a:r>
              <a:rPr lang="it-IT" sz="2700" i="1" dirty="0">
                <a:solidFill>
                  <a:schemeClr val="tx2"/>
                </a:solidFill>
                <a:effectLst>
                  <a:outerShdw blurRad="38100" dist="38100" dir="2700000" algn="tl">
                    <a:srgbClr val="000000">
                      <a:alpha val="43137"/>
                    </a:srgbClr>
                  </a:outerShdw>
                </a:effectLst>
              </a:rPr>
              <a:t>Effetto differenziale che la conoscenza della marca (BRAND KNOWLEDGE) esercita sulla risposta del consumatore alle azioni di marketing della marca stessa.</a:t>
            </a:r>
          </a:p>
          <a:p>
            <a:endParaRPr lang="it-IT" sz="2700" i="1" dirty="0">
              <a:solidFill>
                <a:schemeClr val="tx2"/>
              </a:solidFill>
              <a:effectLst>
                <a:outerShdw blurRad="38100" dist="38100" dir="2700000" algn="tl">
                  <a:srgbClr val="000000">
                    <a:alpha val="43137"/>
                  </a:srgbClr>
                </a:outerShdw>
              </a:effectLst>
            </a:endParaRPr>
          </a:p>
          <a:p>
            <a:pPr algn="ctr"/>
            <a:r>
              <a:rPr lang="it-IT" sz="2700" i="1" dirty="0">
                <a:solidFill>
                  <a:schemeClr val="accent2">
                    <a:lumMod val="75000"/>
                  </a:schemeClr>
                </a:solidFill>
                <a:effectLst>
                  <a:outerShdw blurRad="38100" dist="38100" dir="2700000" algn="tl">
                    <a:srgbClr val="000000">
                      <a:alpha val="43137"/>
                    </a:srgbClr>
                  </a:outerShdw>
                </a:effectLst>
              </a:rPr>
              <a:t>Si basa sul principio di costruzione del brand attraverso una serie di passi o fasi (sei) dalla base della piramide fino all’apice </a:t>
            </a:r>
          </a:p>
          <a:p>
            <a:endParaRPr lang="it-IT" sz="2800" dirty="0">
              <a:solidFill>
                <a:schemeClr val="accent1"/>
              </a:solidFill>
            </a:endParaRPr>
          </a:p>
        </p:txBody>
      </p:sp>
    </p:spTree>
    <p:extLst>
      <p:ext uri="{BB962C8B-B14F-4D97-AF65-F5344CB8AC3E}">
        <p14:creationId xmlns:p14="http://schemas.microsoft.com/office/powerpoint/2010/main" val="35889124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2">
            <a:extLst>
              <a:ext uri="{FF2B5EF4-FFF2-40B4-BE49-F238E27FC236}">
                <a16:creationId xmlns:a16="http://schemas.microsoft.com/office/drawing/2014/main" id="{A3E0D831-ACB2-43A4-85F6-5DD5205CE91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377" y="507381"/>
            <a:ext cx="8869963" cy="5843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0632882"/>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asellaDiTesto 2"/>
          <p:cNvSpPr txBox="1"/>
          <p:nvPr/>
        </p:nvSpPr>
        <p:spPr>
          <a:xfrm>
            <a:off x="127433" y="682966"/>
            <a:ext cx="5881742" cy="1338828"/>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rgbClr val="C00000"/>
                </a:solidFill>
                <a:effectLst>
                  <a:outerShdw blurRad="38100" dist="38100" dir="2700000" algn="tl">
                    <a:srgbClr val="000000">
                      <a:alpha val="43137"/>
                    </a:srgbClr>
                  </a:outerShdw>
                </a:effectLst>
              </a:rPr>
              <a:t>Il termine RILEVANZA </a:t>
            </a:r>
            <a:r>
              <a:rPr lang="it-IT" sz="2700" dirty="0">
                <a:solidFill>
                  <a:schemeClr val="accent1"/>
                </a:solidFill>
              </a:rPr>
              <a:t>si riferisce ad aspetti del brand che sono evidenti e riconoscibili per il consumatore</a:t>
            </a:r>
          </a:p>
        </p:txBody>
      </p:sp>
      <p:sp>
        <p:nvSpPr>
          <p:cNvPr id="2" name="CasellaDiTesto 1">
            <a:extLst>
              <a:ext uri="{FF2B5EF4-FFF2-40B4-BE49-F238E27FC236}">
                <a16:creationId xmlns:a16="http://schemas.microsoft.com/office/drawing/2014/main" id="{4463EA2A-0F3B-6B36-1177-E77A7115A03C}"/>
              </a:ext>
            </a:extLst>
          </p:cNvPr>
          <p:cNvSpPr txBox="1"/>
          <p:nvPr/>
        </p:nvSpPr>
        <p:spPr>
          <a:xfrm>
            <a:off x="6182827" y="635928"/>
            <a:ext cx="5970951" cy="2585323"/>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rgbClr val="C00000"/>
                </a:solidFill>
                <a:effectLst>
                  <a:outerShdw blurRad="38100" dist="38100" dir="2700000" algn="tl">
                    <a:srgbClr val="000000">
                      <a:alpha val="43137"/>
                    </a:srgbClr>
                  </a:outerShdw>
                </a:effectLst>
              </a:rPr>
              <a:t>Il livello successivo </a:t>
            </a:r>
            <a:r>
              <a:rPr lang="it-IT" sz="2700" dirty="0">
                <a:solidFill>
                  <a:schemeClr val="accent1"/>
                </a:solidFill>
              </a:rPr>
              <a:t>della piramide copre la questione della performance e si riferisce alla capacità del prodotto/servizio di soddisfare le esigenze funzionali e le richieste del consumatore.</a:t>
            </a:r>
          </a:p>
        </p:txBody>
      </p:sp>
      <p:sp>
        <p:nvSpPr>
          <p:cNvPr id="4" name="CasellaDiTesto 3">
            <a:extLst>
              <a:ext uri="{FF2B5EF4-FFF2-40B4-BE49-F238E27FC236}">
                <a16:creationId xmlns:a16="http://schemas.microsoft.com/office/drawing/2014/main" id="{6499CA8C-3E6F-21DA-F931-C585E6EEEFF6}"/>
              </a:ext>
            </a:extLst>
          </p:cNvPr>
          <p:cNvSpPr txBox="1"/>
          <p:nvPr/>
        </p:nvSpPr>
        <p:spPr>
          <a:xfrm>
            <a:off x="1073044" y="3770713"/>
            <a:ext cx="10219566" cy="2169825"/>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rgbClr val="C00000"/>
                </a:solidFill>
                <a:effectLst>
                  <a:outerShdw blurRad="38100" dist="38100" dir="2700000" algn="tl">
                    <a:srgbClr val="000000">
                      <a:alpha val="43137"/>
                    </a:srgbClr>
                  </a:outerShdw>
                </a:effectLst>
              </a:rPr>
              <a:t>La terza fase</a:t>
            </a:r>
            <a:r>
              <a:rPr lang="it-IT" sz="2700" dirty="0">
                <a:solidFill>
                  <a:schemeClr val="accent1"/>
                </a:solidFill>
              </a:rPr>
              <a:t> del processo porta a due elementi: quello cognitivo, il giudizio, e, quello affettivo, i sentimenti.</a:t>
            </a:r>
          </a:p>
          <a:p>
            <a:endParaRPr lang="it-IT" sz="2700" dirty="0">
              <a:solidFill>
                <a:schemeClr val="accent1"/>
              </a:solidFill>
            </a:endParaRPr>
          </a:p>
          <a:p>
            <a:r>
              <a:rPr lang="it-IT" sz="2700" dirty="0">
                <a:solidFill>
                  <a:srgbClr val="C00000"/>
                </a:solidFill>
                <a:effectLst>
                  <a:outerShdw blurRad="38100" dist="38100" dir="2700000" algn="tl">
                    <a:srgbClr val="000000">
                      <a:alpha val="43137"/>
                    </a:srgbClr>
                  </a:outerShdw>
                </a:effectLst>
              </a:rPr>
              <a:t>Il concetto di RISONANZA </a:t>
            </a:r>
            <a:r>
              <a:rPr lang="it-IT" sz="2700" dirty="0">
                <a:solidFill>
                  <a:schemeClr val="accent1"/>
                </a:solidFill>
              </a:rPr>
              <a:t>rappresenta, infine, il livello più forte di coinvolgimento dell’individuo nei confronti di un particolare brand.</a:t>
            </a:r>
          </a:p>
        </p:txBody>
      </p:sp>
    </p:spTree>
    <p:extLst>
      <p:ext uri="{BB962C8B-B14F-4D97-AF65-F5344CB8AC3E}">
        <p14:creationId xmlns:p14="http://schemas.microsoft.com/office/powerpoint/2010/main" val="3857900535"/>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ma 3">
            <a:extLst>
              <a:ext uri="{FF2B5EF4-FFF2-40B4-BE49-F238E27FC236}">
                <a16:creationId xmlns:a16="http://schemas.microsoft.com/office/drawing/2014/main" id="{8D74DA94-2057-44B7-8B78-6A6588808E13}"/>
              </a:ext>
            </a:extLst>
          </p:cNvPr>
          <p:cNvGraphicFramePr/>
          <p:nvPr>
            <p:extLst>
              <p:ext uri="{D42A27DB-BD31-4B8C-83A1-F6EECF244321}">
                <p14:modId xmlns:p14="http://schemas.microsoft.com/office/powerpoint/2010/main" val="2180387479"/>
              </p:ext>
            </p:extLst>
          </p:nvPr>
        </p:nvGraphicFramePr>
        <p:xfrm>
          <a:off x="702527" y="1081668"/>
          <a:ext cx="10783229" cy="55087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CasellaDiTesto 1">
            <a:extLst>
              <a:ext uri="{FF2B5EF4-FFF2-40B4-BE49-F238E27FC236}">
                <a16:creationId xmlns:a16="http://schemas.microsoft.com/office/drawing/2014/main" id="{667D96AB-9E38-2132-FEF1-97FE87A31764}"/>
              </a:ext>
            </a:extLst>
          </p:cNvPr>
          <p:cNvSpPr txBox="1"/>
          <p:nvPr/>
        </p:nvSpPr>
        <p:spPr>
          <a:xfrm>
            <a:off x="998560" y="1889381"/>
            <a:ext cx="3160845" cy="2169825"/>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chemeClr val="accent1">
                    <a:lumMod val="60000"/>
                    <a:lumOff val="40000"/>
                  </a:schemeClr>
                </a:solidFill>
                <a:effectLst>
                  <a:outerShdw blurRad="38100" dist="38100" dir="2700000" algn="tl">
                    <a:srgbClr val="000000">
                      <a:alpha val="43137"/>
                    </a:srgbClr>
                  </a:outerShdw>
                </a:effectLst>
              </a:rPr>
              <a:t>KELLER, 2008_ </a:t>
            </a:r>
            <a:r>
              <a:rPr lang="it-IT" sz="2700" dirty="0">
                <a:solidFill>
                  <a:schemeClr val="tx2"/>
                </a:solidFill>
                <a:effectLst>
                  <a:outerShdw blurRad="38100" dist="38100" dir="2700000" algn="tl">
                    <a:srgbClr val="000000">
                      <a:alpha val="43137"/>
                    </a:srgbClr>
                  </a:outerShdw>
                </a:effectLst>
              </a:rPr>
              <a:t>Identifica 4 fasi nel processo di gestione del brand</a:t>
            </a:r>
            <a:endParaRPr lang="it-IT" sz="2700" dirty="0">
              <a:solidFill>
                <a:schemeClr val="tx2"/>
              </a:solidFill>
            </a:endParaRPr>
          </a:p>
          <a:p>
            <a:r>
              <a:rPr lang="it-IT" sz="2700" dirty="0">
                <a:solidFill>
                  <a:schemeClr val="tx2"/>
                </a:solidFill>
              </a:rPr>
              <a:t> </a:t>
            </a:r>
          </a:p>
        </p:txBody>
      </p:sp>
      <p:sp>
        <p:nvSpPr>
          <p:cNvPr id="3" name="Titolo 1">
            <a:extLst>
              <a:ext uri="{FF2B5EF4-FFF2-40B4-BE49-F238E27FC236}">
                <a16:creationId xmlns:a16="http://schemas.microsoft.com/office/drawing/2014/main" id="{8182D0BD-150A-B1A3-DEE1-527F9C7EB48B}"/>
              </a:ext>
            </a:extLst>
          </p:cNvPr>
          <p:cNvSpPr>
            <a:spLocks noGrp="1"/>
          </p:cNvSpPr>
          <p:nvPr>
            <p:ph type="title"/>
          </p:nvPr>
        </p:nvSpPr>
        <p:spPr>
          <a:xfrm>
            <a:off x="1016405" y="205302"/>
            <a:ext cx="10783657" cy="753703"/>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LA COSTRUZIONE DEL BRAND</a:t>
            </a:r>
          </a:p>
        </p:txBody>
      </p:sp>
    </p:spTree>
    <p:extLst>
      <p:ext uri="{BB962C8B-B14F-4D97-AF65-F5344CB8AC3E}">
        <p14:creationId xmlns:p14="http://schemas.microsoft.com/office/powerpoint/2010/main" val="3961903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ma 4">
            <a:extLst>
              <a:ext uri="{FF2B5EF4-FFF2-40B4-BE49-F238E27FC236}">
                <a16:creationId xmlns:a16="http://schemas.microsoft.com/office/drawing/2014/main" id="{0EA1C941-1E37-44B0-A559-B210620CE093}"/>
              </a:ext>
            </a:extLst>
          </p:cNvPr>
          <p:cNvGraphicFramePr/>
          <p:nvPr>
            <p:extLst>
              <p:ext uri="{D42A27DB-BD31-4B8C-83A1-F6EECF244321}">
                <p14:modId xmlns:p14="http://schemas.microsoft.com/office/powerpoint/2010/main" val="3967181865"/>
              </p:ext>
            </p:extLst>
          </p:nvPr>
        </p:nvGraphicFramePr>
        <p:xfrm>
          <a:off x="3278459" y="1360449"/>
          <a:ext cx="5865542" cy="509610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olo 1">
            <a:extLst>
              <a:ext uri="{FF2B5EF4-FFF2-40B4-BE49-F238E27FC236}">
                <a16:creationId xmlns:a16="http://schemas.microsoft.com/office/drawing/2014/main" id="{D0BCBE1E-971C-4709-9A06-337DB0F1FF47}"/>
              </a:ext>
            </a:extLst>
          </p:cNvPr>
          <p:cNvSpPr>
            <a:spLocks noGrp="1"/>
          </p:cNvSpPr>
          <p:nvPr>
            <p:ph type="title"/>
          </p:nvPr>
        </p:nvSpPr>
        <p:spPr>
          <a:xfrm>
            <a:off x="1217127" y="305663"/>
            <a:ext cx="10783657" cy="642190"/>
          </a:xfrm>
          <a:solidFill>
            <a:schemeClr val="accent1">
              <a:lumMod val="20000"/>
              <a:lumOff val="80000"/>
            </a:schemeClr>
          </a:solidFill>
        </p:spPr>
        <p:txBody>
          <a:bodyPr>
            <a:normAutofit/>
          </a:bodyPr>
          <a:lstStyle/>
          <a:p>
            <a:pPr algn="ctr"/>
            <a:r>
              <a:rPr lang="it-IT" sz="3500" dirty="0">
                <a:solidFill>
                  <a:schemeClr val="tx2"/>
                </a:solidFill>
                <a:latin typeface="Algerian" panose="04020705040A02060702" pitchFamily="82" charset="0"/>
              </a:rPr>
              <a:t>DIMENSIONE DELLA BRAND EQUITY</a:t>
            </a:r>
          </a:p>
        </p:txBody>
      </p:sp>
    </p:spTree>
    <p:extLst>
      <p:ext uri="{BB962C8B-B14F-4D97-AF65-F5344CB8AC3E}">
        <p14:creationId xmlns:p14="http://schemas.microsoft.com/office/powerpoint/2010/main" val="13088963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sellaDiTesto 2"/>
          <p:cNvSpPr txBox="1"/>
          <p:nvPr/>
        </p:nvSpPr>
        <p:spPr>
          <a:xfrm>
            <a:off x="853595" y="261304"/>
            <a:ext cx="5781382" cy="3093154"/>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chemeClr val="accent1">
                    <a:lumMod val="60000"/>
                    <a:lumOff val="40000"/>
                  </a:schemeClr>
                </a:solidFill>
                <a:effectLst>
                  <a:outerShdw blurRad="38100" dist="38100" dir="2700000" algn="tl">
                    <a:srgbClr val="000000">
                      <a:alpha val="43137"/>
                    </a:srgbClr>
                  </a:outerShdw>
                </a:effectLst>
              </a:rPr>
              <a:t>1. BRAND AWARENESS</a:t>
            </a:r>
          </a:p>
          <a:p>
            <a:pPr marL="514350" indent="-514350">
              <a:buAutoNum type="arabicPeriod"/>
            </a:pPr>
            <a:endParaRPr lang="it-IT" sz="2700" dirty="0">
              <a:solidFill>
                <a:schemeClr val="accent1">
                  <a:lumMod val="60000"/>
                  <a:lumOff val="40000"/>
                </a:schemeClr>
              </a:solidFill>
              <a:effectLst>
                <a:outerShdw blurRad="38100" dist="38100" dir="2700000" algn="tl">
                  <a:srgbClr val="000000">
                    <a:alpha val="43137"/>
                  </a:srgbClr>
                </a:outerShdw>
              </a:effectLst>
            </a:endParaRPr>
          </a:p>
          <a:p>
            <a:r>
              <a:rPr lang="it-IT" sz="2700" dirty="0">
                <a:solidFill>
                  <a:schemeClr val="tx2"/>
                </a:solidFill>
              </a:rPr>
              <a:t>Questo aspetto è la base per lo sviluppo di un brand forte. Senza alti livelli di brand </a:t>
            </a:r>
            <a:r>
              <a:rPr lang="it-IT" sz="2700" dirty="0" err="1">
                <a:solidFill>
                  <a:schemeClr val="tx2"/>
                </a:solidFill>
              </a:rPr>
              <a:t>awareness</a:t>
            </a:r>
            <a:r>
              <a:rPr lang="it-IT" sz="2700" dirty="0">
                <a:solidFill>
                  <a:schemeClr val="tx2"/>
                </a:solidFill>
              </a:rPr>
              <a:t>, risulterebbe molto complesso costruire una brand positioning nella mente degli shopper.</a:t>
            </a:r>
            <a:r>
              <a:rPr lang="it-IT" sz="3300" dirty="0">
                <a:solidFill>
                  <a:schemeClr val="tx2"/>
                </a:solidFill>
              </a:rPr>
              <a:t> </a:t>
            </a:r>
          </a:p>
        </p:txBody>
      </p:sp>
      <p:sp>
        <p:nvSpPr>
          <p:cNvPr id="2" name="CasellaDiTesto 1">
            <a:extLst>
              <a:ext uri="{FF2B5EF4-FFF2-40B4-BE49-F238E27FC236}">
                <a16:creationId xmlns:a16="http://schemas.microsoft.com/office/drawing/2014/main" id="{C4A66EA6-C71B-5658-E581-5BE1B652F731}"/>
              </a:ext>
            </a:extLst>
          </p:cNvPr>
          <p:cNvSpPr txBox="1"/>
          <p:nvPr/>
        </p:nvSpPr>
        <p:spPr>
          <a:xfrm>
            <a:off x="7020219" y="192054"/>
            <a:ext cx="4722016" cy="6324808"/>
          </a:xfrm>
          <a:prstGeom prst="rect">
            <a:avLst/>
          </a:prstGeom>
          <a:solidFill>
            <a:schemeClr val="bg1"/>
          </a:solidFill>
          <a:ln>
            <a:solidFill>
              <a:schemeClr val="accent1">
                <a:lumMod val="60000"/>
                <a:lumOff val="40000"/>
              </a:schemeClr>
            </a:solidFill>
          </a:ln>
        </p:spPr>
        <p:txBody>
          <a:bodyPr wrap="square" rtlCol="0">
            <a:spAutoFit/>
          </a:bodyPr>
          <a:lstStyle/>
          <a:p>
            <a:r>
              <a:rPr lang="it-IT" sz="2700" dirty="0">
                <a:solidFill>
                  <a:schemeClr val="accent1">
                    <a:lumMod val="60000"/>
                    <a:lumOff val="40000"/>
                  </a:schemeClr>
                </a:solidFill>
                <a:effectLst>
                  <a:outerShdw blurRad="38100" dist="38100" dir="2700000" algn="tl">
                    <a:srgbClr val="000000">
                      <a:alpha val="43137"/>
                    </a:srgbClr>
                  </a:outerShdw>
                </a:effectLst>
              </a:rPr>
              <a:t>2. BRAND LOYALTY</a:t>
            </a:r>
          </a:p>
          <a:p>
            <a:pPr marL="514350" indent="-514350">
              <a:buAutoNum type="arabicPeriod"/>
            </a:pPr>
            <a:endParaRPr lang="it-IT" sz="2700" dirty="0">
              <a:solidFill>
                <a:schemeClr val="accent1">
                  <a:lumMod val="60000"/>
                  <a:lumOff val="40000"/>
                </a:schemeClr>
              </a:solidFill>
              <a:effectLst>
                <a:outerShdw blurRad="38100" dist="38100" dir="2700000" algn="tl">
                  <a:srgbClr val="000000">
                    <a:alpha val="43137"/>
                  </a:srgbClr>
                </a:outerShdw>
              </a:effectLst>
            </a:endParaRPr>
          </a:p>
          <a:p>
            <a:r>
              <a:rPr lang="it-IT" sz="2700" dirty="0" err="1">
                <a:solidFill>
                  <a:schemeClr val="tx2"/>
                </a:solidFill>
              </a:rPr>
              <a:t>Un’equity</a:t>
            </a:r>
            <a:r>
              <a:rPr lang="it-IT" sz="2700" dirty="0">
                <a:solidFill>
                  <a:schemeClr val="tx2"/>
                </a:solidFill>
              </a:rPr>
              <a:t> forte ruota intorno ai concetti di fedeltà e coinvolgimento del consumatore verso quel brand. </a:t>
            </a:r>
          </a:p>
          <a:p>
            <a:r>
              <a:rPr lang="it-IT" sz="2700" dirty="0">
                <a:solidFill>
                  <a:schemeClr val="tx2"/>
                </a:solidFill>
              </a:rPr>
              <a:t>In generale risulta più conveniente per l’impresa fidelizzare i clienti attuali rispetto a cercare di conquistarne di nuovi, poiché i clienti fedeli hanno meno probabilità di spostare la propria preferenza verso un altro brand.</a:t>
            </a:r>
          </a:p>
        </p:txBody>
      </p:sp>
    </p:spTree>
    <p:extLst>
      <p:ext uri="{BB962C8B-B14F-4D97-AF65-F5344CB8AC3E}">
        <p14:creationId xmlns:p14="http://schemas.microsoft.com/office/powerpoint/2010/main" val="238886128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Integrale">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e">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1808</TotalTime>
  <Words>714</Words>
  <Application>Microsoft Office PowerPoint</Application>
  <PresentationFormat>Widescreen</PresentationFormat>
  <Paragraphs>87</Paragraphs>
  <Slides>18</Slides>
  <Notes>6</Notes>
  <HiddenSlides>0</HiddenSlides>
  <MMClips>0</MMClips>
  <ScaleCrop>false</ScaleCrop>
  <HeadingPairs>
    <vt:vector size="6" baseType="variant">
      <vt:variant>
        <vt:lpstr>Caratteri utilizzati</vt:lpstr>
      </vt:variant>
      <vt:variant>
        <vt:i4>7</vt:i4>
      </vt:variant>
      <vt:variant>
        <vt:lpstr>Tema</vt:lpstr>
      </vt:variant>
      <vt:variant>
        <vt:i4>1</vt:i4>
      </vt:variant>
      <vt:variant>
        <vt:lpstr>Titoli diapositive</vt:lpstr>
      </vt:variant>
      <vt:variant>
        <vt:i4>18</vt:i4>
      </vt:variant>
    </vt:vector>
  </HeadingPairs>
  <TitlesOfParts>
    <vt:vector size="26" baseType="lpstr">
      <vt:lpstr>Algerian</vt:lpstr>
      <vt:lpstr>Arial</vt:lpstr>
      <vt:lpstr>Calibri</vt:lpstr>
      <vt:lpstr>Times New Roman</vt:lpstr>
      <vt:lpstr>Tw Cen MT</vt:lpstr>
      <vt:lpstr>Tw Cen MT Condensed</vt:lpstr>
      <vt:lpstr>Wingdings 3</vt:lpstr>
      <vt:lpstr>Integrale</vt:lpstr>
      <vt:lpstr>Presentazione standard di PowerPoint</vt:lpstr>
      <vt:lpstr>   LEZIONE 6 LA STRATEGIA DI MARCA DEL DISTRIBUTORE </vt:lpstr>
      <vt:lpstr>Presentazione standard di PowerPoint</vt:lpstr>
      <vt:lpstr> BRAND EQUITY </vt:lpstr>
      <vt:lpstr>Presentazione standard di PowerPoint</vt:lpstr>
      <vt:lpstr>Presentazione standard di PowerPoint</vt:lpstr>
      <vt:lpstr>LA COSTRUZIONE DEL BRAND</vt:lpstr>
      <vt:lpstr>DIMENSIONE DELLA BRAND EQUITY</vt:lpstr>
      <vt:lpstr>Presentazione standard di PowerPoint</vt:lpstr>
      <vt:lpstr>Presentazione standard di PowerPoint</vt:lpstr>
      <vt:lpstr>BRAND PERSONALITY</vt:lpstr>
      <vt:lpstr>Presentazione standard di PowerPoint</vt:lpstr>
      <vt:lpstr>IL CORPORATE BRANDING NEL SETTORE RETAIL</vt:lpstr>
      <vt:lpstr>SFIDE NEL BRANDING ONLINE</vt:lpstr>
      <vt:lpstr>LA MARCA DEL DISTRIBUTORE</vt:lpstr>
      <vt:lpstr>Presentazione standard di PowerPoint</vt:lpstr>
      <vt:lpstr>PROGRAMMI DI FIDELIZZAZIONE</vt:lpstr>
      <vt:lpstr>FIDELIZZAZIONE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Rossana</dc:creator>
  <cp:lastModifiedBy>Rossana Piccolo</cp:lastModifiedBy>
  <cp:revision>75</cp:revision>
  <dcterms:created xsi:type="dcterms:W3CDTF">2023-02-25T07:42:26Z</dcterms:created>
  <dcterms:modified xsi:type="dcterms:W3CDTF">2023-03-15T15:53:11Z</dcterms:modified>
</cp:coreProperties>
</file>