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35" r:id="rId2"/>
    <p:sldId id="419" r:id="rId3"/>
    <p:sldId id="42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81"/>
  </p:normalViewPr>
  <p:slideViewPr>
    <p:cSldViewPr snapToGrid="0">
      <p:cViewPr varScale="1">
        <p:scale>
          <a:sx n="85" d="100"/>
          <a:sy n="85" d="100"/>
        </p:scale>
        <p:origin x="19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544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31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15 aprile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15/04/25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Diritto internazionale penale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200" dirty="0"/>
              <a:t>Il </a:t>
            </a:r>
            <a:r>
              <a:rPr lang="en-US" sz="3200" dirty="0" err="1"/>
              <a:t>presente</a:t>
            </a:r>
            <a:r>
              <a:rPr lang="en-US" sz="3200" dirty="0"/>
              <a:t> </a:t>
            </a:r>
            <a:r>
              <a:rPr lang="en-US" sz="3200" dirty="0" err="1"/>
              <a:t>Statuto</a:t>
            </a:r>
            <a:r>
              <a:rPr lang="en-US" sz="3200" dirty="0"/>
              <a:t>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applica</a:t>
            </a:r>
            <a:r>
              <a:rPr lang="en-US" sz="3200" dirty="0"/>
              <a:t> in </a:t>
            </a:r>
            <a:r>
              <a:rPr lang="en-US" sz="3200" dirty="0" err="1"/>
              <a:t>egual</a:t>
            </a:r>
            <a:r>
              <a:rPr lang="en-US" sz="3200" dirty="0"/>
              <a:t> </a:t>
            </a:r>
            <a:r>
              <a:rPr lang="en-US" sz="3200" dirty="0" err="1"/>
              <a:t>misura</a:t>
            </a:r>
            <a:r>
              <a:rPr lang="en-US" sz="3200" dirty="0"/>
              <a:t> a </a:t>
            </a:r>
            <a:r>
              <a:rPr lang="en-US" sz="3200" dirty="0" err="1"/>
              <a:t>tutte</a:t>
            </a:r>
            <a:r>
              <a:rPr lang="en-US" sz="3200" dirty="0"/>
              <a:t> le </a:t>
            </a:r>
            <a:r>
              <a:rPr lang="en-US" sz="3200" dirty="0" err="1"/>
              <a:t>persone</a:t>
            </a:r>
            <a:r>
              <a:rPr lang="en-US" sz="3200" dirty="0"/>
              <a:t>, senza </a:t>
            </a:r>
            <a:r>
              <a:rPr lang="en-US" sz="3200" dirty="0" err="1"/>
              <a:t>distinzioni</a:t>
            </a:r>
            <a:r>
              <a:rPr lang="en-US" sz="3200" dirty="0"/>
              <a:t> </a:t>
            </a:r>
            <a:r>
              <a:rPr lang="en-US" sz="3200" dirty="0" err="1"/>
              <a:t>basate</a:t>
            </a:r>
            <a:r>
              <a:rPr lang="en-US" sz="3200" dirty="0"/>
              <a:t> </a:t>
            </a:r>
            <a:r>
              <a:rPr lang="en-US" sz="3200" dirty="0" err="1"/>
              <a:t>sulla</a:t>
            </a:r>
            <a:r>
              <a:rPr lang="en-US" sz="3200" dirty="0"/>
              <a:t> </a:t>
            </a:r>
            <a:r>
              <a:rPr lang="en-US" sz="3200" dirty="0" err="1"/>
              <a:t>carica</a:t>
            </a:r>
            <a:r>
              <a:rPr lang="en-US" sz="3200" dirty="0"/>
              <a:t> </a:t>
            </a:r>
            <a:r>
              <a:rPr lang="en-US" sz="3200" dirty="0" err="1"/>
              <a:t>ufficiale</a:t>
            </a:r>
            <a:r>
              <a:rPr lang="en-US" sz="3200" dirty="0"/>
              <a:t>. In </a:t>
            </a:r>
            <a:r>
              <a:rPr lang="en-US" sz="3200" dirty="0" err="1"/>
              <a:t>particolare</a:t>
            </a:r>
            <a:r>
              <a:rPr lang="en-US" sz="3200" dirty="0"/>
              <a:t>, la </a:t>
            </a:r>
            <a:r>
              <a:rPr lang="en-US" sz="3200" dirty="0" err="1"/>
              <a:t>qualità</a:t>
            </a:r>
            <a:r>
              <a:rPr lang="en-US" sz="3200" dirty="0"/>
              <a:t> </a:t>
            </a:r>
            <a:r>
              <a:rPr lang="en-US" sz="3200" dirty="0" err="1"/>
              <a:t>ufficiale</a:t>
            </a:r>
            <a:r>
              <a:rPr lang="en-US" sz="3200" dirty="0"/>
              <a:t> di capo di </a:t>
            </a:r>
            <a:r>
              <a:rPr lang="en-US" sz="3200" dirty="0" err="1"/>
              <a:t>Stato</a:t>
            </a:r>
            <a:r>
              <a:rPr lang="en-US" sz="3200" dirty="0"/>
              <a:t> o di </a:t>
            </a:r>
            <a:r>
              <a:rPr lang="en-US" sz="3200" dirty="0" err="1"/>
              <a:t>governo</a:t>
            </a:r>
            <a:r>
              <a:rPr lang="en-US" sz="3200" dirty="0"/>
              <a:t>, di </a:t>
            </a:r>
            <a:r>
              <a:rPr lang="en-US" sz="3200" dirty="0" err="1"/>
              <a:t>membro</a:t>
            </a:r>
            <a:r>
              <a:rPr lang="en-US" sz="3200" dirty="0"/>
              <a:t> di un </a:t>
            </a:r>
            <a:r>
              <a:rPr lang="en-US" sz="3200" dirty="0" err="1"/>
              <a:t>governo</a:t>
            </a:r>
            <a:r>
              <a:rPr lang="en-US" sz="3200" dirty="0"/>
              <a:t> o di un </a:t>
            </a:r>
            <a:r>
              <a:rPr lang="en-US" sz="3200" dirty="0" err="1"/>
              <a:t>parlamento</a:t>
            </a:r>
            <a:r>
              <a:rPr lang="en-US" sz="3200" dirty="0"/>
              <a:t>, di </a:t>
            </a:r>
            <a:r>
              <a:rPr lang="en-US" sz="3200" dirty="0" err="1"/>
              <a:t>rappresentante</a:t>
            </a:r>
            <a:r>
              <a:rPr lang="en-US" sz="3200" dirty="0"/>
              <a:t> </a:t>
            </a:r>
            <a:r>
              <a:rPr lang="en-US" sz="3200" dirty="0" err="1"/>
              <a:t>eletto</a:t>
            </a:r>
            <a:r>
              <a:rPr lang="en-US" sz="3200" dirty="0"/>
              <a:t> o di </a:t>
            </a:r>
            <a:r>
              <a:rPr lang="en-US" sz="3200" dirty="0" err="1"/>
              <a:t>funzionario</a:t>
            </a:r>
            <a:r>
              <a:rPr lang="en-US" sz="3200" dirty="0"/>
              <a:t> </a:t>
            </a:r>
            <a:r>
              <a:rPr lang="en-US" sz="3200" dirty="0" err="1"/>
              <a:t>governativo</a:t>
            </a:r>
            <a:r>
              <a:rPr lang="en-US" sz="3200" dirty="0"/>
              <a:t> non </a:t>
            </a:r>
            <a:r>
              <a:rPr lang="en-US" sz="3200" dirty="0" err="1"/>
              <a:t>esonera</a:t>
            </a:r>
            <a:r>
              <a:rPr lang="en-US" sz="3200" dirty="0"/>
              <a:t> in </a:t>
            </a:r>
            <a:r>
              <a:rPr lang="en-US" sz="3200" dirty="0" err="1"/>
              <a:t>alcun</a:t>
            </a:r>
            <a:r>
              <a:rPr lang="en-US" sz="3200" dirty="0"/>
              <a:t> </a:t>
            </a:r>
            <a:r>
              <a:rPr lang="en-US" sz="3200" dirty="0" err="1"/>
              <a:t>caso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persona </a:t>
            </a:r>
            <a:r>
              <a:rPr lang="en-US" sz="3200" dirty="0" err="1"/>
              <a:t>dalla</a:t>
            </a:r>
            <a:r>
              <a:rPr lang="en-US" sz="3200" dirty="0"/>
              <a:t> </a:t>
            </a:r>
            <a:r>
              <a:rPr lang="en-US" sz="3200" dirty="0" err="1"/>
              <a:t>responsabilità</a:t>
            </a:r>
            <a:r>
              <a:rPr lang="en-US" sz="3200" dirty="0"/>
              <a:t> </a:t>
            </a:r>
            <a:r>
              <a:rPr lang="en-US" sz="3200" dirty="0" err="1"/>
              <a:t>penale</a:t>
            </a:r>
            <a:r>
              <a:rPr lang="en-US" sz="3200" dirty="0"/>
              <a:t> ai sensi del </a:t>
            </a:r>
            <a:r>
              <a:rPr lang="en-US" sz="3200" dirty="0" err="1"/>
              <a:t>presente</a:t>
            </a:r>
            <a:r>
              <a:rPr lang="en-US" sz="3200" dirty="0"/>
              <a:t> </a:t>
            </a:r>
            <a:r>
              <a:rPr lang="en-US" sz="3200" dirty="0" err="1"/>
              <a:t>statuto</a:t>
            </a:r>
            <a:r>
              <a:rPr lang="en-US" sz="3200" dirty="0"/>
              <a:t>, né </a:t>
            </a:r>
            <a:r>
              <a:rPr lang="en-US" sz="3200" dirty="0" err="1"/>
              <a:t>costituisce</a:t>
            </a:r>
            <a:r>
              <a:rPr lang="en-US" sz="3200" dirty="0"/>
              <a:t>, di per </a:t>
            </a:r>
            <a:r>
              <a:rPr lang="en-US" sz="3200" dirty="0" err="1"/>
              <a:t>sé</a:t>
            </a:r>
            <a:r>
              <a:rPr lang="en-US" sz="3200" dirty="0"/>
              <a:t>, un </a:t>
            </a:r>
            <a:r>
              <a:rPr lang="en-US" sz="3200" dirty="0" err="1"/>
              <a:t>motivo</a:t>
            </a:r>
            <a:r>
              <a:rPr lang="en-US" sz="3200" dirty="0"/>
              <a:t> di </a:t>
            </a:r>
            <a:r>
              <a:rPr lang="en-US" sz="3200" dirty="0" err="1"/>
              <a:t>riduzione</a:t>
            </a:r>
            <a:r>
              <a:rPr lang="en-US" sz="3200" dirty="0"/>
              <a:t> </a:t>
            </a:r>
            <a:r>
              <a:rPr lang="en-US" sz="3200" dirty="0" err="1"/>
              <a:t>della</a:t>
            </a:r>
            <a:r>
              <a:rPr lang="en-US" sz="3200" dirty="0"/>
              <a:t> </a:t>
            </a:r>
            <a:r>
              <a:rPr lang="en-US" sz="3200" dirty="0" err="1"/>
              <a:t>pena</a:t>
            </a:r>
            <a:r>
              <a:rPr lang="en-US" sz="3200" dirty="0"/>
              <a:t>.
</a:t>
            </a:r>
            <a:r>
              <a:rPr lang="en-US" sz="3200" b="1" dirty="0"/>
              <a:t>Le </a:t>
            </a:r>
            <a:r>
              <a:rPr lang="en-US" sz="3200" b="1" dirty="0" err="1"/>
              <a:t>immunità</a:t>
            </a:r>
            <a:r>
              <a:rPr lang="en-US" sz="3200" b="1" dirty="0"/>
              <a:t> </a:t>
            </a:r>
            <a:r>
              <a:rPr lang="en-US" sz="3200" dirty="0"/>
              <a:t>o le </a:t>
            </a:r>
            <a:r>
              <a:rPr lang="en-US" sz="3200" dirty="0" err="1"/>
              <a:t>norme</a:t>
            </a:r>
            <a:r>
              <a:rPr lang="en-US" sz="3200" dirty="0"/>
              <a:t> </a:t>
            </a:r>
            <a:r>
              <a:rPr lang="en-US" sz="3200" dirty="0" err="1"/>
              <a:t>procedurali</a:t>
            </a:r>
            <a:r>
              <a:rPr lang="en-US" sz="3200" dirty="0"/>
              <a:t> </a:t>
            </a:r>
            <a:r>
              <a:rPr lang="en-US" sz="3200" dirty="0" err="1"/>
              <a:t>speciali</a:t>
            </a:r>
            <a:r>
              <a:rPr lang="en-US" sz="3200" dirty="0"/>
              <a:t> </a:t>
            </a:r>
            <a:r>
              <a:rPr lang="en-US" sz="3200" b="1" dirty="0" err="1"/>
              <a:t>che</a:t>
            </a:r>
            <a:r>
              <a:rPr lang="en-US" sz="3200" b="1" dirty="0"/>
              <a:t> </a:t>
            </a:r>
            <a:r>
              <a:rPr lang="en-US" sz="3200" b="1" dirty="0" err="1"/>
              <a:t>possono</a:t>
            </a:r>
            <a:r>
              <a:rPr lang="en-US" sz="3200" b="1" dirty="0"/>
              <a:t> </a:t>
            </a:r>
            <a:r>
              <a:rPr lang="en-US" sz="3200" b="1" dirty="0" err="1"/>
              <a:t>riguardare</a:t>
            </a:r>
            <a:r>
              <a:rPr lang="en-US" sz="3200" b="1" dirty="0"/>
              <a:t> la </a:t>
            </a:r>
            <a:r>
              <a:rPr lang="en-US" sz="3200" b="1" dirty="0" err="1"/>
              <a:t>qualità</a:t>
            </a:r>
            <a:r>
              <a:rPr lang="en-US" sz="3200" b="1" dirty="0"/>
              <a:t> </a:t>
            </a:r>
            <a:r>
              <a:rPr lang="en-US" sz="3200" b="1" dirty="0" err="1"/>
              <a:t>ufficiale</a:t>
            </a:r>
            <a:r>
              <a:rPr lang="en-US" sz="3200" b="1" dirty="0"/>
              <a:t> di </a:t>
            </a:r>
            <a:r>
              <a:rPr lang="en-US" sz="3200" b="1" dirty="0" err="1"/>
              <a:t>una</a:t>
            </a:r>
            <a:r>
              <a:rPr lang="en-US" sz="3200" b="1" dirty="0"/>
              <a:t> persona, </a:t>
            </a:r>
            <a:r>
              <a:rPr lang="en-US" sz="3200" b="1" dirty="0" err="1"/>
              <a:t>sia</a:t>
            </a:r>
            <a:r>
              <a:rPr lang="en-US" sz="3200" b="1" dirty="0"/>
              <a:t> in base al </a:t>
            </a:r>
            <a:r>
              <a:rPr lang="en-US" sz="3200" b="1" dirty="0" err="1"/>
              <a:t>diritto</a:t>
            </a:r>
            <a:r>
              <a:rPr lang="en-US" sz="3200" b="1" dirty="0"/>
              <a:t> </a:t>
            </a:r>
            <a:r>
              <a:rPr lang="en-US" sz="3200" b="1" dirty="0" err="1"/>
              <a:t>nazionale</a:t>
            </a:r>
            <a:r>
              <a:rPr lang="en-US" sz="3200" b="1" dirty="0"/>
              <a:t> </a:t>
            </a:r>
            <a:r>
              <a:rPr lang="en-US" sz="3200" b="1" dirty="0" err="1"/>
              <a:t>che</a:t>
            </a:r>
            <a:r>
              <a:rPr lang="en-US" sz="3200" b="1" dirty="0"/>
              <a:t> a </a:t>
            </a:r>
            <a:r>
              <a:rPr lang="en-US" sz="3200" b="1" dirty="0" err="1"/>
              <a:t>quello</a:t>
            </a:r>
            <a:r>
              <a:rPr lang="en-US" sz="3200" b="1" dirty="0"/>
              <a:t> </a:t>
            </a:r>
            <a:r>
              <a:rPr lang="en-US" sz="3200" b="1" dirty="0" err="1"/>
              <a:t>internazionale</a:t>
            </a:r>
            <a:r>
              <a:rPr lang="en-US" sz="3200" b="1" dirty="0"/>
              <a:t>, non </a:t>
            </a:r>
            <a:r>
              <a:rPr lang="en-US" sz="3200" b="1" dirty="0" err="1"/>
              <a:t>ostano</a:t>
            </a:r>
            <a:r>
              <a:rPr lang="en-US" sz="3200" b="1" dirty="0"/>
              <a:t> a </a:t>
            </a:r>
            <a:r>
              <a:rPr lang="en-US" sz="3200" b="1" dirty="0" err="1"/>
              <a:t>che</a:t>
            </a:r>
            <a:r>
              <a:rPr lang="en-US" sz="3200" b="1" dirty="0"/>
              <a:t> la Corte </a:t>
            </a:r>
            <a:r>
              <a:rPr lang="en-US" sz="3200" b="1" dirty="0" err="1"/>
              <a:t>eserciti</a:t>
            </a:r>
            <a:r>
              <a:rPr lang="en-US" sz="3200" b="1" dirty="0"/>
              <a:t> la </a:t>
            </a:r>
            <a:r>
              <a:rPr lang="en-US" sz="3200" b="1" dirty="0" err="1"/>
              <a:t>sua</a:t>
            </a:r>
            <a:r>
              <a:rPr lang="en-US" sz="3200" b="1" dirty="0"/>
              <a:t> </a:t>
            </a:r>
            <a:r>
              <a:rPr lang="en-US" sz="3200" b="1" dirty="0" err="1"/>
              <a:t>giurisdizione</a:t>
            </a:r>
            <a:r>
              <a:rPr lang="en-US" sz="3200" b="1" dirty="0"/>
              <a:t> </a:t>
            </a:r>
            <a:r>
              <a:rPr lang="en-US" sz="3200" b="1" dirty="0" err="1"/>
              <a:t>nei</a:t>
            </a:r>
            <a:r>
              <a:rPr lang="en-US" sz="3200" b="1" dirty="0"/>
              <a:t> </a:t>
            </a:r>
            <a:r>
              <a:rPr lang="en-US" sz="3200" b="1" dirty="0" err="1"/>
              <a:t>suoi</a:t>
            </a:r>
            <a:r>
              <a:rPr lang="en-US" sz="3200" b="1" dirty="0"/>
              <a:t> </a:t>
            </a:r>
            <a:r>
              <a:rPr lang="en-US" sz="3200" b="1" dirty="0" err="1"/>
              <a:t>confronti</a:t>
            </a:r>
            <a:r>
              <a:rPr lang="en-US" sz="32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dirty="0"/>
              <a:t>Statuto di Roma, 1998</a:t>
            </a:r>
          </a:p>
          <a:p>
            <a:pPr algn="ctr"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27</a:t>
            </a:r>
          </a:p>
        </p:txBody>
      </p:sp>
    </p:spTree>
    <p:extLst>
      <p:ext uri="{BB962C8B-B14F-4D97-AF65-F5344CB8AC3E}">
        <p14:creationId xmlns:p14="http://schemas.microsoft.com/office/powerpoint/2010/main" val="304402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r>
              <a:rPr lang="en-US" sz="3200" b="1" dirty="0"/>
              <a:t>La Corte non </a:t>
            </a:r>
            <a:r>
              <a:rPr lang="en-US" sz="3200" b="1" dirty="0" err="1"/>
              <a:t>può</a:t>
            </a:r>
            <a:r>
              <a:rPr lang="en-US" sz="3200" b="1" dirty="0"/>
              <a:t> </a:t>
            </a:r>
            <a:r>
              <a:rPr lang="en-US" sz="3200" b="1" dirty="0" err="1"/>
              <a:t>dar</a:t>
            </a:r>
            <a:r>
              <a:rPr lang="en-US" sz="3200" b="1" dirty="0"/>
              <a:t> </a:t>
            </a:r>
            <a:r>
              <a:rPr lang="en-US" sz="3200" b="1" dirty="0" err="1"/>
              <a:t>seguito</a:t>
            </a:r>
            <a:r>
              <a:rPr lang="en-US" sz="3200" b="1" dirty="0"/>
              <a:t> a </a:t>
            </a:r>
            <a:r>
              <a:rPr lang="en-US" sz="3200" b="1" dirty="0" err="1"/>
              <a:t>una</a:t>
            </a:r>
            <a:r>
              <a:rPr lang="en-US" sz="3200" b="1" dirty="0"/>
              <a:t> </a:t>
            </a:r>
            <a:r>
              <a:rPr lang="en-US" sz="3200" b="1" dirty="0" err="1"/>
              <a:t>richiesta</a:t>
            </a:r>
            <a:r>
              <a:rPr lang="en-US" sz="3200" b="1" dirty="0"/>
              <a:t> di </a:t>
            </a:r>
            <a:r>
              <a:rPr lang="en-US" sz="3200" b="1" dirty="0" err="1"/>
              <a:t>consegna</a:t>
            </a:r>
            <a:r>
              <a:rPr lang="en-US" sz="3200" b="1" dirty="0"/>
              <a:t> o di </a:t>
            </a:r>
            <a:r>
              <a:rPr lang="en-US" sz="3200" b="1" dirty="0" err="1"/>
              <a:t>assistenza</a:t>
            </a:r>
            <a:r>
              <a:rPr lang="en-US" sz="3200" b="1" dirty="0"/>
              <a:t> </a:t>
            </a:r>
            <a:r>
              <a:rPr lang="en-US" sz="3200" b="1" dirty="0" err="1"/>
              <a:t>che</a:t>
            </a:r>
            <a:r>
              <a:rPr lang="en-US" sz="3200" b="1" dirty="0"/>
              <a:t> </a:t>
            </a:r>
            <a:r>
              <a:rPr lang="en-US" sz="3200" b="1" dirty="0" err="1"/>
              <a:t>imponga</a:t>
            </a:r>
            <a:r>
              <a:rPr lang="en-US" sz="3200" b="1" dirty="0"/>
              <a:t> </a:t>
            </a:r>
            <a:r>
              <a:rPr lang="en-US" sz="3200" b="1" dirty="0" err="1"/>
              <a:t>allo</a:t>
            </a:r>
            <a:r>
              <a:rPr lang="en-US" sz="3200" b="1" dirty="0"/>
              <a:t> </a:t>
            </a:r>
            <a:r>
              <a:rPr lang="en-US" sz="3200" b="1" dirty="0" err="1"/>
              <a:t>Stato</a:t>
            </a:r>
            <a:r>
              <a:rPr lang="en-US" sz="3200" b="1" dirty="0"/>
              <a:t> </a:t>
            </a:r>
            <a:r>
              <a:rPr lang="en-US" sz="3200" b="1" dirty="0" err="1"/>
              <a:t>richiesto</a:t>
            </a:r>
            <a:r>
              <a:rPr lang="en-US" sz="3200" b="1" dirty="0"/>
              <a:t> di </a:t>
            </a:r>
            <a:r>
              <a:rPr lang="en-US" sz="3200" b="1" dirty="0" err="1"/>
              <a:t>agire</a:t>
            </a:r>
            <a:r>
              <a:rPr lang="en-US" sz="3200" b="1" dirty="0"/>
              <a:t> in modo </a:t>
            </a:r>
            <a:r>
              <a:rPr lang="en-US" sz="3200" b="1" dirty="0" err="1"/>
              <a:t>incompatibile</a:t>
            </a:r>
            <a:r>
              <a:rPr lang="en-US" sz="3200" b="1" dirty="0"/>
              <a:t> con </a:t>
            </a:r>
            <a:r>
              <a:rPr lang="en-US" sz="3200" b="1" dirty="0" err="1"/>
              <a:t>gli</a:t>
            </a:r>
            <a:r>
              <a:rPr lang="en-US" sz="3200" b="1" dirty="0"/>
              <a:t> </a:t>
            </a:r>
            <a:r>
              <a:rPr lang="en-US" sz="3200" b="1" dirty="0" err="1"/>
              <a:t>obblighi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esso</a:t>
            </a:r>
            <a:r>
              <a:rPr lang="en-US" sz="3200" b="1" dirty="0"/>
              <a:t> </a:t>
            </a:r>
            <a:r>
              <a:rPr lang="en-US" sz="3200" b="1" dirty="0" err="1"/>
              <a:t>gravanti</a:t>
            </a:r>
            <a:r>
              <a:rPr lang="en-US" sz="3200" b="1" dirty="0"/>
              <a:t> in </a:t>
            </a:r>
            <a:r>
              <a:rPr lang="en-US" sz="3200" b="1" dirty="0" err="1"/>
              <a:t>virtù</a:t>
            </a:r>
            <a:r>
              <a:rPr lang="en-US" sz="3200" b="1" dirty="0"/>
              <a:t> del </a:t>
            </a:r>
            <a:r>
              <a:rPr lang="en-US" sz="3200" b="1" dirty="0" err="1"/>
              <a:t>diritto</a:t>
            </a:r>
            <a:r>
              <a:rPr lang="en-US" sz="3200" b="1" dirty="0"/>
              <a:t> </a:t>
            </a:r>
            <a:r>
              <a:rPr lang="en-US" sz="3200" b="1" dirty="0" err="1"/>
              <a:t>internazionale</a:t>
            </a:r>
            <a:r>
              <a:rPr lang="en-US" sz="3200" b="1" dirty="0"/>
              <a:t> per </a:t>
            </a:r>
            <a:r>
              <a:rPr lang="en-US" sz="3200" b="1" dirty="0" err="1"/>
              <a:t>quanto</a:t>
            </a:r>
            <a:r>
              <a:rPr lang="en-US" sz="3200" b="1" dirty="0"/>
              <a:t> </a:t>
            </a:r>
            <a:r>
              <a:rPr lang="en-US" sz="3200" b="1" dirty="0" err="1"/>
              <a:t>riguarda</a:t>
            </a:r>
            <a:r>
              <a:rPr lang="en-US" sz="3200" b="1" dirty="0"/>
              <a:t> </a:t>
            </a:r>
            <a:r>
              <a:rPr lang="en-US" sz="3200" b="1" dirty="0" err="1"/>
              <a:t>l’immunità</a:t>
            </a:r>
            <a:r>
              <a:rPr lang="en-US" sz="3200" b="1" dirty="0"/>
              <a:t> </a:t>
            </a:r>
            <a:r>
              <a:rPr lang="en-US" sz="3200" b="1" dirty="0" err="1"/>
              <a:t>dello</a:t>
            </a:r>
            <a:r>
              <a:rPr lang="en-US" sz="3200" b="1" dirty="0"/>
              <a:t> </a:t>
            </a:r>
            <a:r>
              <a:rPr lang="en-US" sz="3200" b="1" dirty="0" err="1"/>
              <a:t>Stato</a:t>
            </a:r>
            <a:r>
              <a:rPr lang="en-US" sz="3200" b="1" dirty="0"/>
              <a:t> o </a:t>
            </a:r>
            <a:r>
              <a:rPr lang="en-US" sz="3200" b="1" dirty="0" err="1"/>
              <a:t>diplomatica</a:t>
            </a:r>
            <a:r>
              <a:rPr lang="en-US" sz="3200" b="1" dirty="0"/>
              <a:t> di </a:t>
            </a:r>
            <a:r>
              <a:rPr lang="en-US" sz="3200" b="1" dirty="0" err="1"/>
              <a:t>una</a:t>
            </a:r>
            <a:r>
              <a:rPr lang="en-US" sz="3200" b="1" dirty="0"/>
              <a:t> persona </a:t>
            </a:r>
            <a:r>
              <a:rPr lang="en-US" sz="3200" dirty="0"/>
              <a:t>o di un bene di uno </a:t>
            </a:r>
            <a:r>
              <a:rPr lang="en-US" sz="3200" dirty="0" err="1"/>
              <a:t>Stato</a:t>
            </a:r>
            <a:r>
              <a:rPr lang="en-US" sz="3200" dirty="0"/>
              <a:t> </a:t>
            </a:r>
            <a:r>
              <a:rPr lang="en-US" sz="3200" dirty="0" err="1"/>
              <a:t>terzo</a:t>
            </a:r>
            <a:r>
              <a:rPr lang="en-US" sz="3200" dirty="0"/>
              <a:t>, a </a:t>
            </a:r>
            <a:r>
              <a:rPr lang="en-US" sz="3200" dirty="0" err="1"/>
              <a:t>meno</a:t>
            </a:r>
            <a:r>
              <a:rPr lang="en-US" sz="3200" dirty="0"/>
              <a:t> </a:t>
            </a:r>
            <a:r>
              <a:rPr lang="en-US" sz="3200" dirty="0" err="1"/>
              <a:t>che</a:t>
            </a:r>
            <a:r>
              <a:rPr lang="en-US" sz="3200" dirty="0"/>
              <a:t> la Corte non </a:t>
            </a:r>
            <a:r>
              <a:rPr lang="en-US" sz="3200" dirty="0" err="1"/>
              <a:t>riesca</a:t>
            </a:r>
            <a:r>
              <a:rPr lang="en-US" sz="3200" dirty="0"/>
              <a:t> a </a:t>
            </a:r>
            <a:r>
              <a:rPr lang="en-US" sz="3200" dirty="0" err="1"/>
              <a:t>ottenere</a:t>
            </a:r>
            <a:r>
              <a:rPr lang="en-US" sz="3200" dirty="0"/>
              <a:t> </a:t>
            </a:r>
            <a:r>
              <a:rPr lang="en-US" sz="3200" dirty="0" err="1"/>
              <a:t>preventivamente</a:t>
            </a:r>
            <a:r>
              <a:rPr lang="en-US" sz="3200" dirty="0"/>
              <a:t> la </a:t>
            </a:r>
            <a:r>
              <a:rPr lang="en-US" sz="3200" dirty="0" err="1"/>
              <a:t>cooperazione</a:t>
            </a:r>
            <a:r>
              <a:rPr lang="en-US" sz="3200" dirty="0"/>
              <a:t> di tale </a:t>
            </a:r>
            <a:r>
              <a:rPr lang="en-US" sz="3200" dirty="0" err="1"/>
              <a:t>Stato</a:t>
            </a:r>
            <a:r>
              <a:rPr lang="en-US" sz="3200" dirty="0"/>
              <a:t> </a:t>
            </a:r>
            <a:r>
              <a:rPr lang="en-US" sz="3200" dirty="0" err="1"/>
              <a:t>terzo</a:t>
            </a:r>
            <a:r>
              <a:rPr lang="en-US" sz="3200" dirty="0"/>
              <a:t> per la </a:t>
            </a:r>
            <a:r>
              <a:rPr lang="en-US" sz="3200" dirty="0" err="1"/>
              <a:t>revoca</a:t>
            </a:r>
            <a:r>
              <a:rPr lang="en-US" sz="3200" dirty="0"/>
              <a:t> </a:t>
            </a:r>
            <a:r>
              <a:rPr lang="en-US" sz="3200" dirty="0" err="1"/>
              <a:t>dell'immunità</a:t>
            </a:r>
            <a:r>
              <a:rPr lang="en-US" sz="32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dirty="0"/>
              <a:t>Statuto di Roma, 1998</a:t>
            </a:r>
          </a:p>
          <a:p>
            <a:pPr algn="ctr"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98, par. 1</a:t>
            </a:r>
          </a:p>
        </p:txBody>
      </p:sp>
    </p:spTree>
    <p:extLst>
      <p:ext uri="{BB962C8B-B14F-4D97-AF65-F5344CB8AC3E}">
        <p14:creationId xmlns:p14="http://schemas.microsoft.com/office/powerpoint/2010/main" val="2686326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6847</TotalTime>
  <Words>227</Words>
  <Application>Microsoft Macintosh PowerPoint</Application>
  <PresentationFormat>Widescreen</PresentationFormat>
  <Paragraphs>14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315</cp:revision>
  <dcterms:created xsi:type="dcterms:W3CDTF">2023-02-07T10:10:48Z</dcterms:created>
  <dcterms:modified xsi:type="dcterms:W3CDTF">2025-04-15T09:30:31Z</dcterms:modified>
</cp:coreProperties>
</file>