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20" y="-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03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2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80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30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50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51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7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80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04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42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5307C-2B7A-3246-942A-068C74BAD032}" type="datetimeFigureOut">
              <a:rPr lang="en-US" smtClean="0"/>
              <a:t>04/05/21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DFC72-EBB7-6541-8CF0-EE837644BA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40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Storia della Chiesa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Affermazione Chiesa: </a:t>
            </a:r>
            <a:r>
              <a:rPr lang="it-IT" dirty="0"/>
              <a:t>potere politico, economico, sociale, sacro. Nascita dello Stato della </a:t>
            </a:r>
            <a:r>
              <a:rPr lang="it-IT" dirty="0" smtClean="0"/>
              <a:t>Chiesa </a:t>
            </a:r>
            <a:endParaRPr lang="en-US" dirty="0"/>
          </a:p>
          <a:p>
            <a:r>
              <a:rPr lang="it-IT" dirty="0" smtClean="0"/>
              <a:t>Rapporto </a:t>
            </a:r>
            <a:r>
              <a:rPr lang="it-IT" dirty="0"/>
              <a:t>con i popoli germanici, con la Chiesa d’Oriente</a:t>
            </a:r>
            <a:endParaRPr lang="en-US" dirty="0"/>
          </a:p>
          <a:p>
            <a:r>
              <a:rPr lang="it-IT" dirty="0" smtClean="0"/>
              <a:t>Rapporto </a:t>
            </a:r>
            <a:r>
              <a:rPr lang="it-IT" dirty="0"/>
              <a:t>di alleanza e conflitto con </a:t>
            </a:r>
            <a:r>
              <a:rPr lang="it-IT" dirty="0" smtClean="0"/>
              <a:t>l’Impero: rapporto </a:t>
            </a:r>
            <a:r>
              <a:rPr lang="it-IT" dirty="0"/>
              <a:t>potere spirituale e temporale</a:t>
            </a:r>
            <a:endParaRPr lang="en-US" dirty="0"/>
          </a:p>
          <a:p>
            <a:r>
              <a:rPr lang="it-IT" dirty="0" smtClean="0"/>
              <a:t>Economia e corruzione della </a:t>
            </a:r>
            <a:r>
              <a:rPr lang="it-IT" dirty="0"/>
              <a:t>Chiesa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589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FATTORI DI CRISI DEL PAPATO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Concordati</a:t>
            </a:r>
            <a:r>
              <a:rPr lang="en-US" dirty="0"/>
              <a:t> e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(XIV-XV sec)</a:t>
            </a:r>
          </a:p>
          <a:p>
            <a:r>
              <a:rPr lang="en-US" dirty="0" err="1" smtClean="0"/>
              <a:t>Avignone</a:t>
            </a:r>
            <a:r>
              <a:rPr lang="en-US" dirty="0" smtClean="0"/>
              <a:t> (1309-1377)</a:t>
            </a:r>
          </a:p>
          <a:p>
            <a:r>
              <a:rPr lang="en-US" dirty="0" err="1" smtClean="0"/>
              <a:t>Scisma</a:t>
            </a:r>
            <a:r>
              <a:rPr lang="en-US" dirty="0" smtClean="0"/>
              <a:t> (1378-1417)</a:t>
            </a:r>
          </a:p>
          <a:p>
            <a:r>
              <a:rPr lang="en-US" dirty="0" err="1" smtClean="0"/>
              <a:t>Conciliarismo</a:t>
            </a:r>
            <a:r>
              <a:rPr lang="en-US" dirty="0" smtClean="0"/>
              <a:t> (</a:t>
            </a:r>
            <a:r>
              <a:rPr lang="en-US" dirty="0" err="1" smtClean="0"/>
              <a:t>inizio</a:t>
            </a:r>
            <a:r>
              <a:rPr lang="en-US" dirty="0" smtClean="0"/>
              <a:t> XV sec)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88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della Chiesa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I-IV secolo: nascita ed espansione cristianesimo, </a:t>
            </a:r>
            <a:r>
              <a:rPr lang="it-IT" dirty="0" err="1" smtClean="0"/>
              <a:t>ekklesie</a:t>
            </a:r>
            <a:r>
              <a:rPr lang="it-IT" dirty="0" smtClean="0"/>
              <a:t>, persecuzioni</a:t>
            </a:r>
          </a:p>
          <a:p>
            <a:r>
              <a:rPr lang="it-IT" dirty="0" smtClean="0"/>
              <a:t>IV-VI secolo: nasce la Chiesa, sottomissione Imperatore (Oriente); fine Impero Occidente (476)</a:t>
            </a:r>
          </a:p>
          <a:p>
            <a:r>
              <a:rPr lang="it-IT" dirty="0" smtClean="0"/>
              <a:t> VI-VIII secolo: affermazione Papato romano; rapporti popoli germanici</a:t>
            </a:r>
          </a:p>
          <a:p>
            <a:r>
              <a:rPr lang="it-IT" dirty="0" smtClean="0"/>
              <a:t>IX-XI secolo: sottomissione papato a Imperatore d’Occidente (Carlo Magno, 800)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500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della Chiesa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XI-XIV secolo: Supremazia del Papa sull’Imperatore (Gregorio VII, Innocenzo III, Bonifacio VIII)</a:t>
            </a:r>
          </a:p>
          <a:p>
            <a:r>
              <a:rPr lang="it-IT" dirty="0" smtClean="0"/>
              <a:t>XIV-XV secolo crisi Chiesa: Avignone, Conciliarismo, Scisma, Concordati Stati nazionali</a:t>
            </a:r>
          </a:p>
          <a:p>
            <a:r>
              <a:rPr lang="it-IT" dirty="0" smtClean="0"/>
              <a:t>XV-XVI secolo: riaffermazione Papa; fine universalismo Impero-Chiesa; Stato della Chiesa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11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202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Storia della Chiesa</vt:lpstr>
      <vt:lpstr>PowerPoint Presentation</vt:lpstr>
      <vt:lpstr>Storia della Chiesa</vt:lpstr>
      <vt:lpstr>Storia della Chiesa</vt:lpstr>
    </vt:vector>
  </TitlesOfParts>
  <Company>Università di Teramo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della Chiesa</dc:title>
  <dc:creator>Odoardo Mazzonis</dc:creator>
  <cp:lastModifiedBy>Odoardo Mazzonis</cp:lastModifiedBy>
  <cp:revision>1</cp:revision>
  <dcterms:created xsi:type="dcterms:W3CDTF">2021-05-04T13:35:47Z</dcterms:created>
  <dcterms:modified xsi:type="dcterms:W3CDTF">2021-05-04T13:39:33Z</dcterms:modified>
</cp:coreProperties>
</file>