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12"/>
  </p:normalViewPr>
  <p:slideViewPr>
    <p:cSldViewPr snapToGrid="0" snapToObjects="1">
      <p:cViewPr varScale="1">
        <p:scale>
          <a:sx n="117" d="100"/>
          <a:sy n="117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6072A-BE76-E048-9EE5-E8290E830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3AD68B-BC98-7C46-8224-2CFC9789B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B12C0A-D39D-0749-8C1D-2E875201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F0891C-D9EA-1641-84A5-741A4C77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BFE6EB-E097-C545-8DA8-9AC1A7A8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88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077448-1D6E-2346-9D92-5CD85A580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DC6265-04C8-A948-B4EA-83F0B6538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CF1B7A-1052-394C-9DA7-B8665F86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14250F-4918-B549-8F82-156B0E5C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A62D0A-49EC-9444-81D0-A29D0A14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03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C00FF4-F248-5E4D-97FD-BD7EEA7C9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A8A9589-1089-F944-8346-42A905DA1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D134FF-9DE2-D245-BC26-9A69CC45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1D046-5A2C-F343-AEB4-E9285170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E4AED7-E81D-FA4F-918E-9FD35D6C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48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4983F-28C0-BB44-8C4F-3F342391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E045FA-A675-B94E-BEAE-8C2160AC7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44A287-CF5A-424D-8651-91B1809D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62DBFD-F01B-6A40-9F21-9AD3D014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4B9FB1-6E19-9048-A76D-AA0EFDD5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90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2591CD-119F-B64B-9225-2C531A772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6B9D6C-6132-244C-AE66-55508B44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AE7828-8653-6A42-985F-12732798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A00FCE-4C49-D844-AD0F-EB131FD4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F0588C-5950-E444-A34E-EDDB6ECE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68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BB72C1-CD68-0A4D-8674-2441C0F5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AE2742-E900-CC45-A0F0-C117F32FA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F27894-E6AE-5140-BE93-6EDFF5722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D52C52-5AE6-474F-85AF-66155A76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16E0E5-B19A-3F4E-8425-CE08B5A2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1B1C6F-34A6-454B-9314-69772991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5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28DBA2-D788-F549-AA6B-F42FE7DA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3FFC2E-A677-C84D-8037-3F2E8596C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3E2637-7F11-8D48-9DF8-57BE61DF7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88546AD-A1EE-C647-804C-0720A0F86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0772044-6ACB-3F4C-8F3E-EE7A8CDB0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ADE4664-C170-0E43-9E7A-6D4D43F2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BC75BF-E052-D84D-BBCD-1F5F86F3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CA4677D-CFA6-B54D-A254-F9FBB2BB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64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936DE-E4F4-CB45-9553-1D266B1C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9464556-439D-F440-A39B-D868F42F6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716301C-E6E8-A746-9A5E-5A4368DE3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2B60BB-B620-8346-BD1E-8E50517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1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B15ACB-CC01-BA4D-AA10-FC3CF6CA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5611C9-6FE8-0C4D-AA51-728F2229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DED43E-22F8-5847-AE78-780714AE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48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F7B6C-D2ED-D446-9E0C-29983D91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193E12-2B89-9342-90D8-46A567093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D49B63-DA3A-AA4A-BF9A-A87D5AD01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6EB547-2D1B-794A-A8E2-1EF72B6F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8BC029-34DA-B447-8160-AF0A21CB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8A1261-878D-DE43-B6F7-A82841A5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8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A9102C-D2F6-414D-ACDD-FE8A3D07F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9E7949-CB54-974C-8A97-B9EFB77B8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D478E0-D270-4E49-9C2B-59884D58D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7A28E0-8E3D-2740-AFC4-1F427E47B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F475E5-B538-644A-BF2E-99FAB711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E7E137-295A-B44F-8A86-36092262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35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2AAC6EB-EA62-3A42-9051-6CA9B4CD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9CE188-3F9D-2241-8F79-E47798A02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12AEF5-F696-F148-B137-B37391EB5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3376-621C-8944-9368-405C284DBC14}" type="datetimeFigureOut">
              <a:rPr lang="it-IT" smtClean="0"/>
              <a:t>27/10/20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A68ED2-A8CD-6C45-A0BD-13B903EF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FDBAA7-45B9-9040-92F6-2C2B83EC5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AB6BB6-0B96-8444-9452-C95B23B42E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Città creative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6D3D3B-776B-A245-971A-97A941362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Settimana 3</a:t>
            </a:r>
          </a:p>
        </p:txBody>
      </p:sp>
    </p:spTree>
    <p:extLst>
      <p:ext uri="{BB962C8B-B14F-4D97-AF65-F5344CB8AC3E}">
        <p14:creationId xmlns:p14="http://schemas.microsoft.com/office/powerpoint/2010/main" val="372535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3C312-72DC-AC46-BED8-E81201E8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4F81B-8E24-4341-AB5F-4C9F2861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città e il passato: quale relazione?</a:t>
            </a:r>
          </a:p>
          <a:p>
            <a:endParaRPr lang="it-IT" dirty="0"/>
          </a:p>
          <a:p>
            <a:r>
              <a:rPr lang="it-IT" dirty="0"/>
              <a:t>Cos’è la memoria culturale?</a:t>
            </a:r>
          </a:p>
          <a:p>
            <a:endParaRPr lang="it-IT" dirty="0"/>
          </a:p>
          <a:p>
            <a:r>
              <a:rPr lang="it-IT" dirty="0"/>
              <a:t>Cos’è la nostalgia?</a:t>
            </a:r>
          </a:p>
        </p:txBody>
      </p:sp>
    </p:spTree>
    <p:extLst>
      <p:ext uri="{BB962C8B-B14F-4D97-AF65-F5344CB8AC3E}">
        <p14:creationId xmlns:p14="http://schemas.microsoft.com/office/powerpoint/2010/main" val="244932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79F82-ED7C-A94C-9A1F-8476218E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Storia e città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CF49C1-5FBF-0441-A218-382F9418D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La città e la sua storia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I paesaggi urbani come ordine morale e specchio identitario</a:t>
            </a:r>
          </a:p>
          <a:p>
            <a:endParaRPr lang="it-IT" dirty="0"/>
          </a:p>
          <a:p>
            <a:r>
              <a:rPr lang="it-IT" dirty="0"/>
              <a:t>Fruizione estetica del passato: piazze, passeggiate, musei, monumenti</a:t>
            </a:r>
          </a:p>
          <a:p>
            <a:endParaRPr lang="it-IT" dirty="0"/>
          </a:p>
          <a:p>
            <a:r>
              <a:rPr lang="it-IT" dirty="0"/>
              <a:t>Invenzione della tradizione e comunità immaginate</a:t>
            </a:r>
          </a:p>
          <a:p>
            <a:r>
              <a:rPr lang="it-IT" u="sng" dirty="0"/>
              <a:t>Tradizioni inventate?</a:t>
            </a:r>
          </a:p>
        </p:txBody>
      </p:sp>
    </p:spTree>
    <p:extLst>
      <p:ext uri="{BB962C8B-B14F-4D97-AF65-F5344CB8AC3E}">
        <p14:creationId xmlns:p14="http://schemas.microsoft.com/office/powerpoint/2010/main" val="188129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2DAF3-24EC-3C46-A46A-7FD98DF9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Memoria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3F0D2-A760-6D41-BDC4-623D70DF2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Simboli, immagini, luoghi, storie… artefatti e patrimonio immateriale come parte del passato condiviso della comunità urbana…</a:t>
            </a:r>
          </a:p>
          <a:p>
            <a:endParaRPr lang="it-IT" dirty="0"/>
          </a:p>
          <a:p>
            <a:r>
              <a:rPr lang="it-IT" dirty="0"/>
              <a:t>Eppure: memorie diverse, memorie divise, memorie contestate, memorie cancellate</a:t>
            </a:r>
          </a:p>
          <a:p>
            <a:endParaRPr lang="it-IT" dirty="0"/>
          </a:p>
          <a:p>
            <a:r>
              <a:rPr lang="it-IT" dirty="0"/>
              <a:t>L’urbanità deve includere la pluralità.. Ma come?</a:t>
            </a:r>
          </a:p>
          <a:p>
            <a:endParaRPr lang="it-IT" dirty="0"/>
          </a:p>
          <a:p>
            <a:r>
              <a:rPr lang="it-IT" u="sng" dirty="0"/>
              <a:t>Esempio</a:t>
            </a:r>
            <a:r>
              <a:rPr lang="it-IT" dirty="0"/>
              <a:t>: come decidere quale statua merita il piedistallo? O il simbolo della città per fini turistici e di promozione internazionale? </a:t>
            </a:r>
          </a:p>
        </p:txBody>
      </p:sp>
    </p:spTree>
    <p:extLst>
      <p:ext uri="{BB962C8B-B14F-4D97-AF65-F5344CB8AC3E}">
        <p14:creationId xmlns:p14="http://schemas.microsoft.com/office/powerpoint/2010/main" val="390671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676A0-8ED6-7F46-80FE-B65252F1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Nostalgia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A80FB1-933C-A245-B1C4-20E99DDCF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Perché siamo nostalgici? Il passato passa veramente? (Sono tornato..)</a:t>
            </a:r>
          </a:p>
          <a:p>
            <a:endParaRPr lang="it-IT" dirty="0"/>
          </a:p>
          <a:p>
            <a:r>
              <a:rPr lang="it-IT" dirty="0"/>
              <a:t>Memorie selettive e senso del luogo. Si stava meglio quando si stava peggio? (Il tempo del fascismo e </a:t>
            </a:r>
            <a:r>
              <a:rPr lang="it-IT" dirty="0" err="1"/>
              <a:t>Ostnostalgia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Il valore del </a:t>
            </a:r>
            <a:r>
              <a:rPr lang="it-IT" i="1" dirty="0"/>
              <a:t>vintage </a:t>
            </a:r>
            <a:r>
              <a:rPr lang="it-IT" dirty="0"/>
              <a:t>e del </a:t>
            </a:r>
            <a:r>
              <a:rPr lang="it-IT" i="1" dirty="0"/>
              <a:t>demodé</a:t>
            </a:r>
          </a:p>
          <a:p>
            <a:endParaRPr lang="it-IT" dirty="0"/>
          </a:p>
          <a:p>
            <a:r>
              <a:rPr lang="it-IT" dirty="0"/>
              <a:t>«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Passages</a:t>
            </a:r>
            <a:r>
              <a:rPr lang="it-IT" dirty="0"/>
              <a:t> de Paris» (</a:t>
            </a:r>
            <a:r>
              <a:rPr lang="it-IT" dirty="0" err="1"/>
              <a:t>W</a:t>
            </a:r>
            <a:r>
              <a:rPr lang="it-IT" dirty="0"/>
              <a:t>. Benjamin)</a:t>
            </a:r>
          </a:p>
        </p:txBody>
      </p:sp>
    </p:spTree>
    <p:extLst>
      <p:ext uri="{BB962C8B-B14F-4D97-AF65-F5344CB8AC3E}">
        <p14:creationId xmlns:p14="http://schemas.microsoft.com/office/powerpoint/2010/main" val="327548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185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Città creative</vt:lpstr>
      <vt:lpstr>Presentazione standard di PowerPoint</vt:lpstr>
      <vt:lpstr>Storia e città</vt:lpstr>
      <vt:lpstr>Memoria culturale</vt:lpstr>
      <vt:lpstr>Nostalgia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creative</dc:title>
  <dc:creator>Microsoft Office User</dc:creator>
  <cp:lastModifiedBy>Microsoft Office User</cp:lastModifiedBy>
  <cp:revision>3</cp:revision>
  <dcterms:created xsi:type="dcterms:W3CDTF">2020-10-27T12:27:37Z</dcterms:created>
  <dcterms:modified xsi:type="dcterms:W3CDTF">2020-10-27T13:03:33Z</dcterms:modified>
</cp:coreProperties>
</file>