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
  </p:notesMasterIdLst>
  <p:handoutMasterIdLst>
    <p:handoutMasterId r:id="rId31"/>
  </p:handoutMasterIdLst>
  <p:sldIdLst>
    <p:sldId id="263" r:id="rId2"/>
    <p:sldId id="361" r:id="rId3"/>
    <p:sldId id="362" r:id="rId4"/>
    <p:sldId id="364" r:id="rId5"/>
    <p:sldId id="367" r:id="rId6"/>
    <p:sldId id="363" r:id="rId7"/>
    <p:sldId id="365" r:id="rId8"/>
    <p:sldId id="366" r:id="rId9"/>
    <p:sldId id="373" r:id="rId10"/>
    <p:sldId id="375" r:id="rId11"/>
    <p:sldId id="369" r:id="rId12"/>
    <p:sldId id="368" r:id="rId13"/>
    <p:sldId id="370" r:id="rId14"/>
    <p:sldId id="372" r:id="rId15"/>
    <p:sldId id="371" r:id="rId16"/>
    <p:sldId id="374" r:id="rId17"/>
    <p:sldId id="376" r:id="rId18"/>
    <p:sldId id="377" r:id="rId19"/>
    <p:sldId id="379" r:id="rId20"/>
    <p:sldId id="378" r:id="rId21"/>
    <p:sldId id="380" r:id="rId22"/>
    <p:sldId id="381" r:id="rId23"/>
    <p:sldId id="382" r:id="rId24"/>
    <p:sldId id="383" r:id="rId25"/>
    <p:sldId id="385" r:id="rId26"/>
    <p:sldId id="384" r:id="rId27"/>
    <p:sldId id="386" r:id="rId28"/>
    <p:sldId id="387" r:id="rId29"/>
  </p:sldIdLst>
  <p:sldSz cx="9144000" cy="6858000" type="screen4x3"/>
  <p:notesSz cx="6858000" cy="9144000"/>
  <p:defaultTextStyle>
    <a:defPPr>
      <a:defRPr lang="it-IT"/>
    </a:defPPr>
    <a:lvl1pPr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o Di Domenico" initials="LDD" lastIdx="1" clrIdx="0">
    <p:extLst>
      <p:ext uri="{19B8F6BF-5375-455C-9EA6-DF929625EA0E}">
        <p15:presenceInfo xmlns:p15="http://schemas.microsoft.com/office/powerpoint/2012/main" userId="b92e3e10ad574a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0FCB2-DAA9-4035-9279-B16575AC47BE}" v="847" dt="2022-05-16T09:24:29.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9" autoAdjust="0"/>
    <p:restoredTop sz="90327" autoAdjust="0"/>
  </p:normalViewPr>
  <p:slideViewPr>
    <p:cSldViewPr>
      <p:cViewPr varScale="1">
        <p:scale>
          <a:sx n="96" d="100"/>
          <a:sy n="96" d="100"/>
        </p:scale>
        <p:origin x="1992" y="90"/>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0" d="100"/>
          <a:sy n="110" d="100"/>
        </p:scale>
        <p:origin x="-168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Di Domenico" userId="b92e3e10ad574af4" providerId="LiveId" clId="{7C109891-7D92-491B-AB07-5A1C2FC8D3C7}"/>
    <pc:docChg chg="undo custSel addSld delSld modSld sldOrd">
      <pc:chgData name="Lorenzo Di Domenico" userId="b92e3e10ad574af4" providerId="LiveId" clId="{7C109891-7D92-491B-AB07-5A1C2FC8D3C7}" dt="2022-04-04T10:35:23.584" v="21124" actId="20577"/>
      <pc:docMkLst>
        <pc:docMk/>
      </pc:docMkLst>
      <pc:sldChg chg="delSp modSp mod">
        <pc:chgData name="Lorenzo Di Domenico" userId="b92e3e10ad574af4" providerId="LiveId" clId="{7C109891-7D92-491B-AB07-5A1C2FC8D3C7}" dt="2022-03-29T11:41:06.150" v="13920" actId="6549"/>
        <pc:sldMkLst>
          <pc:docMk/>
          <pc:sldMk cId="0" sldId="263"/>
        </pc:sldMkLst>
        <pc:spChg chg="mod">
          <ac:chgData name="Lorenzo Di Domenico" userId="b92e3e10ad574af4" providerId="LiveId" clId="{7C109891-7D92-491B-AB07-5A1C2FC8D3C7}" dt="2022-03-29T11:41:06.150" v="13920" actId="6549"/>
          <ac:spMkLst>
            <pc:docMk/>
            <pc:sldMk cId="0" sldId="263"/>
            <ac:spMk id="4102" creationId="{3EDA69B1-0738-4F0C-911D-8826A8F5A78A}"/>
          </ac:spMkLst>
        </pc:spChg>
        <pc:spChg chg="mod">
          <ac:chgData name="Lorenzo Di Domenico" userId="b92e3e10ad574af4" providerId="LiveId" clId="{7C109891-7D92-491B-AB07-5A1C2FC8D3C7}" dt="2022-03-23T11:45:06.971" v="4828" actId="20577"/>
          <ac:spMkLst>
            <pc:docMk/>
            <pc:sldMk cId="0" sldId="263"/>
            <ac:spMk id="4103" creationId="{BAFCEBB6-9B36-4BE0-BE90-AFFCAEFC1A73}"/>
          </ac:spMkLst>
        </pc:spChg>
        <pc:spChg chg="del mod">
          <ac:chgData name="Lorenzo Di Domenico" userId="b92e3e10ad574af4" providerId="LiveId" clId="{7C109891-7D92-491B-AB07-5A1C2FC8D3C7}" dt="2022-03-23T11:45:02.300" v="4827" actId="478"/>
          <ac:spMkLst>
            <pc:docMk/>
            <pc:sldMk cId="0" sldId="263"/>
            <ac:spMk id="4104" creationId="{C43A1FD5-E40F-4A26-98A4-E0AD97D2ECCD}"/>
          </ac:spMkLst>
        </pc:spChg>
      </pc:sldChg>
      <pc:sldChg chg="del">
        <pc:chgData name="Lorenzo Di Domenico" userId="b92e3e10ad574af4" providerId="LiveId" clId="{7C109891-7D92-491B-AB07-5A1C2FC8D3C7}" dt="2022-03-02T19:30:15.367" v="182" actId="47"/>
        <pc:sldMkLst>
          <pc:docMk/>
          <pc:sldMk cId="1069997207" sldId="281"/>
        </pc:sldMkLst>
      </pc:sldChg>
      <pc:sldChg chg="del">
        <pc:chgData name="Lorenzo Di Domenico" userId="b92e3e10ad574af4" providerId="LiveId" clId="{7C109891-7D92-491B-AB07-5A1C2FC8D3C7}" dt="2022-03-02T19:30:21.416" v="183" actId="47"/>
        <pc:sldMkLst>
          <pc:docMk/>
          <pc:sldMk cId="4045461892" sldId="282"/>
        </pc:sldMkLst>
      </pc:sldChg>
      <pc:sldChg chg="del">
        <pc:chgData name="Lorenzo Di Domenico" userId="b92e3e10ad574af4" providerId="LiveId" clId="{7C109891-7D92-491B-AB07-5A1C2FC8D3C7}" dt="2022-03-02T19:30:21.416" v="183" actId="47"/>
        <pc:sldMkLst>
          <pc:docMk/>
          <pc:sldMk cId="105208429" sldId="284"/>
        </pc:sldMkLst>
      </pc:sldChg>
      <pc:sldChg chg="del">
        <pc:chgData name="Lorenzo Di Domenico" userId="b92e3e10ad574af4" providerId="LiveId" clId="{7C109891-7D92-491B-AB07-5A1C2FC8D3C7}" dt="2022-03-02T19:30:15.319" v="181" actId="47"/>
        <pc:sldMkLst>
          <pc:docMk/>
          <pc:sldMk cId="3227524271" sldId="285"/>
        </pc:sldMkLst>
      </pc:sldChg>
      <pc:sldChg chg="del">
        <pc:chgData name="Lorenzo Di Domenico" userId="b92e3e10ad574af4" providerId="LiveId" clId="{7C109891-7D92-491B-AB07-5A1C2FC8D3C7}" dt="2022-03-02T19:30:21.416" v="183" actId="47"/>
        <pc:sldMkLst>
          <pc:docMk/>
          <pc:sldMk cId="3118967677" sldId="286"/>
        </pc:sldMkLst>
      </pc:sldChg>
      <pc:sldChg chg="del">
        <pc:chgData name="Lorenzo Di Domenico" userId="b92e3e10ad574af4" providerId="LiveId" clId="{7C109891-7D92-491B-AB07-5A1C2FC8D3C7}" dt="2022-03-02T19:30:21.416" v="183" actId="47"/>
        <pc:sldMkLst>
          <pc:docMk/>
          <pc:sldMk cId="4163573121" sldId="287"/>
        </pc:sldMkLst>
      </pc:sldChg>
      <pc:sldChg chg="del">
        <pc:chgData name="Lorenzo Di Domenico" userId="b92e3e10ad574af4" providerId="LiveId" clId="{7C109891-7D92-491B-AB07-5A1C2FC8D3C7}" dt="2022-03-02T19:30:21.416" v="183" actId="47"/>
        <pc:sldMkLst>
          <pc:docMk/>
          <pc:sldMk cId="3436858528" sldId="288"/>
        </pc:sldMkLst>
      </pc:sldChg>
      <pc:sldChg chg="del">
        <pc:chgData name="Lorenzo Di Domenico" userId="b92e3e10ad574af4" providerId="LiveId" clId="{7C109891-7D92-491B-AB07-5A1C2FC8D3C7}" dt="2022-03-02T19:30:21.416" v="183" actId="47"/>
        <pc:sldMkLst>
          <pc:docMk/>
          <pc:sldMk cId="1247104851" sldId="289"/>
        </pc:sldMkLst>
      </pc:sldChg>
      <pc:sldChg chg="addSp delSp modSp add del mod">
        <pc:chgData name="Lorenzo Di Domenico" userId="b92e3e10ad574af4" providerId="LiveId" clId="{7C109891-7D92-491B-AB07-5A1C2FC8D3C7}" dt="2022-03-02T20:02:21.279" v="788" actId="47"/>
        <pc:sldMkLst>
          <pc:docMk/>
          <pc:sldMk cId="3593803150" sldId="290"/>
        </pc:sldMkLst>
        <pc:spChg chg="add del mod">
          <ac:chgData name="Lorenzo Di Domenico" userId="b92e3e10ad574af4" providerId="LiveId" clId="{7C109891-7D92-491B-AB07-5A1C2FC8D3C7}" dt="2022-03-02T20:02:20.194" v="787" actId="478"/>
          <ac:spMkLst>
            <pc:docMk/>
            <pc:sldMk cId="3593803150" sldId="290"/>
            <ac:spMk id="2" creationId="{1D89E28D-32A4-4D3B-89A8-F8356B32DF76}"/>
          </ac:spMkLst>
        </pc:spChg>
        <pc:spChg chg="del mod">
          <ac:chgData name="Lorenzo Di Domenico" userId="b92e3e10ad574af4" providerId="LiveId" clId="{7C109891-7D92-491B-AB07-5A1C2FC8D3C7}" dt="2022-03-02T20:01:47.631" v="783" actId="21"/>
          <ac:spMkLst>
            <pc:docMk/>
            <pc:sldMk cId="3593803150" sldId="290"/>
            <ac:spMk id="5" creationId="{1535FC70-1AAD-4CBA-AC44-D726B209BEDE}"/>
          </ac:spMkLst>
        </pc:spChg>
        <pc:spChg chg="mod">
          <ac:chgData name="Lorenzo Di Domenico" userId="b92e3e10ad574af4" providerId="LiveId" clId="{7C109891-7D92-491B-AB07-5A1C2FC8D3C7}" dt="2022-03-02T19:53:11.624" v="596" actId="20577"/>
          <ac:spMkLst>
            <pc:docMk/>
            <pc:sldMk cId="3593803150" sldId="290"/>
            <ac:spMk id="10245" creationId="{9E9D7871-5470-4D91-8213-4A46E5028592}"/>
          </ac:spMkLst>
        </pc:spChg>
      </pc:sldChg>
      <pc:sldChg chg="addSp delSp modSp del mod ord">
        <pc:chgData name="Lorenzo Di Domenico" userId="b92e3e10ad574af4" providerId="LiveId" clId="{7C109891-7D92-491B-AB07-5A1C2FC8D3C7}" dt="2022-03-02T21:20:35.204" v="2025" actId="47"/>
        <pc:sldMkLst>
          <pc:docMk/>
          <pc:sldMk cId="3459523567" sldId="291"/>
        </pc:sldMkLst>
        <pc:spChg chg="add del mod">
          <ac:chgData name="Lorenzo Di Domenico" userId="b92e3e10ad574af4" providerId="LiveId" clId="{7C109891-7D92-491B-AB07-5A1C2FC8D3C7}" dt="2022-03-02T19:30:43.912" v="222"/>
          <ac:spMkLst>
            <pc:docMk/>
            <pc:sldMk cId="3459523567" sldId="291"/>
            <ac:spMk id="7" creationId="{A4D79916-17CC-4138-9BB3-E87A87EE7C8A}"/>
          </ac:spMkLst>
        </pc:spChg>
        <pc:spChg chg="add mod">
          <ac:chgData name="Lorenzo Di Domenico" userId="b92e3e10ad574af4" providerId="LiveId" clId="{7C109891-7D92-491B-AB07-5A1C2FC8D3C7}" dt="2022-03-02T19:30:45.660" v="224"/>
          <ac:spMkLst>
            <pc:docMk/>
            <pc:sldMk cId="3459523567" sldId="291"/>
            <ac:spMk id="8" creationId="{D6EFB848-DA9C-4EDC-BCDD-A2D41A9286E3}"/>
          </ac:spMkLst>
        </pc:spChg>
        <pc:spChg chg="mod">
          <ac:chgData name="Lorenzo Di Domenico" userId="b92e3e10ad574af4" providerId="LiveId" clId="{7C109891-7D92-491B-AB07-5A1C2FC8D3C7}" dt="2022-03-02T09:19:27.531" v="0" actId="6549"/>
          <ac:spMkLst>
            <pc:docMk/>
            <pc:sldMk cId="3459523567" sldId="291"/>
            <ac:spMk id="9" creationId="{AE645FA9-9783-4B95-A71A-02519DC6053A}"/>
          </ac:spMkLst>
        </pc:spChg>
        <pc:spChg chg="del mod">
          <ac:chgData name="Lorenzo Di Domenico" userId="b92e3e10ad574af4" providerId="LiveId" clId="{7C109891-7D92-491B-AB07-5A1C2FC8D3C7}" dt="2022-03-02T19:30:45.660" v="224"/>
          <ac:spMkLst>
            <pc:docMk/>
            <pc:sldMk cId="3459523567" sldId="291"/>
            <ac:spMk id="10" creationId="{88914938-4038-4529-A39B-E1FACFE58645}"/>
          </ac:spMkLst>
        </pc:spChg>
        <pc:spChg chg="add mod">
          <ac:chgData name="Lorenzo Di Domenico" userId="b92e3e10ad574af4" providerId="LiveId" clId="{7C109891-7D92-491B-AB07-5A1C2FC8D3C7}" dt="2022-03-02T20:47:45.968" v="1719" actId="20577"/>
          <ac:spMkLst>
            <pc:docMk/>
            <pc:sldMk cId="3459523567" sldId="291"/>
            <ac:spMk id="11" creationId="{A6B0A650-EA3E-45BD-9310-CD89336C8AAF}"/>
          </ac:spMkLst>
        </pc:spChg>
        <pc:spChg chg="mod">
          <ac:chgData name="Lorenzo Di Domenico" userId="b92e3e10ad574af4" providerId="LiveId" clId="{7C109891-7D92-491B-AB07-5A1C2FC8D3C7}" dt="2022-03-02T19:05:50.137" v="172" actId="20577"/>
          <ac:spMkLst>
            <pc:docMk/>
            <pc:sldMk cId="3459523567" sldId="291"/>
            <ac:spMk id="10245" creationId="{9E9D7871-5470-4D91-8213-4A46E5028592}"/>
          </ac:spMkLst>
        </pc:spChg>
        <pc:picChg chg="add mod">
          <ac:chgData name="Lorenzo Di Domenico" userId="b92e3e10ad574af4" providerId="LiveId" clId="{7C109891-7D92-491B-AB07-5A1C2FC8D3C7}" dt="2022-03-02T20:46:20.059" v="1692" actId="1076"/>
          <ac:picMkLst>
            <pc:docMk/>
            <pc:sldMk cId="3459523567" sldId="291"/>
            <ac:picMk id="6" creationId="{7157D575-7F74-4CAE-B8BE-251E97059A2C}"/>
          </ac:picMkLst>
        </pc:picChg>
      </pc:sldChg>
      <pc:sldChg chg="del">
        <pc:chgData name="Lorenzo Di Domenico" userId="b92e3e10ad574af4" providerId="LiveId" clId="{7C109891-7D92-491B-AB07-5A1C2FC8D3C7}" dt="2022-03-02T19:30:15.304" v="180" actId="47"/>
        <pc:sldMkLst>
          <pc:docMk/>
          <pc:sldMk cId="4213357957" sldId="292"/>
        </pc:sldMkLst>
      </pc:sldChg>
      <pc:sldChg chg="del">
        <pc:chgData name="Lorenzo Di Domenico" userId="b92e3e10ad574af4" providerId="LiveId" clId="{7C109891-7D92-491B-AB07-5A1C2FC8D3C7}" dt="2022-03-02T19:30:21.416" v="183" actId="47"/>
        <pc:sldMkLst>
          <pc:docMk/>
          <pc:sldMk cId="1702687611" sldId="294"/>
        </pc:sldMkLst>
      </pc:sldChg>
      <pc:sldChg chg="del">
        <pc:chgData name="Lorenzo Di Domenico" userId="b92e3e10ad574af4" providerId="LiveId" clId="{7C109891-7D92-491B-AB07-5A1C2FC8D3C7}" dt="2022-03-02T19:30:21.416" v="183" actId="47"/>
        <pc:sldMkLst>
          <pc:docMk/>
          <pc:sldMk cId="1109699996" sldId="295"/>
        </pc:sldMkLst>
      </pc:sldChg>
      <pc:sldChg chg="del">
        <pc:chgData name="Lorenzo Di Domenico" userId="b92e3e10ad574af4" providerId="LiveId" clId="{7C109891-7D92-491B-AB07-5A1C2FC8D3C7}" dt="2022-03-02T19:30:21.416" v="183" actId="47"/>
        <pc:sldMkLst>
          <pc:docMk/>
          <pc:sldMk cId="2759777070" sldId="296"/>
        </pc:sldMkLst>
      </pc:sldChg>
      <pc:sldChg chg="del">
        <pc:chgData name="Lorenzo Di Domenico" userId="b92e3e10ad574af4" providerId="LiveId" clId="{7C109891-7D92-491B-AB07-5A1C2FC8D3C7}" dt="2022-03-02T19:30:21.416" v="183" actId="47"/>
        <pc:sldMkLst>
          <pc:docMk/>
          <pc:sldMk cId="2764260225" sldId="298"/>
        </pc:sldMkLst>
      </pc:sldChg>
      <pc:sldChg chg="del">
        <pc:chgData name="Lorenzo Di Domenico" userId="b92e3e10ad574af4" providerId="LiveId" clId="{7C109891-7D92-491B-AB07-5A1C2FC8D3C7}" dt="2022-03-02T19:30:21.416" v="183" actId="47"/>
        <pc:sldMkLst>
          <pc:docMk/>
          <pc:sldMk cId="788269169" sldId="299"/>
        </pc:sldMkLst>
      </pc:sldChg>
      <pc:sldChg chg="del">
        <pc:chgData name="Lorenzo Di Domenico" userId="b92e3e10ad574af4" providerId="LiveId" clId="{7C109891-7D92-491B-AB07-5A1C2FC8D3C7}" dt="2022-03-02T19:30:21.416" v="183" actId="47"/>
        <pc:sldMkLst>
          <pc:docMk/>
          <pc:sldMk cId="315959633" sldId="300"/>
        </pc:sldMkLst>
      </pc:sldChg>
      <pc:sldChg chg="del">
        <pc:chgData name="Lorenzo Di Domenico" userId="b92e3e10ad574af4" providerId="LiveId" clId="{7C109891-7D92-491B-AB07-5A1C2FC8D3C7}" dt="2022-03-02T19:30:21.416" v="183" actId="47"/>
        <pc:sldMkLst>
          <pc:docMk/>
          <pc:sldMk cId="1603399332" sldId="301"/>
        </pc:sldMkLst>
      </pc:sldChg>
      <pc:sldChg chg="del">
        <pc:chgData name="Lorenzo Di Domenico" userId="b92e3e10ad574af4" providerId="LiveId" clId="{7C109891-7D92-491B-AB07-5A1C2FC8D3C7}" dt="2022-03-02T19:30:21.416" v="183" actId="47"/>
        <pc:sldMkLst>
          <pc:docMk/>
          <pc:sldMk cId="2312217585" sldId="302"/>
        </pc:sldMkLst>
      </pc:sldChg>
      <pc:sldChg chg="del">
        <pc:chgData name="Lorenzo Di Domenico" userId="b92e3e10ad574af4" providerId="LiveId" clId="{7C109891-7D92-491B-AB07-5A1C2FC8D3C7}" dt="2022-03-02T19:30:21.416" v="183" actId="47"/>
        <pc:sldMkLst>
          <pc:docMk/>
          <pc:sldMk cId="2130008327" sldId="303"/>
        </pc:sldMkLst>
      </pc:sldChg>
      <pc:sldChg chg="del">
        <pc:chgData name="Lorenzo Di Domenico" userId="b92e3e10ad574af4" providerId="LiveId" clId="{7C109891-7D92-491B-AB07-5A1C2FC8D3C7}" dt="2022-03-02T19:30:21.416" v="183" actId="47"/>
        <pc:sldMkLst>
          <pc:docMk/>
          <pc:sldMk cId="2785699913" sldId="304"/>
        </pc:sldMkLst>
      </pc:sldChg>
      <pc:sldChg chg="del">
        <pc:chgData name="Lorenzo Di Domenico" userId="b92e3e10ad574af4" providerId="LiveId" clId="{7C109891-7D92-491B-AB07-5A1C2FC8D3C7}" dt="2022-03-02T19:30:21.416" v="183" actId="47"/>
        <pc:sldMkLst>
          <pc:docMk/>
          <pc:sldMk cId="2061947892" sldId="305"/>
        </pc:sldMkLst>
      </pc:sldChg>
      <pc:sldChg chg="del">
        <pc:chgData name="Lorenzo Di Domenico" userId="b92e3e10ad574af4" providerId="LiveId" clId="{7C109891-7D92-491B-AB07-5A1C2FC8D3C7}" dt="2022-03-02T19:30:21.416" v="183" actId="47"/>
        <pc:sldMkLst>
          <pc:docMk/>
          <pc:sldMk cId="1781462888" sldId="306"/>
        </pc:sldMkLst>
      </pc:sldChg>
      <pc:sldChg chg="del">
        <pc:chgData name="Lorenzo Di Domenico" userId="b92e3e10ad574af4" providerId="LiveId" clId="{7C109891-7D92-491B-AB07-5A1C2FC8D3C7}" dt="2022-03-02T19:30:21.416" v="183" actId="47"/>
        <pc:sldMkLst>
          <pc:docMk/>
          <pc:sldMk cId="845518095" sldId="307"/>
        </pc:sldMkLst>
      </pc:sldChg>
      <pc:sldChg chg="del">
        <pc:chgData name="Lorenzo Di Domenico" userId="b92e3e10ad574af4" providerId="LiveId" clId="{7C109891-7D92-491B-AB07-5A1C2FC8D3C7}" dt="2022-03-02T19:30:21.416" v="183" actId="47"/>
        <pc:sldMkLst>
          <pc:docMk/>
          <pc:sldMk cId="4080720526" sldId="309"/>
        </pc:sldMkLst>
      </pc:sldChg>
      <pc:sldChg chg="del">
        <pc:chgData name="Lorenzo Di Domenico" userId="b92e3e10ad574af4" providerId="LiveId" clId="{7C109891-7D92-491B-AB07-5A1C2FC8D3C7}" dt="2022-03-02T19:30:21.416" v="183" actId="47"/>
        <pc:sldMkLst>
          <pc:docMk/>
          <pc:sldMk cId="1478205667" sldId="310"/>
        </pc:sldMkLst>
      </pc:sldChg>
      <pc:sldChg chg="del">
        <pc:chgData name="Lorenzo Di Domenico" userId="b92e3e10ad574af4" providerId="LiveId" clId="{7C109891-7D92-491B-AB07-5A1C2FC8D3C7}" dt="2022-03-02T19:30:21.416" v="183" actId="47"/>
        <pc:sldMkLst>
          <pc:docMk/>
          <pc:sldMk cId="2079106396" sldId="311"/>
        </pc:sldMkLst>
      </pc:sldChg>
      <pc:sldChg chg="del">
        <pc:chgData name="Lorenzo Di Domenico" userId="b92e3e10ad574af4" providerId="LiveId" clId="{7C109891-7D92-491B-AB07-5A1C2FC8D3C7}" dt="2022-03-02T19:30:21.416" v="183" actId="47"/>
        <pc:sldMkLst>
          <pc:docMk/>
          <pc:sldMk cId="2164339578" sldId="312"/>
        </pc:sldMkLst>
      </pc:sldChg>
      <pc:sldChg chg="addSp delSp modSp add del mod">
        <pc:chgData name="Lorenzo Di Domenico" userId="b92e3e10ad574af4" providerId="LiveId" clId="{7C109891-7D92-491B-AB07-5A1C2FC8D3C7}" dt="2022-03-23T11:06:53.691" v="2168" actId="47"/>
        <pc:sldMkLst>
          <pc:docMk/>
          <pc:sldMk cId="1494154413" sldId="313"/>
        </pc:sldMkLst>
        <pc:spChg chg="add del mod">
          <ac:chgData name="Lorenzo Di Domenico" userId="b92e3e10ad574af4" providerId="LiveId" clId="{7C109891-7D92-491B-AB07-5A1C2FC8D3C7}" dt="2022-03-02T19:12:09.850" v="175"/>
          <ac:spMkLst>
            <pc:docMk/>
            <pc:sldMk cId="1494154413" sldId="313"/>
            <ac:spMk id="8" creationId="{AD6A97F7-C713-4E8A-9167-25BDA42F44A1}"/>
          </ac:spMkLst>
        </pc:spChg>
        <pc:spChg chg="mod">
          <ac:chgData name="Lorenzo Di Domenico" userId="b92e3e10ad574af4" providerId="LiveId" clId="{7C109891-7D92-491B-AB07-5A1C2FC8D3C7}" dt="2022-03-02T19:30:35.802" v="220" actId="20577"/>
          <ac:spMkLst>
            <pc:docMk/>
            <pc:sldMk cId="1494154413" sldId="313"/>
            <ac:spMk id="10" creationId="{88914938-4038-4529-A39B-E1FACFE58645}"/>
          </ac:spMkLst>
        </pc:spChg>
        <pc:spChg chg="add del mod">
          <ac:chgData name="Lorenzo Di Domenico" userId="b92e3e10ad574af4" providerId="LiveId" clId="{7C109891-7D92-491B-AB07-5A1C2FC8D3C7}" dt="2022-03-02T19:12:09.850" v="175"/>
          <ac:spMkLst>
            <pc:docMk/>
            <pc:sldMk cId="1494154413" sldId="313"/>
            <ac:spMk id="11" creationId="{C153121F-2AF0-414E-BDE8-559E205EAD8C}"/>
          </ac:spMkLst>
        </pc:spChg>
        <pc:spChg chg="add del mod">
          <ac:chgData name="Lorenzo Di Domenico" userId="b92e3e10ad574af4" providerId="LiveId" clId="{7C109891-7D92-491B-AB07-5A1C2FC8D3C7}" dt="2022-03-02T19:12:09.850" v="175"/>
          <ac:spMkLst>
            <pc:docMk/>
            <pc:sldMk cId="1494154413" sldId="313"/>
            <ac:spMk id="12" creationId="{71A580D9-FC9C-47B4-BAE1-323C7356CDA9}"/>
          </ac:spMkLst>
        </pc:spChg>
        <pc:spChg chg="add del mod">
          <ac:chgData name="Lorenzo Di Domenico" userId="b92e3e10ad574af4" providerId="LiveId" clId="{7C109891-7D92-491B-AB07-5A1C2FC8D3C7}" dt="2022-03-02T19:12:09.850" v="175"/>
          <ac:spMkLst>
            <pc:docMk/>
            <pc:sldMk cId="1494154413" sldId="313"/>
            <ac:spMk id="13" creationId="{0D54CA8F-57F6-484E-AF4A-EB288A1A5071}"/>
          </ac:spMkLst>
        </pc:spChg>
        <pc:spChg chg="add del mod">
          <ac:chgData name="Lorenzo Di Domenico" userId="b92e3e10ad574af4" providerId="LiveId" clId="{7C109891-7D92-491B-AB07-5A1C2FC8D3C7}" dt="2022-03-02T19:12:09.850" v="175"/>
          <ac:spMkLst>
            <pc:docMk/>
            <pc:sldMk cId="1494154413" sldId="313"/>
            <ac:spMk id="17" creationId="{07EBC1E2-451A-450F-9DCA-5B76F562306E}"/>
          </ac:spMkLst>
        </pc:spChg>
        <pc:spChg chg="mod">
          <ac:chgData name="Lorenzo Di Domenico" userId="b92e3e10ad574af4" providerId="LiveId" clId="{7C109891-7D92-491B-AB07-5A1C2FC8D3C7}" dt="2022-03-02T19:12:07.967" v="174"/>
          <ac:spMkLst>
            <pc:docMk/>
            <pc:sldMk cId="1494154413" sldId="313"/>
            <ac:spMk id="23" creationId="{DB7CC498-74D3-4639-9249-654E8EE43F0F}"/>
          </ac:spMkLst>
        </pc:spChg>
        <pc:spChg chg="mod">
          <ac:chgData name="Lorenzo Di Domenico" userId="b92e3e10ad574af4" providerId="LiveId" clId="{7C109891-7D92-491B-AB07-5A1C2FC8D3C7}" dt="2022-03-02T19:12:07.967" v="174"/>
          <ac:spMkLst>
            <pc:docMk/>
            <pc:sldMk cId="1494154413" sldId="313"/>
            <ac:spMk id="24" creationId="{91F1D895-BB86-42BA-A5C2-107743D25701}"/>
          </ac:spMkLst>
        </pc:spChg>
        <pc:spChg chg="add del mod">
          <ac:chgData name="Lorenzo Di Domenico" userId="b92e3e10ad574af4" providerId="LiveId" clId="{7C109891-7D92-491B-AB07-5A1C2FC8D3C7}" dt="2022-03-02T19:12:09.850" v="175"/>
          <ac:spMkLst>
            <pc:docMk/>
            <pc:sldMk cId="1494154413" sldId="313"/>
            <ac:spMk id="26" creationId="{E20A4355-2141-4A28-A0FE-7EE644E3EE0C}"/>
          </ac:spMkLst>
        </pc:spChg>
        <pc:spChg chg="add del mod">
          <ac:chgData name="Lorenzo Di Domenico" userId="b92e3e10ad574af4" providerId="LiveId" clId="{7C109891-7D92-491B-AB07-5A1C2FC8D3C7}" dt="2022-03-02T19:12:09.850" v="175"/>
          <ac:spMkLst>
            <pc:docMk/>
            <pc:sldMk cId="1494154413" sldId="313"/>
            <ac:spMk id="30" creationId="{76CC227F-8714-4318-84F2-7520BA485BEB}"/>
          </ac:spMkLst>
        </pc:spChg>
        <pc:spChg chg="add del mod">
          <ac:chgData name="Lorenzo Di Domenico" userId="b92e3e10ad574af4" providerId="LiveId" clId="{7C109891-7D92-491B-AB07-5A1C2FC8D3C7}" dt="2022-03-02T19:12:09.850" v="175"/>
          <ac:spMkLst>
            <pc:docMk/>
            <pc:sldMk cId="1494154413" sldId="313"/>
            <ac:spMk id="32" creationId="{7F585715-F28D-4274-96BE-CF5278A5BE58}"/>
          </ac:spMkLst>
        </pc:spChg>
        <pc:spChg chg="add del mod">
          <ac:chgData name="Lorenzo Di Domenico" userId="b92e3e10ad574af4" providerId="LiveId" clId="{7C109891-7D92-491B-AB07-5A1C2FC8D3C7}" dt="2022-03-02T19:12:09.850" v="175"/>
          <ac:spMkLst>
            <pc:docMk/>
            <pc:sldMk cId="1494154413" sldId="313"/>
            <ac:spMk id="33" creationId="{58BF8B11-321C-4F22-B1F8-9A9C481B7FC2}"/>
          </ac:spMkLst>
        </pc:spChg>
        <pc:spChg chg="add del mod">
          <ac:chgData name="Lorenzo Di Domenico" userId="b92e3e10ad574af4" providerId="LiveId" clId="{7C109891-7D92-491B-AB07-5A1C2FC8D3C7}" dt="2022-03-02T19:12:09.850" v="175"/>
          <ac:spMkLst>
            <pc:docMk/>
            <pc:sldMk cId="1494154413" sldId="313"/>
            <ac:spMk id="34" creationId="{D34A6698-8F2C-49BE-A18A-64E4314B526D}"/>
          </ac:spMkLst>
        </pc:spChg>
        <pc:spChg chg="add del mod">
          <ac:chgData name="Lorenzo Di Domenico" userId="b92e3e10ad574af4" providerId="LiveId" clId="{7C109891-7D92-491B-AB07-5A1C2FC8D3C7}" dt="2022-03-02T19:12:09.850" v="175"/>
          <ac:spMkLst>
            <pc:docMk/>
            <pc:sldMk cId="1494154413" sldId="313"/>
            <ac:spMk id="36" creationId="{5DEB8E29-FAB3-4C9E-9245-BFDDADA9773C}"/>
          </ac:spMkLst>
        </pc:spChg>
        <pc:spChg chg="add del mod">
          <ac:chgData name="Lorenzo Di Domenico" userId="b92e3e10ad574af4" providerId="LiveId" clId="{7C109891-7D92-491B-AB07-5A1C2FC8D3C7}" dt="2022-03-02T19:12:09.850" v="175"/>
          <ac:spMkLst>
            <pc:docMk/>
            <pc:sldMk cId="1494154413" sldId="313"/>
            <ac:spMk id="37" creationId="{232A59B3-21B2-4128-BE7D-ED507978804A}"/>
          </ac:spMkLst>
        </pc:spChg>
        <pc:spChg chg="add del mod">
          <ac:chgData name="Lorenzo Di Domenico" userId="b92e3e10ad574af4" providerId="LiveId" clId="{7C109891-7D92-491B-AB07-5A1C2FC8D3C7}" dt="2022-03-02T19:12:09.850" v="175"/>
          <ac:spMkLst>
            <pc:docMk/>
            <pc:sldMk cId="1494154413" sldId="313"/>
            <ac:spMk id="38" creationId="{9DE15400-740D-4E85-9A01-1B45A2F171CC}"/>
          </ac:spMkLst>
        </pc:spChg>
        <pc:spChg chg="add del mod">
          <ac:chgData name="Lorenzo Di Domenico" userId="b92e3e10ad574af4" providerId="LiveId" clId="{7C109891-7D92-491B-AB07-5A1C2FC8D3C7}" dt="2022-03-02T19:12:09.850" v="175"/>
          <ac:spMkLst>
            <pc:docMk/>
            <pc:sldMk cId="1494154413" sldId="313"/>
            <ac:spMk id="40" creationId="{D0AEB04E-DD3A-4DFA-B5C3-CB5B4DD2814B}"/>
          </ac:spMkLst>
        </pc:spChg>
        <pc:spChg chg="add del mod">
          <ac:chgData name="Lorenzo Di Domenico" userId="b92e3e10ad574af4" providerId="LiveId" clId="{7C109891-7D92-491B-AB07-5A1C2FC8D3C7}" dt="2022-03-02T19:12:09.850" v="175"/>
          <ac:spMkLst>
            <pc:docMk/>
            <pc:sldMk cId="1494154413" sldId="313"/>
            <ac:spMk id="41" creationId="{51AAE70A-D956-4805-B7FD-196BFC939489}"/>
          </ac:spMkLst>
        </pc:spChg>
        <pc:spChg chg="add del mod">
          <ac:chgData name="Lorenzo Di Domenico" userId="b92e3e10ad574af4" providerId="LiveId" clId="{7C109891-7D92-491B-AB07-5A1C2FC8D3C7}" dt="2022-03-02T19:12:09.850" v="175"/>
          <ac:spMkLst>
            <pc:docMk/>
            <pc:sldMk cId="1494154413" sldId="313"/>
            <ac:spMk id="43" creationId="{D2807CFC-BB9A-4F09-A39B-78F3BE33A5A1}"/>
          </ac:spMkLst>
        </pc:spChg>
        <pc:spChg chg="add del mod">
          <ac:chgData name="Lorenzo Di Domenico" userId="b92e3e10ad574af4" providerId="LiveId" clId="{7C109891-7D92-491B-AB07-5A1C2FC8D3C7}" dt="2022-03-02T19:12:09.850" v="175"/>
          <ac:spMkLst>
            <pc:docMk/>
            <pc:sldMk cId="1494154413" sldId="313"/>
            <ac:spMk id="44" creationId="{B29BB7BA-E0C6-404F-B216-46223C1B1BC4}"/>
          </ac:spMkLst>
        </pc:spChg>
        <pc:spChg chg="add del mod">
          <ac:chgData name="Lorenzo Di Domenico" userId="b92e3e10ad574af4" providerId="LiveId" clId="{7C109891-7D92-491B-AB07-5A1C2FC8D3C7}" dt="2022-03-02T19:12:09.850" v="175"/>
          <ac:spMkLst>
            <pc:docMk/>
            <pc:sldMk cId="1494154413" sldId="313"/>
            <ac:spMk id="48" creationId="{F7C7780A-3DEC-450C-AF33-08FDCB2D2C1D}"/>
          </ac:spMkLst>
        </pc:spChg>
        <pc:spChg chg="add del mod">
          <ac:chgData name="Lorenzo Di Domenico" userId="b92e3e10ad574af4" providerId="LiveId" clId="{7C109891-7D92-491B-AB07-5A1C2FC8D3C7}" dt="2022-03-02T19:12:09.850" v="175"/>
          <ac:spMkLst>
            <pc:docMk/>
            <pc:sldMk cId="1494154413" sldId="313"/>
            <ac:spMk id="50" creationId="{3AD64130-0FDF-4950-BC90-BD93D6DE897D}"/>
          </ac:spMkLst>
        </pc:spChg>
        <pc:spChg chg="add del mod">
          <ac:chgData name="Lorenzo Di Domenico" userId="b92e3e10ad574af4" providerId="LiveId" clId="{7C109891-7D92-491B-AB07-5A1C2FC8D3C7}" dt="2022-03-02T19:12:09.850" v="175"/>
          <ac:spMkLst>
            <pc:docMk/>
            <pc:sldMk cId="1494154413" sldId="313"/>
            <ac:spMk id="53" creationId="{07ACA0E9-22E7-4AC0-B051-E16918FAF467}"/>
          </ac:spMkLst>
        </pc:spChg>
        <pc:spChg chg="add del mod">
          <ac:chgData name="Lorenzo Di Domenico" userId="b92e3e10ad574af4" providerId="LiveId" clId="{7C109891-7D92-491B-AB07-5A1C2FC8D3C7}" dt="2022-03-02T19:12:09.850" v="175"/>
          <ac:spMkLst>
            <pc:docMk/>
            <pc:sldMk cId="1494154413" sldId="313"/>
            <ac:spMk id="55" creationId="{D360BBA7-FFF0-4720-ADF4-19E52F11F1A0}"/>
          </ac:spMkLst>
        </pc:spChg>
        <pc:spChg chg="add del mod">
          <ac:chgData name="Lorenzo Di Domenico" userId="b92e3e10ad574af4" providerId="LiveId" clId="{7C109891-7D92-491B-AB07-5A1C2FC8D3C7}" dt="2022-03-02T19:12:09.850" v="175"/>
          <ac:spMkLst>
            <pc:docMk/>
            <pc:sldMk cId="1494154413" sldId="313"/>
            <ac:spMk id="56" creationId="{A5559F93-4A57-449B-BD54-47C630480758}"/>
          </ac:spMkLst>
        </pc:spChg>
        <pc:spChg chg="add del mod">
          <ac:chgData name="Lorenzo Di Domenico" userId="b92e3e10ad574af4" providerId="LiveId" clId="{7C109891-7D92-491B-AB07-5A1C2FC8D3C7}" dt="2022-03-02T19:12:09.850" v="175"/>
          <ac:spMkLst>
            <pc:docMk/>
            <pc:sldMk cId="1494154413" sldId="313"/>
            <ac:spMk id="59" creationId="{91050C72-0A08-4FC6-A92B-36835A8FE799}"/>
          </ac:spMkLst>
        </pc:spChg>
        <pc:spChg chg="add del mod">
          <ac:chgData name="Lorenzo Di Domenico" userId="b92e3e10ad574af4" providerId="LiveId" clId="{7C109891-7D92-491B-AB07-5A1C2FC8D3C7}" dt="2022-03-02T19:12:09.850" v="175"/>
          <ac:spMkLst>
            <pc:docMk/>
            <pc:sldMk cId="1494154413" sldId="313"/>
            <ac:spMk id="60" creationId="{979699AF-7D6B-4D9B-B0EC-D8CCDDE99963}"/>
          </ac:spMkLst>
        </pc:spChg>
        <pc:spChg chg="add del mod">
          <ac:chgData name="Lorenzo Di Domenico" userId="b92e3e10ad574af4" providerId="LiveId" clId="{7C109891-7D92-491B-AB07-5A1C2FC8D3C7}" dt="2022-03-02T19:12:09.850" v="175"/>
          <ac:spMkLst>
            <pc:docMk/>
            <pc:sldMk cId="1494154413" sldId="313"/>
            <ac:spMk id="61" creationId="{DBCAEEC6-122B-45E0-A8E1-F1FD85B9FBDF}"/>
          </ac:spMkLst>
        </pc:spChg>
        <pc:spChg chg="add del mod">
          <ac:chgData name="Lorenzo Di Domenico" userId="b92e3e10ad574af4" providerId="LiveId" clId="{7C109891-7D92-491B-AB07-5A1C2FC8D3C7}" dt="2022-03-02T19:12:09.850" v="175"/>
          <ac:spMkLst>
            <pc:docMk/>
            <pc:sldMk cId="1494154413" sldId="313"/>
            <ac:spMk id="65" creationId="{0356F6C7-556F-4B78-8F59-747518087BA7}"/>
          </ac:spMkLst>
        </pc:spChg>
        <pc:spChg chg="add del mod">
          <ac:chgData name="Lorenzo Di Domenico" userId="b92e3e10ad574af4" providerId="LiveId" clId="{7C109891-7D92-491B-AB07-5A1C2FC8D3C7}" dt="2022-03-02T19:12:09.850" v="175"/>
          <ac:spMkLst>
            <pc:docMk/>
            <pc:sldMk cId="1494154413" sldId="313"/>
            <ac:spMk id="66" creationId="{FC293D30-D910-4E3D-9504-71293C092F18}"/>
          </ac:spMkLst>
        </pc:spChg>
        <pc:spChg chg="add del mod">
          <ac:chgData name="Lorenzo Di Domenico" userId="b92e3e10ad574af4" providerId="LiveId" clId="{7C109891-7D92-491B-AB07-5A1C2FC8D3C7}" dt="2022-03-02T19:12:09.850" v="175"/>
          <ac:spMkLst>
            <pc:docMk/>
            <pc:sldMk cId="1494154413" sldId="313"/>
            <ac:spMk id="67" creationId="{0E0C9A6F-EA1B-49D5-93C7-979662F3A0E8}"/>
          </ac:spMkLst>
        </pc:spChg>
        <pc:spChg chg="add del mod">
          <ac:chgData name="Lorenzo Di Domenico" userId="b92e3e10ad574af4" providerId="LiveId" clId="{7C109891-7D92-491B-AB07-5A1C2FC8D3C7}" dt="2022-03-02T19:12:09.850" v="175"/>
          <ac:spMkLst>
            <pc:docMk/>
            <pc:sldMk cId="1494154413" sldId="313"/>
            <ac:spMk id="68" creationId="{C2857FDF-047E-4367-95F5-CACECF57A582}"/>
          </ac:spMkLst>
        </pc:spChg>
        <pc:spChg chg="add del mod">
          <ac:chgData name="Lorenzo Di Domenico" userId="b92e3e10ad574af4" providerId="LiveId" clId="{7C109891-7D92-491B-AB07-5A1C2FC8D3C7}" dt="2022-03-02T19:12:09.850" v="175"/>
          <ac:spMkLst>
            <pc:docMk/>
            <pc:sldMk cId="1494154413" sldId="313"/>
            <ac:spMk id="69" creationId="{F2F09DFB-6F2F-448C-8BB0-BBB27CB577F7}"/>
          </ac:spMkLst>
        </pc:spChg>
        <pc:spChg chg="add del mod">
          <ac:chgData name="Lorenzo Di Domenico" userId="b92e3e10ad574af4" providerId="LiveId" clId="{7C109891-7D92-491B-AB07-5A1C2FC8D3C7}" dt="2022-03-02T19:12:09.850" v="175"/>
          <ac:spMkLst>
            <pc:docMk/>
            <pc:sldMk cId="1494154413" sldId="313"/>
            <ac:spMk id="70" creationId="{B65D48BD-D2BD-41C0-B8F7-29B48875EA93}"/>
          </ac:spMkLst>
        </pc:spChg>
        <pc:spChg chg="add del mod">
          <ac:chgData name="Lorenzo Di Domenico" userId="b92e3e10ad574af4" providerId="LiveId" clId="{7C109891-7D92-491B-AB07-5A1C2FC8D3C7}" dt="2022-03-02T19:12:09.850" v="175"/>
          <ac:spMkLst>
            <pc:docMk/>
            <pc:sldMk cId="1494154413" sldId="313"/>
            <ac:spMk id="71" creationId="{D0ACA9DE-C07D-49F0-9D31-EE5B91D57CBC}"/>
          </ac:spMkLst>
        </pc:spChg>
        <pc:spChg chg="add del mod">
          <ac:chgData name="Lorenzo Di Domenico" userId="b92e3e10ad574af4" providerId="LiveId" clId="{7C109891-7D92-491B-AB07-5A1C2FC8D3C7}" dt="2022-03-02T19:12:09.850" v="175"/>
          <ac:spMkLst>
            <pc:docMk/>
            <pc:sldMk cId="1494154413" sldId="313"/>
            <ac:spMk id="72" creationId="{3D043FD4-C022-47DE-A38B-288557B68609}"/>
          </ac:spMkLst>
        </pc:spChg>
        <pc:spChg chg="add del mod">
          <ac:chgData name="Lorenzo Di Domenico" userId="b92e3e10ad574af4" providerId="LiveId" clId="{7C109891-7D92-491B-AB07-5A1C2FC8D3C7}" dt="2022-03-02T19:12:09.850" v="175"/>
          <ac:spMkLst>
            <pc:docMk/>
            <pc:sldMk cId="1494154413" sldId="313"/>
            <ac:spMk id="81" creationId="{36611849-3ADB-4A7B-B685-A763393B7E91}"/>
          </ac:spMkLst>
        </pc:spChg>
        <pc:spChg chg="add del mod">
          <ac:chgData name="Lorenzo Di Domenico" userId="b92e3e10ad574af4" providerId="LiveId" clId="{7C109891-7D92-491B-AB07-5A1C2FC8D3C7}" dt="2022-03-02T19:12:09.850" v="175"/>
          <ac:spMkLst>
            <pc:docMk/>
            <pc:sldMk cId="1494154413" sldId="313"/>
            <ac:spMk id="82" creationId="{B5552FB0-88F4-425C-BE1B-2A963571D6BC}"/>
          </ac:spMkLst>
        </pc:spChg>
        <pc:spChg chg="add del mod">
          <ac:chgData name="Lorenzo Di Domenico" userId="b92e3e10ad574af4" providerId="LiveId" clId="{7C109891-7D92-491B-AB07-5A1C2FC8D3C7}" dt="2022-03-02T19:12:09.850" v="175"/>
          <ac:spMkLst>
            <pc:docMk/>
            <pc:sldMk cId="1494154413" sldId="313"/>
            <ac:spMk id="83" creationId="{ED09D34C-5099-40E6-B245-6BAFECA9DFC9}"/>
          </ac:spMkLst>
        </pc:spChg>
        <pc:spChg chg="add del mod">
          <ac:chgData name="Lorenzo Di Domenico" userId="b92e3e10ad574af4" providerId="LiveId" clId="{7C109891-7D92-491B-AB07-5A1C2FC8D3C7}" dt="2022-03-02T19:12:09.850" v="175"/>
          <ac:spMkLst>
            <pc:docMk/>
            <pc:sldMk cId="1494154413" sldId="313"/>
            <ac:spMk id="85" creationId="{DFED657E-972A-4F6E-8008-7E95F28B1A2D}"/>
          </ac:spMkLst>
        </pc:spChg>
        <pc:spChg chg="add del mod">
          <ac:chgData name="Lorenzo Di Domenico" userId="b92e3e10ad574af4" providerId="LiveId" clId="{7C109891-7D92-491B-AB07-5A1C2FC8D3C7}" dt="2022-03-02T19:12:09.850" v="175"/>
          <ac:spMkLst>
            <pc:docMk/>
            <pc:sldMk cId="1494154413" sldId="313"/>
            <ac:spMk id="86" creationId="{7ED274CB-296D-4164-B987-048DA7717D06}"/>
          </ac:spMkLst>
        </pc:spChg>
        <pc:spChg chg="add del mod">
          <ac:chgData name="Lorenzo Di Domenico" userId="b92e3e10ad574af4" providerId="LiveId" clId="{7C109891-7D92-491B-AB07-5A1C2FC8D3C7}" dt="2022-03-02T19:12:09.850" v="175"/>
          <ac:spMkLst>
            <pc:docMk/>
            <pc:sldMk cId="1494154413" sldId="313"/>
            <ac:spMk id="87" creationId="{9D2991AD-DD59-4189-A9D0-422DB2592A2F}"/>
          </ac:spMkLst>
        </pc:spChg>
        <pc:spChg chg="mod">
          <ac:chgData name="Lorenzo Di Domenico" userId="b92e3e10ad574af4" providerId="LiveId" clId="{7C109891-7D92-491B-AB07-5A1C2FC8D3C7}" dt="2022-03-02T19:05:25.071" v="96" actId="20577"/>
          <ac:spMkLst>
            <pc:docMk/>
            <pc:sldMk cId="1494154413" sldId="313"/>
            <ac:spMk id="10245" creationId="{9E9D7871-5470-4D91-8213-4A46E5028592}"/>
          </ac:spMkLst>
        </pc:spChg>
        <pc:grpChg chg="add del mod">
          <ac:chgData name="Lorenzo Di Domenico" userId="b92e3e10ad574af4" providerId="LiveId" clId="{7C109891-7D92-491B-AB07-5A1C2FC8D3C7}" dt="2022-03-02T19:12:09.850" v="175"/>
          <ac:grpSpMkLst>
            <pc:docMk/>
            <pc:sldMk cId="1494154413" sldId="313"/>
            <ac:grpSpMk id="20" creationId="{8204983E-8F68-4D75-A6B2-00FEA1E324DE}"/>
          </ac:grpSpMkLst>
        </pc:grpChg>
        <pc:grpChg chg="mod">
          <ac:chgData name="Lorenzo Di Domenico" userId="b92e3e10ad574af4" providerId="LiveId" clId="{7C109891-7D92-491B-AB07-5A1C2FC8D3C7}" dt="2022-03-02T19:12:07.967" v="174"/>
          <ac:grpSpMkLst>
            <pc:docMk/>
            <pc:sldMk cId="1494154413" sldId="313"/>
            <ac:grpSpMk id="21" creationId="{F615A52C-DC8F-41E9-BA2D-63934CD33DCB}"/>
          </ac:grpSpMkLst>
        </pc:grpChg>
        <pc:picChg chg="add mod">
          <ac:chgData name="Lorenzo Di Domenico" userId="b92e3e10ad574af4" providerId="LiveId" clId="{7C109891-7D92-491B-AB07-5A1C2FC8D3C7}" dt="2022-03-02T19:12:14.736" v="178" actId="1076"/>
          <ac:picMkLst>
            <pc:docMk/>
            <pc:sldMk cId="1494154413" sldId="313"/>
            <ac:picMk id="2" creationId="{A6F5CE62-507A-4DC5-9DF1-10CC4F5ADFC7}"/>
          </ac:picMkLst>
        </pc:picChg>
        <pc:picChg chg="del">
          <ac:chgData name="Lorenzo Di Domenico" userId="b92e3e10ad574af4" providerId="LiveId" clId="{7C109891-7D92-491B-AB07-5A1C2FC8D3C7}" dt="2022-03-02T18:50:14.598" v="3" actId="478"/>
          <ac:picMkLst>
            <pc:docMk/>
            <pc:sldMk cId="1494154413" sldId="313"/>
            <ac:picMk id="6" creationId="{7157D575-7F74-4CAE-B8BE-251E97059A2C}"/>
          </ac:picMkLst>
        </pc:picChg>
        <pc:picChg chg="add del mod">
          <ac:chgData name="Lorenzo Di Domenico" userId="b92e3e10ad574af4" providerId="LiveId" clId="{7C109891-7D92-491B-AB07-5A1C2FC8D3C7}" dt="2022-03-02T19:12:07.463" v="173" actId="478"/>
          <ac:picMkLst>
            <pc:docMk/>
            <pc:sldMk cId="1494154413" sldId="313"/>
            <ac:picMk id="7" creationId="{A04D469F-5382-4A74-8FEB-D1E1FB780A69}"/>
          </ac:picMkLst>
        </pc:picChg>
        <pc:cxnChg chg="add del mod">
          <ac:chgData name="Lorenzo Di Domenico" userId="b92e3e10ad574af4" providerId="LiveId" clId="{7C109891-7D92-491B-AB07-5A1C2FC8D3C7}" dt="2022-03-02T19:12:09.850" v="175"/>
          <ac:cxnSpMkLst>
            <pc:docMk/>
            <pc:sldMk cId="1494154413" sldId="313"/>
            <ac:cxnSpMk id="14" creationId="{19DE0205-C099-4B0A-97DA-2DF60BB9DC44}"/>
          </ac:cxnSpMkLst>
        </pc:cxnChg>
        <pc:cxnChg chg="add del mod">
          <ac:chgData name="Lorenzo Di Domenico" userId="b92e3e10ad574af4" providerId="LiveId" clId="{7C109891-7D92-491B-AB07-5A1C2FC8D3C7}" dt="2022-03-02T19:12:09.850" v="175"/>
          <ac:cxnSpMkLst>
            <pc:docMk/>
            <pc:sldMk cId="1494154413" sldId="313"/>
            <ac:cxnSpMk id="15" creationId="{6850CEB1-57F5-4C12-93CD-A18E8886E096}"/>
          </ac:cxnSpMkLst>
        </pc:cxnChg>
        <pc:cxnChg chg="add del mod">
          <ac:chgData name="Lorenzo Di Domenico" userId="b92e3e10ad574af4" providerId="LiveId" clId="{7C109891-7D92-491B-AB07-5A1C2FC8D3C7}" dt="2022-03-02T19:12:09.850" v="175"/>
          <ac:cxnSpMkLst>
            <pc:docMk/>
            <pc:sldMk cId="1494154413" sldId="313"/>
            <ac:cxnSpMk id="16" creationId="{21148022-0856-4936-B42B-8725A98F646E}"/>
          </ac:cxnSpMkLst>
        </pc:cxnChg>
        <pc:cxnChg chg="add del mod">
          <ac:chgData name="Lorenzo Di Domenico" userId="b92e3e10ad574af4" providerId="LiveId" clId="{7C109891-7D92-491B-AB07-5A1C2FC8D3C7}" dt="2022-03-02T19:12:09.850" v="175"/>
          <ac:cxnSpMkLst>
            <pc:docMk/>
            <pc:sldMk cId="1494154413" sldId="313"/>
            <ac:cxnSpMk id="18" creationId="{C2E32350-C901-4940-893F-274253E7F116}"/>
          </ac:cxnSpMkLst>
        </pc:cxnChg>
        <pc:cxnChg chg="add del mod">
          <ac:chgData name="Lorenzo Di Domenico" userId="b92e3e10ad574af4" providerId="LiveId" clId="{7C109891-7D92-491B-AB07-5A1C2FC8D3C7}" dt="2022-03-02T19:12:09.850" v="175"/>
          <ac:cxnSpMkLst>
            <pc:docMk/>
            <pc:sldMk cId="1494154413" sldId="313"/>
            <ac:cxnSpMk id="19" creationId="{573538E1-4387-4554-8B4C-246ADF53E4F1}"/>
          </ac:cxnSpMkLst>
        </pc:cxnChg>
        <pc:cxnChg chg="mod">
          <ac:chgData name="Lorenzo Di Domenico" userId="b92e3e10ad574af4" providerId="LiveId" clId="{7C109891-7D92-491B-AB07-5A1C2FC8D3C7}" dt="2022-03-02T19:12:07.967" v="174"/>
          <ac:cxnSpMkLst>
            <pc:docMk/>
            <pc:sldMk cId="1494154413" sldId="313"/>
            <ac:cxnSpMk id="22" creationId="{B84A7326-F86B-4DDF-BC06-41B5FDCDFDB8}"/>
          </ac:cxnSpMkLst>
        </pc:cxnChg>
        <pc:cxnChg chg="add del mod">
          <ac:chgData name="Lorenzo Di Domenico" userId="b92e3e10ad574af4" providerId="LiveId" clId="{7C109891-7D92-491B-AB07-5A1C2FC8D3C7}" dt="2022-03-02T19:12:09.850" v="175"/>
          <ac:cxnSpMkLst>
            <pc:docMk/>
            <pc:sldMk cId="1494154413" sldId="313"/>
            <ac:cxnSpMk id="25" creationId="{A2B5D8BD-B0E4-469A-ABE0-3E7FA2B6D1E2}"/>
          </ac:cxnSpMkLst>
        </pc:cxnChg>
        <pc:cxnChg chg="add del mod">
          <ac:chgData name="Lorenzo Di Domenico" userId="b92e3e10ad574af4" providerId="LiveId" clId="{7C109891-7D92-491B-AB07-5A1C2FC8D3C7}" dt="2022-03-02T19:12:09.850" v="175"/>
          <ac:cxnSpMkLst>
            <pc:docMk/>
            <pc:sldMk cId="1494154413" sldId="313"/>
            <ac:cxnSpMk id="27" creationId="{7D6A67A9-8D16-433E-9FC5-61152C3F4AE7}"/>
          </ac:cxnSpMkLst>
        </pc:cxnChg>
        <pc:cxnChg chg="add del mod">
          <ac:chgData name="Lorenzo Di Domenico" userId="b92e3e10ad574af4" providerId="LiveId" clId="{7C109891-7D92-491B-AB07-5A1C2FC8D3C7}" dt="2022-03-02T19:12:09.850" v="175"/>
          <ac:cxnSpMkLst>
            <pc:docMk/>
            <pc:sldMk cId="1494154413" sldId="313"/>
            <ac:cxnSpMk id="28" creationId="{749F8D21-2EF9-40FB-AE7E-259BCC60A4E7}"/>
          </ac:cxnSpMkLst>
        </pc:cxnChg>
        <pc:cxnChg chg="add del mod">
          <ac:chgData name="Lorenzo Di Domenico" userId="b92e3e10ad574af4" providerId="LiveId" clId="{7C109891-7D92-491B-AB07-5A1C2FC8D3C7}" dt="2022-03-02T19:12:09.850" v="175"/>
          <ac:cxnSpMkLst>
            <pc:docMk/>
            <pc:sldMk cId="1494154413" sldId="313"/>
            <ac:cxnSpMk id="29" creationId="{8AF89D06-58C3-41BC-B169-32251A141159}"/>
          </ac:cxnSpMkLst>
        </pc:cxnChg>
        <pc:cxnChg chg="add del mod">
          <ac:chgData name="Lorenzo Di Domenico" userId="b92e3e10ad574af4" providerId="LiveId" clId="{7C109891-7D92-491B-AB07-5A1C2FC8D3C7}" dt="2022-03-02T19:12:09.850" v="175"/>
          <ac:cxnSpMkLst>
            <pc:docMk/>
            <pc:sldMk cId="1494154413" sldId="313"/>
            <ac:cxnSpMk id="31" creationId="{5D3D7D72-5B80-445F-B421-21E1A4CFB3C6}"/>
          </ac:cxnSpMkLst>
        </pc:cxnChg>
        <pc:cxnChg chg="add del mod">
          <ac:chgData name="Lorenzo Di Domenico" userId="b92e3e10ad574af4" providerId="LiveId" clId="{7C109891-7D92-491B-AB07-5A1C2FC8D3C7}" dt="2022-03-02T19:12:09.850" v="175"/>
          <ac:cxnSpMkLst>
            <pc:docMk/>
            <pc:sldMk cId="1494154413" sldId="313"/>
            <ac:cxnSpMk id="35" creationId="{634B93C6-9B9E-4470-94C2-DD34FB1B1B7B}"/>
          </ac:cxnSpMkLst>
        </pc:cxnChg>
        <pc:cxnChg chg="add del mod">
          <ac:chgData name="Lorenzo Di Domenico" userId="b92e3e10ad574af4" providerId="LiveId" clId="{7C109891-7D92-491B-AB07-5A1C2FC8D3C7}" dt="2022-03-02T19:12:09.850" v="175"/>
          <ac:cxnSpMkLst>
            <pc:docMk/>
            <pc:sldMk cId="1494154413" sldId="313"/>
            <ac:cxnSpMk id="39" creationId="{3A625ABA-309E-4B48-9645-018366CD90BC}"/>
          </ac:cxnSpMkLst>
        </pc:cxnChg>
        <pc:cxnChg chg="add del mod">
          <ac:chgData name="Lorenzo Di Domenico" userId="b92e3e10ad574af4" providerId="LiveId" clId="{7C109891-7D92-491B-AB07-5A1C2FC8D3C7}" dt="2022-03-02T19:12:09.850" v="175"/>
          <ac:cxnSpMkLst>
            <pc:docMk/>
            <pc:sldMk cId="1494154413" sldId="313"/>
            <ac:cxnSpMk id="42" creationId="{50090802-E390-4851-BB89-7BD9C52A2DF0}"/>
          </ac:cxnSpMkLst>
        </pc:cxnChg>
        <pc:cxnChg chg="add del mod">
          <ac:chgData name="Lorenzo Di Domenico" userId="b92e3e10ad574af4" providerId="LiveId" clId="{7C109891-7D92-491B-AB07-5A1C2FC8D3C7}" dt="2022-03-02T19:12:09.850" v="175"/>
          <ac:cxnSpMkLst>
            <pc:docMk/>
            <pc:sldMk cId="1494154413" sldId="313"/>
            <ac:cxnSpMk id="45" creationId="{DD449AFA-4A83-412F-9AFF-6D40F8B62365}"/>
          </ac:cxnSpMkLst>
        </pc:cxnChg>
        <pc:cxnChg chg="add del mod">
          <ac:chgData name="Lorenzo Di Domenico" userId="b92e3e10ad574af4" providerId="LiveId" clId="{7C109891-7D92-491B-AB07-5A1C2FC8D3C7}" dt="2022-03-02T19:12:09.850" v="175"/>
          <ac:cxnSpMkLst>
            <pc:docMk/>
            <pc:sldMk cId="1494154413" sldId="313"/>
            <ac:cxnSpMk id="46" creationId="{2BFCED86-98D3-4063-A264-5A5F57E3FE9C}"/>
          </ac:cxnSpMkLst>
        </pc:cxnChg>
        <pc:cxnChg chg="add del mod">
          <ac:chgData name="Lorenzo Di Domenico" userId="b92e3e10ad574af4" providerId="LiveId" clId="{7C109891-7D92-491B-AB07-5A1C2FC8D3C7}" dt="2022-03-02T19:12:09.850" v="175"/>
          <ac:cxnSpMkLst>
            <pc:docMk/>
            <pc:sldMk cId="1494154413" sldId="313"/>
            <ac:cxnSpMk id="47" creationId="{E226D53D-3AE0-4A1A-859A-C11AF9B939DB}"/>
          </ac:cxnSpMkLst>
        </pc:cxnChg>
        <pc:cxnChg chg="add del mod">
          <ac:chgData name="Lorenzo Di Domenico" userId="b92e3e10ad574af4" providerId="LiveId" clId="{7C109891-7D92-491B-AB07-5A1C2FC8D3C7}" dt="2022-03-02T19:12:09.850" v="175"/>
          <ac:cxnSpMkLst>
            <pc:docMk/>
            <pc:sldMk cId="1494154413" sldId="313"/>
            <ac:cxnSpMk id="49" creationId="{758FDBE8-B728-4CDE-9DB8-311164AFFB4C}"/>
          </ac:cxnSpMkLst>
        </pc:cxnChg>
        <pc:cxnChg chg="add del mod">
          <ac:chgData name="Lorenzo Di Domenico" userId="b92e3e10ad574af4" providerId="LiveId" clId="{7C109891-7D92-491B-AB07-5A1C2FC8D3C7}" dt="2022-03-02T19:12:09.850" v="175"/>
          <ac:cxnSpMkLst>
            <pc:docMk/>
            <pc:sldMk cId="1494154413" sldId="313"/>
            <ac:cxnSpMk id="51" creationId="{8D8AEB83-FEB6-4801-BA98-0C4F7E44A10E}"/>
          </ac:cxnSpMkLst>
        </pc:cxnChg>
        <pc:cxnChg chg="add del mod">
          <ac:chgData name="Lorenzo Di Domenico" userId="b92e3e10ad574af4" providerId="LiveId" clId="{7C109891-7D92-491B-AB07-5A1C2FC8D3C7}" dt="2022-03-02T19:12:09.850" v="175"/>
          <ac:cxnSpMkLst>
            <pc:docMk/>
            <pc:sldMk cId="1494154413" sldId="313"/>
            <ac:cxnSpMk id="52" creationId="{A23F7AFF-FAC2-4876-A9C5-DD90FD874544}"/>
          </ac:cxnSpMkLst>
        </pc:cxnChg>
        <pc:cxnChg chg="add del mod">
          <ac:chgData name="Lorenzo Di Domenico" userId="b92e3e10ad574af4" providerId="LiveId" clId="{7C109891-7D92-491B-AB07-5A1C2FC8D3C7}" dt="2022-03-02T19:12:09.850" v="175"/>
          <ac:cxnSpMkLst>
            <pc:docMk/>
            <pc:sldMk cId="1494154413" sldId="313"/>
            <ac:cxnSpMk id="54" creationId="{278A7325-60A0-47D7-90DD-A09F8299F609}"/>
          </ac:cxnSpMkLst>
        </pc:cxnChg>
        <pc:cxnChg chg="add del mod">
          <ac:chgData name="Lorenzo Di Domenico" userId="b92e3e10ad574af4" providerId="LiveId" clId="{7C109891-7D92-491B-AB07-5A1C2FC8D3C7}" dt="2022-03-02T19:12:09.850" v="175"/>
          <ac:cxnSpMkLst>
            <pc:docMk/>
            <pc:sldMk cId="1494154413" sldId="313"/>
            <ac:cxnSpMk id="57" creationId="{125B013F-14D1-467E-A9E6-84453431FE3E}"/>
          </ac:cxnSpMkLst>
        </pc:cxnChg>
        <pc:cxnChg chg="add del mod">
          <ac:chgData name="Lorenzo Di Domenico" userId="b92e3e10ad574af4" providerId="LiveId" clId="{7C109891-7D92-491B-AB07-5A1C2FC8D3C7}" dt="2022-03-02T19:12:09.850" v="175"/>
          <ac:cxnSpMkLst>
            <pc:docMk/>
            <pc:sldMk cId="1494154413" sldId="313"/>
            <ac:cxnSpMk id="58" creationId="{CBE6EC2D-E2BA-486B-8C90-BC83C6DF064F}"/>
          </ac:cxnSpMkLst>
        </pc:cxnChg>
        <pc:cxnChg chg="add del mod">
          <ac:chgData name="Lorenzo Di Domenico" userId="b92e3e10ad574af4" providerId="LiveId" clId="{7C109891-7D92-491B-AB07-5A1C2FC8D3C7}" dt="2022-03-02T19:12:09.850" v="175"/>
          <ac:cxnSpMkLst>
            <pc:docMk/>
            <pc:sldMk cId="1494154413" sldId="313"/>
            <ac:cxnSpMk id="62" creationId="{763A2566-9C99-4E4C-8B1E-8D90AF65CBEE}"/>
          </ac:cxnSpMkLst>
        </pc:cxnChg>
        <pc:cxnChg chg="add del mod">
          <ac:chgData name="Lorenzo Di Domenico" userId="b92e3e10ad574af4" providerId="LiveId" clId="{7C109891-7D92-491B-AB07-5A1C2FC8D3C7}" dt="2022-03-02T19:12:09.850" v="175"/>
          <ac:cxnSpMkLst>
            <pc:docMk/>
            <pc:sldMk cId="1494154413" sldId="313"/>
            <ac:cxnSpMk id="63" creationId="{71A3C28A-A90D-48E5-82E2-A2181E3FC361}"/>
          </ac:cxnSpMkLst>
        </pc:cxnChg>
        <pc:cxnChg chg="add del mod">
          <ac:chgData name="Lorenzo Di Domenico" userId="b92e3e10ad574af4" providerId="LiveId" clId="{7C109891-7D92-491B-AB07-5A1C2FC8D3C7}" dt="2022-03-02T19:12:09.850" v="175"/>
          <ac:cxnSpMkLst>
            <pc:docMk/>
            <pc:sldMk cId="1494154413" sldId="313"/>
            <ac:cxnSpMk id="64" creationId="{5C60D77C-1C98-4EBA-B0CC-D516D07388D2}"/>
          </ac:cxnSpMkLst>
        </pc:cxnChg>
        <pc:cxnChg chg="add del mod">
          <ac:chgData name="Lorenzo Di Domenico" userId="b92e3e10ad574af4" providerId="LiveId" clId="{7C109891-7D92-491B-AB07-5A1C2FC8D3C7}" dt="2022-03-02T19:12:09.850" v="175"/>
          <ac:cxnSpMkLst>
            <pc:docMk/>
            <pc:sldMk cId="1494154413" sldId="313"/>
            <ac:cxnSpMk id="73" creationId="{AC0AD308-3442-4569-9862-34743BDE4D77}"/>
          </ac:cxnSpMkLst>
        </pc:cxnChg>
        <pc:cxnChg chg="add del mod">
          <ac:chgData name="Lorenzo Di Domenico" userId="b92e3e10ad574af4" providerId="LiveId" clId="{7C109891-7D92-491B-AB07-5A1C2FC8D3C7}" dt="2022-03-02T19:12:09.850" v="175"/>
          <ac:cxnSpMkLst>
            <pc:docMk/>
            <pc:sldMk cId="1494154413" sldId="313"/>
            <ac:cxnSpMk id="74" creationId="{E1FF751B-8C53-4994-8BE0-7EF4842AC6A7}"/>
          </ac:cxnSpMkLst>
        </pc:cxnChg>
        <pc:cxnChg chg="add del mod">
          <ac:chgData name="Lorenzo Di Domenico" userId="b92e3e10ad574af4" providerId="LiveId" clId="{7C109891-7D92-491B-AB07-5A1C2FC8D3C7}" dt="2022-03-02T19:12:09.850" v="175"/>
          <ac:cxnSpMkLst>
            <pc:docMk/>
            <pc:sldMk cId="1494154413" sldId="313"/>
            <ac:cxnSpMk id="75" creationId="{122EC008-1A5E-4485-9FDB-578FA14D558C}"/>
          </ac:cxnSpMkLst>
        </pc:cxnChg>
        <pc:cxnChg chg="add del mod">
          <ac:chgData name="Lorenzo Di Domenico" userId="b92e3e10ad574af4" providerId="LiveId" clId="{7C109891-7D92-491B-AB07-5A1C2FC8D3C7}" dt="2022-03-02T19:12:09.850" v="175"/>
          <ac:cxnSpMkLst>
            <pc:docMk/>
            <pc:sldMk cId="1494154413" sldId="313"/>
            <ac:cxnSpMk id="76" creationId="{770571BF-DE78-4DA0-BBA4-13C4D50CD3EE}"/>
          </ac:cxnSpMkLst>
        </pc:cxnChg>
        <pc:cxnChg chg="add del mod">
          <ac:chgData name="Lorenzo Di Domenico" userId="b92e3e10ad574af4" providerId="LiveId" clId="{7C109891-7D92-491B-AB07-5A1C2FC8D3C7}" dt="2022-03-02T19:12:09.850" v="175"/>
          <ac:cxnSpMkLst>
            <pc:docMk/>
            <pc:sldMk cId="1494154413" sldId="313"/>
            <ac:cxnSpMk id="77" creationId="{20B17E39-17AC-41B8-A87F-F17DDDF18F25}"/>
          </ac:cxnSpMkLst>
        </pc:cxnChg>
        <pc:cxnChg chg="add del mod">
          <ac:chgData name="Lorenzo Di Domenico" userId="b92e3e10ad574af4" providerId="LiveId" clId="{7C109891-7D92-491B-AB07-5A1C2FC8D3C7}" dt="2022-03-02T19:12:09.850" v="175"/>
          <ac:cxnSpMkLst>
            <pc:docMk/>
            <pc:sldMk cId="1494154413" sldId="313"/>
            <ac:cxnSpMk id="78" creationId="{24549479-DE02-4FCC-8587-5D15C250DCAC}"/>
          </ac:cxnSpMkLst>
        </pc:cxnChg>
        <pc:cxnChg chg="add del mod">
          <ac:chgData name="Lorenzo Di Domenico" userId="b92e3e10ad574af4" providerId="LiveId" clId="{7C109891-7D92-491B-AB07-5A1C2FC8D3C7}" dt="2022-03-02T19:12:09.850" v="175"/>
          <ac:cxnSpMkLst>
            <pc:docMk/>
            <pc:sldMk cId="1494154413" sldId="313"/>
            <ac:cxnSpMk id="79" creationId="{BEE90719-991E-45B9-B57C-03C2FBBEF146}"/>
          </ac:cxnSpMkLst>
        </pc:cxnChg>
        <pc:cxnChg chg="add del mod">
          <ac:chgData name="Lorenzo Di Domenico" userId="b92e3e10ad574af4" providerId="LiveId" clId="{7C109891-7D92-491B-AB07-5A1C2FC8D3C7}" dt="2022-03-02T19:12:09.850" v="175"/>
          <ac:cxnSpMkLst>
            <pc:docMk/>
            <pc:sldMk cId="1494154413" sldId="313"/>
            <ac:cxnSpMk id="80" creationId="{A4E09500-A487-4C4E-A671-3EF9FDAD1701}"/>
          </ac:cxnSpMkLst>
        </pc:cxnChg>
        <pc:cxnChg chg="add del mod">
          <ac:chgData name="Lorenzo Di Domenico" userId="b92e3e10ad574af4" providerId="LiveId" clId="{7C109891-7D92-491B-AB07-5A1C2FC8D3C7}" dt="2022-03-02T19:12:09.850" v="175"/>
          <ac:cxnSpMkLst>
            <pc:docMk/>
            <pc:sldMk cId="1494154413" sldId="313"/>
            <ac:cxnSpMk id="84" creationId="{4DA0FCCF-8B48-44F8-9CD7-7FCB003A4A44}"/>
          </ac:cxnSpMkLst>
        </pc:cxnChg>
        <pc:cxnChg chg="add del mod">
          <ac:chgData name="Lorenzo Di Domenico" userId="b92e3e10ad574af4" providerId="LiveId" clId="{7C109891-7D92-491B-AB07-5A1C2FC8D3C7}" dt="2022-03-02T19:12:09.850" v="175"/>
          <ac:cxnSpMkLst>
            <pc:docMk/>
            <pc:sldMk cId="1494154413" sldId="313"/>
            <ac:cxnSpMk id="88" creationId="{CA58649B-F652-4AE0-814D-F8ED13653748}"/>
          </ac:cxnSpMkLst>
        </pc:cxnChg>
        <pc:cxnChg chg="add del mod">
          <ac:chgData name="Lorenzo Di Domenico" userId="b92e3e10ad574af4" providerId="LiveId" clId="{7C109891-7D92-491B-AB07-5A1C2FC8D3C7}" dt="2022-03-02T19:12:09.850" v="175"/>
          <ac:cxnSpMkLst>
            <pc:docMk/>
            <pc:sldMk cId="1494154413" sldId="313"/>
            <ac:cxnSpMk id="89" creationId="{DFF74F29-7F52-49DD-8F7F-3DA7A8EB5A13}"/>
          </ac:cxnSpMkLst>
        </pc:cxnChg>
        <pc:cxnChg chg="add del mod">
          <ac:chgData name="Lorenzo Di Domenico" userId="b92e3e10ad574af4" providerId="LiveId" clId="{7C109891-7D92-491B-AB07-5A1C2FC8D3C7}" dt="2022-03-02T19:12:09.850" v="175"/>
          <ac:cxnSpMkLst>
            <pc:docMk/>
            <pc:sldMk cId="1494154413" sldId="313"/>
            <ac:cxnSpMk id="90" creationId="{9BD8A439-A7AD-47CF-B088-DEF6BF10F8B7}"/>
          </ac:cxnSpMkLst>
        </pc:cxnChg>
        <pc:cxnChg chg="add del mod">
          <ac:chgData name="Lorenzo Di Domenico" userId="b92e3e10ad574af4" providerId="LiveId" clId="{7C109891-7D92-491B-AB07-5A1C2FC8D3C7}" dt="2022-03-02T19:12:09.850" v="175"/>
          <ac:cxnSpMkLst>
            <pc:docMk/>
            <pc:sldMk cId="1494154413" sldId="313"/>
            <ac:cxnSpMk id="91" creationId="{121FA211-870B-4C16-9AC1-88D9F6A446D2}"/>
          </ac:cxnSpMkLst>
        </pc:cxnChg>
        <pc:cxnChg chg="add del mod">
          <ac:chgData name="Lorenzo Di Domenico" userId="b92e3e10ad574af4" providerId="LiveId" clId="{7C109891-7D92-491B-AB07-5A1C2FC8D3C7}" dt="2022-03-02T19:12:09.850" v="175"/>
          <ac:cxnSpMkLst>
            <pc:docMk/>
            <pc:sldMk cId="1494154413" sldId="313"/>
            <ac:cxnSpMk id="92" creationId="{BC665684-C000-4BCC-9B4E-00B585036949}"/>
          </ac:cxnSpMkLst>
        </pc:cxnChg>
        <pc:cxnChg chg="add del mod">
          <ac:chgData name="Lorenzo Di Domenico" userId="b92e3e10ad574af4" providerId="LiveId" clId="{7C109891-7D92-491B-AB07-5A1C2FC8D3C7}" dt="2022-03-02T19:12:09.850" v="175"/>
          <ac:cxnSpMkLst>
            <pc:docMk/>
            <pc:sldMk cId="1494154413" sldId="313"/>
            <ac:cxnSpMk id="93" creationId="{D2E4B8C9-9C9C-4E3D-BD1D-3F26BA0984F4}"/>
          </ac:cxnSpMkLst>
        </pc:cxnChg>
        <pc:cxnChg chg="add del mod">
          <ac:chgData name="Lorenzo Di Domenico" userId="b92e3e10ad574af4" providerId="LiveId" clId="{7C109891-7D92-491B-AB07-5A1C2FC8D3C7}" dt="2022-03-02T19:12:09.850" v="175"/>
          <ac:cxnSpMkLst>
            <pc:docMk/>
            <pc:sldMk cId="1494154413" sldId="313"/>
            <ac:cxnSpMk id="94" creationId="{1EF7DA04-AEA5-4ABF-84DD-B0FFDAA9C320}"/>
          </ac:cxnSpMkLst>
        </pc:cxnChg>
        <pc:cxnChg chg="add del mod">
          <ac:chgData name="Lorenzo Di Domenico" userId="b92e3e10ad574af4" providerId="LiveId" clId="{7C109891-7D92-491B-AB07-5A1C2FC8D3C7}" dt="2022-03-02T19:12:09.850" v="175"/>
          <ac:cxnSpMkLst>
            <pc:docMk/>
            <pc:sldMk cId="1494154413" sldId="313"/>
            <ac:cxnSpMk id="95" creationId="{5EBEA541-196D-4EB3-A14F-A75758D5734C}"/>
          </ac:cxnSpMkLst>
        </pc:cxnChg>
        <pc:cxnChg chg="add del mod">
          <ac:chgData name="Lorenzo Di Domenico" userId="b92e3e10ad574af4" providerId="LiveId" clId="{7C109891-7D92-491B-AB07-5A1C2FC8D3C7}" dt="2022-03-02T19:12:09.850" v="175"/>
          <ac:cxnSpMkLst>
            <pc:docMk/>
            <pc:sldMk cId="1494154413" sldId="313"/>
            <ac:cxnSpMk id="96" creationId="{02116F01-462C-42A5-AB85-B6E7F620AE55}"/>
          </ac:cxnSpMkLst>
        </pc:cxnChg>
      </pc:sldChg>
      <pc:sldChg chg="addSp delSp modSp add del mod">
        <pc:chgData name="Lorenzo Di Domenico" userId="b92e3e10ad574af4" providerId="LiveId" clId="{7C109891-7D92-491B-AB07-5A1C2FC8D3C7}" dt="2022-03-23T11:41:03.357" v="4756" actId="47"/>
        <pc:sldMkLst>
          <pc:docMk/>
          <pc:sldMk cId="2424251259" sldId="314"/>
        </pc:sldMkLst>
        <pc:spChg chg="add del">
          <ac:chgData name="Lorenzo Di Domenico" userId="b92e3e10ad574af4" providerId="LiveId" clId="{7C109891-7D92-491B-AB07-5A1C2FC8D3C7}" dt="2022-03-02T19:33:46.728" v="232" actId="22"/>
          <ac:spMkLst>
            <pc:docMk/>
            <pc:sldMk cId="2424251259" sldId="314"/>
            <ac:spMk id="17" creationId="{95572D1B-2C73-4AC9-8365-FC089F6D03EC}"/>
          </ac:spMkLst>
        </pc:spChg>
        <pc:graphicFrameChg chg="add del mod">
          <ac:chgData name="Lorenzo Di Domenico" userId="b92e3e10ad574af4" providerId="LiveId" clId="{7C109891-7D92-491B-AB07-5A1C2FC8D3C7}" dt="2022-03-02T19:33:19.034" v="229"/>
          <ac:graphicFrameMkLst>
            <pc:docMk/>
            <pc:sldMk cId="2424251259" sldId="314"/>
            <ac:graphicFrameMk id="2" creationId="{F58BD3C9-A449-4039-BBAF-04FC5FB017B8}"/>
          </ac:graphicFrameMkLst>
        </pc:graphicFrameChg>
        <pc:picChg chg="add mod">
          <ac:chgData name="Lorenzo Di Domenico" userId="b92e3e10ad574af4" providerId="LiveId" clId="{7C109891-7D92-491B-AB07-5A1C2FC8D3C7}" dt="2022-03-02T20:47:59.574" v="1720" actId="14100"/>
          <ac:picMkLst>
            <pc:docMk/>
            <pc:sldMk cId="2424251259" sldId="314"/>
            <ac:picMk id="4" creationId="{051AE679-93D9-44E1-B6C2-1534C21BC44B}"/>
          </ac:picMkLst>
        </pc:picChg>
        <pc:picChg chg="del">
          <ac:chgData name="Lorenzo Di Domenico" userId="b92e3e10ad574af4" providerId="LiveId" clId="{7C109891-7D92-491B-AB07-5A1C2FC8D3C7}" dt="2022-03-02T19:31:42.574" v="227" actId="478"/>
          <ac:picMkLst>
            <pc:docMk/>
            <pc:sldMk cId="2424251259" sldId="314"/>
            <ac:picMk id="6" creationId="{7157D575-7F74-4CAE-B8BE-251E97059A2C}"/>
          </ac:picMkLst>
        </pc:picChg>
        <pc:cxnChg chg="add del mod">
          <ac:chgData name="Lorenzo Di Domenico" userId="b92e3e10ad574af4" providerId="LiveId" clId="{7C109891-7D92-491B-AB07-5A1C2FC8D3C7}" dt="2022-03-02T19:33:19.034" v="229"/>
          <ac:cxnSpMkLst>
            <pc:docMk/>
            <pc:sldMk cId="2424251259" sldId="314"/>
            <ac:cxnSpMk id="10" creationId="{FC5609F4-68DE-4313-BAE5-5439AA7A1127}"/>
          </ac:cxnSpMkLst>
        </pc:cxnChg>
        <pc:cxnChg chg="add del mod">
          <ac:chgData name="Lorenzo Di Domenico" userId="b92e3e10ad574af4" providerId="LiveId" clId="{7C109891-7D92-491B-AB07-5A1C2FC8D3C7}" dt="2022-03-02T19:33:19.034" v="229"/>
          <ac:cxnSpMkLst>
            <pc:docMk/>
            <pc:sldMk cId="2424251259" sldId="314"/>
            <ac:cxnSpMk id="11" creationId="{531F322B-E533-4FA2-BE21-6FE80B01C5E9}"/>
          </ac:cxnSpMkLst>
        </pc:cxnChg>
        <pc:cxnChg chg="add del mod">
          <ac:chgData name="Lorenzo Di Domenico" userId="b92e3e10ad574af4" providerId="LiveId" clId="{7C109891-7D92-491B-AB07-5A1C2FC8D3C7}" dt="2022-03-02T19:33:19.034" v="229"/>
          <ac:cxnSpMkLst>
            <pc:docMk/>
            <pc:sldMk cId="2424251259" sldId="314"/>
            <ac:cxnSpMk id="12" creationId="{D77D6B64-2D3F-4243-B732-CC2DE52D600C}"/>
          </ac:cxnSpMkLst>
        </pc:cxnChg>
        <pc:cxnChg chg="add del mod">
          <ac:chgData name="Lorenzo Di Domenico" userId="b92e3e10ad574af4" providerId="LiveId" clId="{7C109891-7D92-491B-AB07-5A1C2FC8D3C7}" dt="2022-03-02T19:33:19.034" v="229"/>
          <ac:cxnSpMkLst>
            <pc:docMk/>
            <pc:sldMk cId="2424251259" sldId="314"/>
            <ac:cxnSpMk id="13" creationId="{725C96E5-EC58-4A2A-91F2-BE1BC92BABD2}"/>
          </ac:cxnSpMkLst>
        </pc:cxnChg>
        <pc:cxnChg chg="add del mod">
          <ac:chgData name="Lorenzo Di Domenico" userId="b92e3e10ad574af4" providerId="LiveId" clId="{7C109891-7D92-491B-AB07-5A1C2FC8D3C7}" dt="2022-03-02T19:33:19.034" v="229"/>
          <ac:cxnSpMkLst>
            <pc:docMk/>
            <pc:sldMk cId="2424251259" sldId="314"/>
            <ac:cxnSpMk id="14" creationId="{729F8FC6-C272-4827-BA5C-5C2B2C5A723D}"/>
          </ac:cxnSpMkLst>
        </pc:cxnChg>
        <pc:cxnChg chg="add del mod">
          <ac:chgData name="Lorenzo Di Domenico" userId="b92e3e10ad574af4" providerId="LiveId" clId="{7C109891-7D92-491B-AB07-5A1C2FC8D3C7}" dt="2022-03-02T19:33:19.034" v="229"/>
          <ac:cxnSpMkLst>
            <pc:docMk/>
            <pc:sldMk cId="2424251259" sldId="314"/>
            <ac:cxnSpMk id="15" creationId="{6B7A0D27-17FD-4EF1-BECB-712D440F5700}"/>
          </ac:cxnSpMkLst>
        </pc:cxnChg>
        <pc:cxnChg chg="add del mod">
          <ac:chgData name="Lorenzo Di Domenico" userId="b92e3e10ad574af4" providerId="LiveId" clId="{7C109891-7D92-491B-AB07-5A1C2FC8D3C7}" dt="2022-03-02T19:33:19.034" v="229"/>
          <ac:cxnSpMkLst>
            <pc:docMk/>
            <pc:sldMk cId="2424251259" sldId="314"/>
            <ac:cxnSpMk id="16" creationId="{52AC26E8-BFC0-4ED7-96E1-55E6E0B3C31E}"/>
          </ac:cxnSpMkLst>
        </pc:cxnChg>
      </pc:sldChg>
      <pc:sldChg chg="addSp delSp modSp add del mod">
        <pc:chgData name="Lorenzo Di Domenico" userId="b92e3e10ad574af4" providerId="LiveId" clId="{7C109891-7D92-491B-AB07-5A1C2FC8D3C7}" dt="2022-03-23T11:41:02.596" v="4755" actId="47"/>
        <pc:sldMkLst>
          <pc:docMk/>
          <pc:sldMk cId="4015420719" sldId="315"/>
        </pc:sldMkLst>
        <pc:spChg chg="add del mod">
          <ac:chgData name="Lorenzo Di Domenico" userId="b92e3e10ad574af4" providerId="LiveId" clId="{7C109891-7D92-491B-AB07-5A1C2FC8D3C7}" dt="2022-03-02T19:39:22.784" v="237" actId="478"/>
          <ac:spMkLst>
            <pc:docMk/>
            <pc:sldMk cId="4015420719" sldId="315"/>
            <ac:spMk id="2" creationId="{B1A3B0FF-421B-4C1A-96D5-7F97047F8108}"/>
          </ac:spMkLst>
        </pc:spChg>
        <pc:spChg chg="del">
          <ac:chgData name="Lorenzo Di Domenico" userId="b92e3e10ad574af4" providerId="LiveId" clId="{7C109891-7D92-491B-AB07-5A1C2FC8D3C7}" dt="2022-03-02T19:39:16.118" v="236" actId="478"/>
          <ac:spMkLst>
            <pc:docMk/>
            <pc:sldMk cId="4015420719" sldId="315"/>
            <ac:spMk id="9" creationId="{AE645FA9-9783-4B95-A71A-02519DC6053A}"/>
          </ac:spMkLst>
        </pc:spChg>
        <pc:spChg chg="add del">
          <ac:chgData name="Lorenzo Di Domenico" userId="b92e3e10ad574af4" providerId="LiveId" clId="{7C109891-7D92-491B-AB07-5A1C2FC8D3C7}" dt="2022-03-02T20:37:24.356" v="1370" actId="478"/>
          <ac:spMkLst>
            <pc:docMk/>
            <pc:sldMk cId="4015420719" sldId="315"/>
            <ac:spMk id="10" creationId="{74AB5530-A3C4-473B-9167-600F7F86CC28}"/>
          </ac:spMkLst>
        </pc:spChg>
        <pc:spChg chg="add del">
          <ac:chgData name="Lorenzo Di Domenico" userId="b92e3e10ad574af4" providerId="LiveId" clId="{7C109891-7D92-491B-AB07-5A1C2FC8D3C7}" dt="2022-03-02T20:42:01.300" v="1454" actId="22"/>
          <ac:spMkLst>
            <pc:docMk/>
            <pc:sldMk cId="4015420719" sldId="315"/>
            <ac:spMk id="11" creationId="{BFCB06D8-979A-4EE3-8D14-05F1D8642DB9}"/>
          </ac:spMkLst>
        </pc:spChg>
        <pc:spChg chg="add mod">
          <ac:chgData name="Lorenzo Di Domenico" userId="b92e3e10ad574af4" providerId="LiveId" clId="{7C109891-7D92-491B-AB07-5A1C2FC8D3C7}" dt="2022-03-02T21:30:11.461" v="2114"/>
          <ac:spMkLst>
            <pc:docMk/>
            <pc:sldMk cId="4015420719" sldId="315"/>
            <ac:spMk id="12" creationId="{1A43F747-5F74-4BA9-B720-2B5E9AE7A851}"/>
          </ac:spMkLst>
        </pc:spChg>
        <pc:spChg chg="mod">
          <ac:chgData name="Lorenzo Di Domenico" userId="b92e3e10ad574af4" providerId="LiveId" clId="{7C109891-7D92-491B-AB07-5A1C2FC8D3C7}" dt="2022-03-02T21:21:32.265" v="2036" actId="20577"/>
          <ac:spMkLst>
            <pc:docMk/>
            <pc:sldMk cId="4015420719" sldId="315"/>
            <ac:spMk id="10245" creationId="{9E9D7871-5470-4D91-8213-4A46E5028592}"/>
          </ac:spMkLst>
        </pc:spChg>
        <pc:picChg chg="del">
          <ac:chgData name="Lorenzo Di Domenico" userId="b92e3e10ad574af4" providerId="LiveId" clId="{7C109891-7D92-491B-AB07-5A1C2FC8D3C7}" dt="2022-03-02T19:39:23.993" v="238" actId="478"/>
          <ac:picMkLst>
            <pc:docMk/>
            <pc:sldMk cId="4015420719" sldId="315"/>
            <ac:picMk id="6" creationId="{7157D575-7F74-4CAE-B8BE-251E97059A2C}"/>
          </ac:picMkLst>
        </pc:picChg>
      </pc:sldChg>
      <pc:sldChg chg="addSp delSp modSp add del mod ord">
        <pc:chgData name="Lorenzo Di Domenico" userId="b92e3e10ad574af4" providerId="LiveId" clId="{7C109891-7D92-491B-AB07-5A1C2FC8D3C7}" dt="2022-03-23T11:06:53.691" v="2168" actId="47"/>
        <pc:sldMkLst>
          <pc:docMk/>
          <pc:sldMk cId="2826079758" sldId="316"/>
        </pc:sldMkLst>
        <pc:spChg chg="add mod">
          <ac:chgData name="Lorenzo Di Domenico" userId="b92e3e10ad574af4" providerId="LiveId" clId="{7C109891-7D92-491B-AB07-5A1C2FC8D3C7}" dt="2022-03-02T20:10:59.530" v="936" actId="1036"/>
          <ac:spMkLst>
            <pc:docMk/>
            <pc:sldMk cId="2826079758" sldId="316"/>
            <ac:spMk id="7" creationId="{5A274CFA-E2E4-427B-8216-DA2779633FE7}"/>
          </ac:spMkLst>
        </pc:spChg>
        <pc:spChg chg="add mod">
          <ac:chgData name="Lorenzo Di Domenico" userId="b92e3e10ad574af4" providerId="LiveId" clId="{7C109891-7D92-491B-AB07-5A1C2FC8D3C7}" dt="2022-03-02T20:10:59.530" v="936" actId="1036"/>
          <ac:spMkLst>
            <pc:docMk/>
            <pc:sldMk cId="2826079758" sldId="316"/>
            <ac:spMk id="8" creationId="{7F16B54B-DA80-4EE1-9FDE-B7EC059C2E28}"/>
          </ac:spMkLst>
        </pc:spChg>
        <pc:spChg chg="mod">
          <ac:chgData name="Lorenzo Di Domenico" userId="b92e3e10ad574af4" providerId="LiveId" clId="{7C109891-7D92-491B-AB07-5A1C2FC8D3C7}" dt="2022-03-02T20:06:25.802" v="869" actId="1036"/>
          <ac:spMkLst>
            <pc:docMk/>
            <pc:sldMk cId="2826079758" sldId="316"/>
            <ac:spMk id="9" creationId="{AE645FA9-9783-4B95-A71A-02519DC6053A}"/>
          </ac:spMkLst>
        </pc:spChg>
        <pc:spChg chg="mod">
          <ac:chgData name="Lorenzo Di Domenico" userId="b92e3e10ad574af4" providerId="LiveId" clId="{7C109891-7D92-491B-AB07-5A1C2FC8D3C7}" dt="2022-03-02T20:10:59.530" v="936" actId="1036"/>
          <ac:spMkLst>
            <pc:docMk/>
            <pc:sldMk cId="2826079758" sldId="316"/>
            <ac:spMk id="10" creationId="{88914938-4038-4529-A39B-E1FACFE58645}"/>
          </ac:spMkLst>
        </pc:spChg>
        <pc:spChg chg="add del mod">
          <ac:chgData name="Lorenzo Di Domenico" userId="b92e3e10ad574af4" providerId="LiveId" clId="{7C109891-7D92-491B-AB07-5A1C2FC8D3C7}" dt="2022-03-02T20:03:05.687" v="813" actId="478"/>
          <ac:spMkLst>
            <pc:docMk/>
            <pc:sldMk cId="2826079758" sldId="316"/>
            <ac:spMk id="11" creationId="{F1D8F8CB-04C4-4AEA-B036-274A305757C2}"/>
          </ac:spMkLst>
        </pc:spChg>
        <pc:spChg chg="add mod">
          <ac:chgData name="Lorenzo Di Domenico" userId="b92e3e10ad574af4" providerId="LiveId" clId="{7C109891-7D92-491B-AB07-5A1C2FC8D3C7}" dt="2022-03-02T20:10:59.530" v="936" actId="1036"/>
          <ac:spMkLst>
            <pc:docMk/>
            <pc:sldMk cId="2826079758" sldId="316"/>
            <ac:spMk id="12" creationId="{80754E82-0A20-43E7-BF44-BA315D115A03}"/>
          </ac:spMkLst>
        </pc:spChg>
        <pc:spChg chg="add del mod">
          <ac:chgData name="Lorenzo Di Domenico" userId="b92e3e10ad574af4" providerId="LiveId" clId="{7C109891-7D92-491B-AB07-5A1C2FC8D3C7}" dt="2022-03-02T20:05:29.348" v="832" actId="478"/>
          <ac:spMkLst>
            <pc:docMk/>
            <pc:sldMk cId="2826079758" sldId="316"/>
            <ac:spMk id="16" creationId="{B8B203E2-7149-438D-BEF1-7131A1440F94}"/>
          </ac:spMkLst>
        </pc:spChg>
        <pc:spChg chg="mod">
          <ac:chgData name="Lorenzo Di Domenico" userId="b92e3e10ad574af4" providerId="LiveId" clId="{7C109891-7D92-491B-AB07-5A1C2FC8D3C7}" dt="2022-03-02T20:10:59.530" v="936" actId="1036"/>
          <ac:spMkLst>
            <pc:docMk/>
            <pc:sldMk cId="2826079758" sldId="316"/>
            <ac:spMk id="22" creationId="{AD7ADBD5-FBE6-4DEE-B831-8B49076D08CE}"/>
          </ac:spMkLst>
        </pc:spChg>
        <pc:spChg chg="del mod">
          <ac:chgData name="Lorenzo Di Domenico" userId="b92e3e10ad574af4" providerId="LiveId" clId="{7C109891-7D92-491B-AB07-5A1C2FC8D3C7}" dt="2022-03-02T20:03:27.502" v="819" actId="478"/>
          <ac:spMkLst>
            <pc:docMk/>
            <pc:sldMk cId="2826079758" sldId="316"/>
            <ac:spMk id="23" creationId="{20B80511-EFA0-46E8-B5F1-FB56686265FC}"/>
          </ac:spMkLst>
        </pc:spChg>
        <pc:spChg chg="add del mod">
          <ac:chgData name="Lorenzo Di Domenico" userId="b92e3e10ad574af4" providerId="LiveId" clId="{7C109891-7D92-491B-AB07-5A1C2FC8D3C7}" dt="2022-03-02T20:05:27.648" v="830" actId="478"/>
          <ac:spMkLst>
            <pc:docMk/>
            <pc:sldMk cId="2826079758" sldId="316"/>
            <ac:spMk id="25" creationId="{3C2F3C79-A2ED-4E44-BADD-7FFD9E3AA8F2}"/>
          </ac:spMkLst>
        </pc:spChg>
        <pc:spChg chg="add mod">
          <ac:chgData name="Lorenzo Di Domenico" userId="b92e3e10ad574af4" providerId="LiveId" clId="{7C109891-7D92-491B-AB07-5A1C2FC8D3C7}" dt="2022-03-02T20:10:59.530" v="936" actId="1036"/>
          <ac:spMkLst>
            <pc:docMk/>
            <pc:sldMk cId="2826079758" sldId="316"/>
            <ac:spMk id="29" creationId="{4DA6532E-9EB8-4121-99A5-0DA263E986C6}"/>
          </ac:spMkLst>
        </pc:spChg>
        <pc:spChg chg="add mod">
          <ac:chgData name="Lorenzo Di Domenico" userId="b92e3e10ad574af4" providerId="LiveId" clId="{7C109891-7D92-491B-AB07-5A1C2FC8D3C7}" dt="2022-03-02T20:10:59.530" v="936" actId="1036"/>
          <ac:spMkLst>
            <pc:docMk/>
            <pc:sldMk cId="2826079758" sldId="316"/>
            <ac:spMk id="31" creationId="{0DFABC40-50E1-4482-A49C-0125F51EE754}"/>
          </ac:spMkLst>
        </pc:spChg>
        <pc:spChg chg="add mod">
          <ac:chgData name="Lorenzo Di Domenico" userId="b92e3e10ad574af4" providerId="LiveId" clId="{7C109891-7D92-491B-AB07-5A1C2FC8D3C7}" dt="2022-03-02T20:10:59.530" v="936" actId="1036"/>
          <ac:spMkLst>
            <pc:docMk/>
            <pc:sldMk cId="2826079758" sldId="316"/>
            <ac:spMk id="32" creationId="{0FDA70D7-50AB-4444-B934-9DF7170E2D59}"/>
          </ac:spMkLst>
        </pc:spChg>
        <pc:spChg chg="add mod">
          <ac:chgData name="Lorenzo Di Domenico" userId="b92e3e10ad574af4" providerId="LiveId" clId="{7C109891-7D92-491B-AB07-5A1C2FC8D3C7}" dt="2022-03-02T20:10:59.530" v="936" actId="1036"/>
          <ac:spMkLst>
            <pc:docMk/>
            <pc:sldMk cId="2826079758" sldId="316"/>
            <ac:spMk id="33" creationId="{FB5A747B-BCBA-4F42-9811-84B2717B89DC}"/>
          </ac:spMkLst>
        </pc:spChg>
        <pc:spChg chg="add mod">
          <ac:chgData name="Lorenzo Di Domenico" userId="b92e3e10ad574af4" providerId="LiveId" clId="{7C109891-7D92-491B-AB07-5A1C2FC8D3C7}" dt="2022-03-02T20:10:59.530" v="936" actId="1036"/>
          <ac:spMkLst>
            <pc:docMk/>
            <pc:sldMk cId="2826079758" sldId="316"/>
            <ac:spMk id="35" creationId="{D3A981A9-77EF-48B2-8C79-96CDF22079EC}"/>
          </ac:spMkLst>
        </pc:spChg>
        <pc:spChg chg="add del mod">
          <ac:chgData name="Lorenzo Di Domenico" userId="b92e3e10ad574af4" providerId="LiveId" clId="{7C109891-7D92-491B-AB07-5A1C2FC8D3C7}" dt="2022-03-02T20:05:50.561" v="839" actId="478"/>
          <ac:spMkLst>
            <pc:docMk/>
            <pc:sldMk cId="2826079758" sldId="316"/>
            <ac:spMk id="36" creationId="{9EDA3AB8-24AB-4EA0-813E-F28597437F5E}"/>
          </ac:spMkLst>
        </pc:spChg>
        <pc:spChg chg="add del mod">
          <ac:chgData name="Lorenzo Di Domenico" userId="b92e3e10ad574af4" providerId="LiveId" clId="{7C109891-7D92-491B-AB07-5A1C2FC8D3C7}" dt="2022-03-02T20:07:38.156" v="881" actId="478"/>
          <ac:spMkLst>
            <pc:docMk/>
            <pc:sldMk cId="2826079758" sldId="316"/>
            <ac:spMk id="37" creationId="{317E93E3-F7A3-4261-A98A-758E53A6B854}"/>
          </ac:spMkLst>
        </pc:spChg>
        <pc:spChg chg="add mod">
          <ac:chgData name="Lorenzo Di Domenico" userId="b92e3e10ad574af4" providerId="LiveId" clId="{7C109891-7D92-491B-AB07-5A1C2FC8D3C7}" dt="2022-03-02T20:10:59.530" v="936" actId="1036"/>
          <ac:spMkLst>
            <pc:docMk/>
            <pc:sldMk cId="2826079758" sldId="316"/>
            <ac:spMk id="39" creationId="{69A9E11F-6767-46A0-ACCC-E4BC9CC16E7D}"/>
          </ac:spMkLst>
        </pc:spChg>
        <pc:spChg chg="add del mod">
          <ac:chgData name="Lorenzo Di Domenico" userId="b92e3e10ad574af4" providerId="LiveId" clId="{7C109891-7D92-491B-AB07-5A1C2FC8D3C7}" dt="2022-03-02T20:08:48.269" v="903" actId="478"/>
          <ac:spMkLst>
            <pc:docMk/>
            <pc:sldMk cId="2826079758" sldId="316"/>
            <ac:spMk id="40" creationId="{2E0E368C-14E6-41CA-BD1F-C2725AD5EA42}"/>
          </ac:spMkLst>
        </pc:spChg>
        <pc:spChg chg="add mod">
          <ac:chgData name="Lorenzo Di Domenico" userId="b92e3e10ad574af4" providerId="LiveId" clId="{7C109891-7D92-491B-AB07-5A1C2FC8D3C7}" dt="2022-03-02T20:10:59.530" v="936" actId="1036"/>
          <ac:spMkLst>
            <pc:docMk/>
            <pc:sldMk cId="2826079758" sldId="316"/>
            <ac:spMk id="42" creationId="{8B470C29-E33E-4D88-81AC-C17175F191CC}"/>
          </ac:spMkLst>
        </pc:spChg>
        <pc:spChg chg="add del mod">
          <ac:chgData name="Lorenzo Di Domenico" userId="b92e3e10ad574af4" providerId="LiveId" clId="{7C109891-7D92-491B-AB07-5A1C2FC8D3C7}" dt="2022-03-02T20:08:33.945" v="901" actId="478"/>
          <ac:spMkLst>
            <pc:docMk/>
            <pc:sldMk cId="2826079758" sldId="316"/>
            <ac:spMk id="43" creationId="{8A273CB6-914C-494C-B38E-6BA06DDBB8F2}"/>
          </ac:spMkLst>
        </pc:spChg>
        <pc:spChg chg="add del mod">
          <ac:chgData name="Lorenzo Di Domenico" userId="b92e3e10ad574af4" providerId="LiveId" clId="{7C109891-7D92-491B-AB07-5A1C2FC8D3C7}" dt="2022-03-02T20:07:41.353" v="884" actId="478"/>
          <ac:spMkLst>
            <pc:docMk/>
            <pc:sldMk cId="2826079758" sldId="316"/>
            <ac:spMk id="47" creationId="{DD6A6FB0-941C-4EDA-9509-E18465DB763A}"/>
          </ac:spMkLst>
        </pc:spChg>
        <pc:spChg chg="add del mod">
          <ac:chgData name="Lorenzo Di Domenico" userId="b92e3e10ad574af4" providerId="LiveId" clId="{7C109891-7D92-491B-AB07-5A1C2FC8D3C7}" dt="2022-03-02T20:07:45.056" v="887" actId="478"/>
          <ac:spMkLst>
            <pc:docMk/>
            <pc:sldMk cId="2826079758" sldId="316"/>
            <ac:spMk id="49" creationId="{6E82CB2B-AAA8-44D8-85FA-2294DD9709DB}"/>
          </ac:spMkLst>
        </pc:spChg>
        <pc:spChg chg="add del mod">
          <ac:chgData name="Lorenzo Di Domenico" userId="b92e3e10ad574af4" providerId="LiveId" clId="{7C109891-7D92-491B-AB07-5A1C2FC8D3C7}" dt="2022-03-02T20:08:34.849" v="902" actId="478"/>
          <ac:spMkLst>
            <pc:docMk/>
            <pc:sldMk cId="2826079758" sldId="316"/>
            <ac:spMk id="52" creationId="{6C609FC4-8B1C-487E-AA10-19835C22D687}"/>
          </ac:spMkLst>
        </pc:spChg>
        <pc:spChg chg="add del mod">
          <ac:chgData name="Lorenzo Di Domenico" userId="b92e3e10ad574af4" providerId="LiveId" clId="{7C109891-7D92-491B-AB07-5A1C2FC8D3C7}" dt="2022-03-02T20:08:31.737" v="900" actId="478"/>
          <ac:spMkLst>
            <pc:docMk/>
            <pc:sldMk cId="2826079758" sldId="316"/>
            <ac:spMk id="54" creationId="{C7215D6E-3F76-4409-9311-570C5219D440}"/>
          </ac:spMkLst>
        </pc:spChg>
        <pc:spChg chg="add del mod">
          <ac:chgData name="Lorenzo Di Domenico" userId="b92e3e10ad574af4" providerId="LiveId" clId="{7C109891-7D92-491B-AB07-5A1C2FC8D3C7}" dt="2022-03-02T20:08:31.737" v="900" actId="478"/>
          <ac:spMkLst>
            <pc:docMk/>
            <pc:sldMk cId="2826079758" sldId="316"/>
            <ac:spMk id="55" creationId="{152BC944-1234-49E0-94C5-5BD295AE6D9A}"/>
          </ac:spMkLst>
        </pc:spChg>
        <pc:spChg chg="add del mod">
          <ac:chgData name="Lorenzo Di Domenico" userId="b92e3e10ad574af4" providerId="LiveId" clId="{7C109891-7D92-491B-AB07-5A1C2FC8D3C7}" dt="2022-03-02T20:05:48.310" v="838" actId="478"/>
          <ac:spMkLst>
            <pc:docMk/>
            <pc:sldMk cId="2826079758" sldId="316"/>
            <ac:spMk id="58" creationId="{FAC0F41C-A7B7-4E62-AD43-3924724FAFFC}"/>
          </ac:spMkLst>
        </pc:spChg>
        <pc:spChg chg="add del mod">
          <ac:chgData name="Lorenzo Di Domenico" userId="b92e3e10ad574af4" providerId="LiveId" clId="{7C109891-7D92-491B-AB07-5A1C2FC8D3C7}" dt="2022-03-02T20:05:56.670" v="841" actId="478"/>
          <ac:spMkLst>
            <pc:docMk/>
            <pc:sldMk cId="2826079758" sldId="316"/>
            <ac:spMk id="59" creationId="{5A6700BA-1B73-406B-B575-4F3D64EA129A}"/>
          </ac:spMkLst>
        </pc:spChg>
        <pc:spChg chg="add del mod">
          <ac:chgData name="Lorenzo Di Domenico" userId="b92e3e10ad574af4" providerId="LiveId" clId="{7C109891-7D92-491B-AB07-5A1C2FC8D3C7}" dt="2022-03-02T20:03:23.712" v="817" actId="478"/>
          <ac:spMkLst>
            <pc:docMk/>
            <pc:sldMk cId="2826079758" sldId="316"/>
            <ac:spMk id="60" creationId="{AC94891F-8149-4A3D-BDDF-82B8B2B8A6C7}"/>
          </ac:spMkLst>
        </pc:spChg>
        <pc:spChg chg="add del mod">
          <ac:chgData name="Lorenzo Di Domenico" userId="b92e3e10ad574af4" providerId="LiveId" clId="{7C109891-7D92-491B-AB07-5A1C2FC8D3C7}" dt="2022-03-02T20:03:15.077" v="814" actId="478"/>
          <ac:spMkLst>
            <pc:docMk/>
            <pc:sldMk cId="2826079758" sldId="316"/>
            <ac:spMk id="64" creationId="{CAA4DF4C-1640-4430-8AC2-A866E476088A}"/>
          </ac:spMkLst>
        </pc:spChg>
        <pc:spChg chg="add del mod">
          <ac:chgData name="Lorenzo Di Domenico" userId="b92e3e10ad574af4" providerId="LiveId" clId="{7C109891-7D92-491B-AB07-5A1C2FC8D3C7}" dt="2022-03-02T20:03:15.077" v="814" actId="478"/>
          <ac:spMkLst>
            <pc:docMk/>
            <pc:sldMk cId="2826079758" sldId="316"/>
            <ac:spMk id="65" creationId="{458363D8-DD6E-4242-80F8-7EDC2499AA14}"/>
          </ac:spMkLst>
        </pc:spChg>
        <pc:spChg chg="add del mod">
          <ac:chgData name="Lorenzo Di Domenico" userId="b92e3e10ad574af4" providerId="LiveId" clId="{7C109891-7D92-491B-AB07-5A1C2FC8D3C7}" dt="2022-03-02T20:03:23.712" v="817" actId="478"/>
          <ac:spMkLst>
            <pc:docMk/>
            <pc:sldMk cId="2826079758" sldId="316"/>
            <ac:spMk id="66" creationId="{58EDE3EB-9644-4555-A361-6829C66F91B2}"/>
          </ac:spMkLst>
        </pc:spChg>
        <pc:spChg chg="add del mod">
          <ac:chgData name="Lorenzo Di Domenico" userId="b92e3e10ad574af4" providerId="LiveId" clId="{7C109891-7D92-491B-AB07-5A1C2FC8D3C7}" dt="2022-03-02T20:03:23.712" v="817" actId="478"/>
          <ac:spMkLst>
            <pc:docMk/>
            <pc:sldMk cId="2826079758" sldId="316"/>
            <ac:spMk id="67" creationId="{028DFFB0-E7D9-48A0-82F3-2B80B330278B}"/>
          </ac:spMkLst>
        </pc:spChg>
        <pc:spChg chg="add del mod">
          <ac:chgData name="Lorenzo Di Domenico" userId="b92e3e10ad574af4" providerId="LiveId" clId="{7C109891-7D92-491B-AB07-5A1C2FC8D3C7}" dt="2022-03-02T20:03:23.712" v="817" actId="478"/>
          <ac:spMkLst>
            <pc:docMk/>
            <pc:sldMk cId="2826079758" sldId="316"/>
            <ac:spMk id="68" creationId="{3CEA7763-92F3-4E3E-8DDA-5921BE202F9B}"/>
          </ac:spMkLst>
        </pc:spChg>
        <pc:spChg chg="add del mod">
          <ac:chgData name="Lorenzo Di Domenico" userId="b92e3e10ad574af4" providerId="LiveId" clId="{7C109891-7D92-491B-AB07-5A1C2FC8D3C7}" dt="2022-03-02T20:03:15.077" v="814" actId="478"/>
          <ac:spMkLst>
            <pc:docMk/>
            <pc:sldMk cId="2826079758" sldId="316"/>
            <ac:spMk id="69" creationId="{D1907AB7-C414-48A0-AE82-EA4D14530EE0}"/>
          </ac:spMkLst>
        </pc:spChg>
        <pc:spChg chg="add del mod">
          <ac:chgData name="Lorenzo Di Domenico" userId="b92e3e10ad574af4" providerId="LiveId" clId="{7C109891-7D92-491B-AB07-5A1C2FC8D3C7}" dt="2022-03-02T20:03:23.712" v="817" actId="478"/>
          <ac:spMkLst>
            <pc:docMk/>
            <pc:sldMk cId="2826079758" sldId="316"/>
            <ac:spMk id="70" creationId="{22C2C8FD-5BE4-418A-970B-86F724EB8FF7}"/>
          </ac:spMkLst>
        </pc:spChg>
        <pc:spChg chg="add del mod">
          <ac:chgData name="Lorenzo Di Domenico" userId="b92e3e10ad574af4" providerId="LiveId" clId="{7C109891-7D92-491B-AB07-5A1C2FC8D3C7}" dt="2022-03-02T20:03:23.712" v="817" actId="478"/>
          <ac:spMkLst>
            <pc:docMk/>
            <pc:sldMk cId="2826079758" sldId="316"/>
            <ac:spMk id="71" creationId="{9CAEB40F-8CDE-4928-AD91-E7A452D77174}"/>
          </ac:spMkLst>
        </pc:spChg>
        <pc:spChg chg="add del mod">
          <ac:chgData name="Lorenzo Di Domenico" userId="b92e3e10ad574af4" providerId="LiveId" clId="{7C109891-7D92-491B-AB07-5A1C2FC8D3C7}" dt="2022-03-02T20:03:30.009" v="820" actId="478"/>
          <ac:spMkLst>
            <pc:docMk/>
            <pc:sldMk cId="2826079758" sldId="316"/>
            <ac:spMk id="80" creationId="{9D7E6BA3-EDF2-40EE-9DCB-BC841653D001}"/>
          </ac:spMkLst>
        </pc:spChg>
        <pc:spChg chg="add del mod">
          <ac:chgData name="Lorenzo Di Domenico" userId="b92e3e10ad574af4" providerId="LiveId" clId="{7C109891-7D92-491B-AB07-5A1C2FC8D3C7}" dt="2022-03-02T20:03:15.077" v="814" actId="478"/>
          <ac:spMkLst>
            <pc:docMk/>
            <pc:sldMk cId="2826079758" sldId="316"/>
            <ac:spMk id="81" creationId="{DFFA625C-B7F0-4276-BF01-C3E197FD6148}"/>
          </ac:spMkLst>
        </pc:spChg>
        <pc:spChg chg="add del mod">
          <ac:chgData name="Lorenzo Di Domenico" userId="b92e3e10ad574af4" providerId="LiveId" clId="{7C109891-7D92-491B-AB07-5A1C2FC8D3C7}" dt="2022-03-02T20:03:15.077" v="814" actId="478"/>
          <ac:spMkLst>
            <pc:docMk/>
            <pc:sldMk cId="2826079758" sldId="316"/>
            <ac:spMk id="82" creationId="{206D4FDC-B2D1-45C7-8441-BDF0B454B639}"/>
          </ac:spMkLst>
        </pc:spChg>
        <pc:spChg chg="add del mod">
          <ac:chgData name="Lorenzo Di Domenico" userId="b92e3e10ad574af4" providerId="LiveId" clId="{7C109891-7D92-491B-AB07-5A1C2FC8D3C7}" dt="2022-03-02T20:03:23.712" v="817" actId="478"/>
          <ac:spMkLst>
            <pc:docMk/>
            <pc:sldMk cId="2826079758" sldId="316"/>
            <ac:spMk id="84" creationId="{15667BE5-54C7-4BA2-9B9A-2F1967F3B552}"/>
          </ac:spMkLst>
        </pc:spChg>
        <pc:spChg chg="add del mod">
          <ac:chgData name="Lorenzo Di Domenico" userId="b92e3e10ad574af4" providerId="LiveId" clId="{7C109891-7D92-491B-AB07-5A1C2FC8D3C7}" dt="2022-03-02T20:03:15.077" v="814" actId="478"/>
          <ac:spMkLst>
            <pc:docMk/>
            <pc:sldMk cId="2826079758" sldId="316"/>
            <ac:spMk id="85" creationId="{1746483A-5912-44CD-BF21-2287FFEFAEF1}"/>
          </ac:spMkLst>
        </pc:spChg>
        <pc:spChg chg="add del mod">
          <ac:chgData name="Lorenzo Di Domenico" userId="b92e3e10ad574af4" providerId="LiveId" clId="{7C109891-7D92-491B-AB07-5A1C2FC8D3C7}" dt="2022-03-02T20:03:23.712" v="817" actId="478"/>
          <ac:spMkLst>
            <pc:docMk/>
            <pc:sldMk cId="2826079758" sldId="316"/>
            <ac:spMk id="86" creationId="{A89ED000-0ECC-40A9-B550-B72F7E310F1F}"/>
          </ac:spMkLst>
        </pc:spChg>
        <pc:spChg chg="mod">
          <ac:chgData name="Lorenzo Di Domenico" userId="b92e3e10ad574af4" providerId="LiveId" clId="{7C109891-7D92-491B-AB07-5A1C2FC8D3C7}" dt="2022-03-02T20:02:36.743" v="810" actId="20577"/>
          <ac:spMkLst>
            <pc:docMk/>
            <pc:sldMk cId="2826079758" sldId="316"/>
            <ac:spMk id="10245" creationId="{9E9D7871-5470-4D91-8213-4A46E5028592}"/>
          </ac:spMkLst>
        </pc:spChg>
        <pc:grpChg chg="add mod">
          <ac:chgData name="Lorenzo Di Domenico" userId="b92e3e10ad574af4" providerId="LiveId" clId="{7C109891-7D92-491B-AB07-5A1C2FC8D3C7}" dt="2022-03-02T20:10:59.530" v="936" actId="1036"/>
          <ac:grpSpMkLst>
            <pc:docMk/>
            <pc:sldMk cId="2826079758" sldId="316"/>
            <ac:grpSpMk id="19" creationId="{E76DE26C-8F8E-4CA7-8CD9-4DA2F0AA56FB}"/>
          </ac:grpSpMkLst>
        </pc:grpChg>
        <pc:grpChg chg="del mod">
          <ac:chgData name="Lorenzo Di Domenico" userId="b92e3e10ad574af4" providerId="LiveId" clId="{7C109891-7D92-491B-AB07-5A1C2FC8D3C7}" dt="2022-03-02T20:03:27.502" v="819" actId="478"/>
          <ac:grpSpMkLst>
            <pc:docMk/>
            <pc:sldMk cId="2826079758" sldId="316"/>
            <ac:grpSpMk id="20" creationId="{E34BEE11-3798-46EC-94A5-B92C2B29D44D}"/>
          </ac:grpSpMkLst>
        </pc:grpChg>
        <pc:picChg chg="del">
          <ac:chgData name="Lorenzo Di Domenico" userId="b92e3e10ad574af4" providerId="LiveId" clId="{7C109891-7D92-491B-AB07-5A1C2FC8D3C7}" dt="2022-03-02T20:02:46.715" v="811" actId="478"/>
          <ac:picMkLst>
            <pc:docMk/>
            <pc:sldMk cId="2826079758" sldId="316"/>
            <ac:picMk id="2" creationId="{A6F5CE62-507A-4DC5-9DF1-10CC4F5ADFC7}"/>
          </ac:picMkLst>
        </pc:picChg>
        <pc:cxnChg chg="add mod">
          <ac:chgData name="Lorenzo Di Domenico" userId="b92e3e10ad574af4" providerId="LiveId" clId="{7C109891-7D92-491B-AB07-5A1C2FC8D3C7}" dt="2022-03-02T20:10:59.530" v="936" actId="1036"/>
          <ac:cxnSpMkLst>
            <pc:docMk/>
            <pc:sldMk cId="2826079758" sldId="316"/>
            <ac:cxnSpMk id="13" creationId="{66E02FD0-7C4F-43D8-B15D-42EB2BEEA8E1}"/>
          </ac:cxnSpMkLst>
        </pc:cxnChg>
        <pc:cxnChg chg="add mod">
          <ac:chgData name="Lorenzo Di Domenico" userId="b92e3e10ad574af4" providerId="LiveId" clId="{7C109891-7D92-491B-AB07-5A1C2FC8D3C7}" dt="2022-03-02T20:10:59.530" v="936" actId="1036"/>
          <ac:cxnSpMkLst>
            <pc:docMk/>
            <pc:sldMk cId="2826079758" sldId="316"/>
            <ac:cxnSpMk id="14" creationId="{66897E2D-09C7-4A50-986E-8705935D4717}"/>
          </ac:cxnSpMkLst>
        </pc:cxnChg>
        <pc:cxnChg chg="add del mod">
          <ac:chgData name="Lorenzo Di Domenico" userId="b92e3e10ad574af4" providerId="LiveId" clId="{7C109891-7D92-491B-AB07-5A1C2FC8D3C7}" dt="2022-03-02T20:05:28.671" v="831" actId="478"/>
          <ac:cxnSpMkLst>
            <pc:docMk/>
            <pc:sldMk cId="2826079758" sldId="316"/>
            <ac:cxnSpMk id="15" creationId="{6AE40BBC-2AEA-49E2-BB94-2424052C6D1D}"/>
          </ac:cxnSpMkLst>
        </pc:cxnChg>
        <pc:cxnChg chg="add mod">
          <ac:chgData name="Lorenzo Di Domenico" userId="b92e3e10ad574af4" providerId="LiveId" clId="{7C109891-7D92-491B-AB07-5A1C2FC8D3C7}" dt="2022-03-02T20:10:59.530" v="936" actId="1036"/>
          <ac:cxnSpMkLst>
            <pc:docMk/>
            <pc:sldMk cId="2826079758" sldId="316"/>
            <ac:cxnSpMk id="17" creationId="{BB9EDFB7-C1CB-4E40-B095-64F4193BB5FF}"/>
          </ac:cxnSpMkLst>
        </pc:cxnChg>
        <pc:cxnChg chg="add mod">
          <ac:chgData name="Lorenzo Di Domenico" userId="b92e3e10ad574af4" providerId="LiveId" clId="{7C109891-7D92-491B-AB07-5A1C2FC8D3C7}" dt="2022-03-02T20:10:59.530" v="936" actId="1036"/>
          <ac:cxnSpMkLst>
            <pc:docMk/>
            <pc:sldMk cId="2826079758" sldId="316"/>
            <ac:cxnSpMk id="18" creationId="{4C4E4DFB-F41B-4D8C-8BE7-02116D338DAC}"/>
          </ac:cxnSpMkLst>
        </pc:cxnChg>
        <pc:cxnChg chg="mod">
          <ac:chgData name="Lorenzo Di Domenico" userId="b92e3e10ad574af4" providerId="LiveId" clId="{7C109891-7D92-491B-AB07-5A1C2FC8D3C7}" dt="2022-03-02T20:10:59.530" v="936" actId="1036"/>
          <ac:cxnSpMkLst>
            <pc:docMk/>
            <pc:sldMk cId="2826079758" sldId="316"/>
            <ac:cxnSpMk id="21" creationId="{AC46C610-2DE7-4441-8D5F-E81ABEDAB83D}"/>
          </ac:cxnSpMkLst>
        </pc:cxnChg>
        <pc:cxnChg chg="add del mod">
          <ac:chgData name="Lorenzo Di Domenico" userId="b92e3e10ad574af4" providerId="LiveId" clId="{7C109891-7D92-491B-AB07-5A1C2FC8D3C7}" dt="2022-03-02T20:05:26.282" v="829" actId="478"/>
          <ac:cxnSpMkLst>
            <pc:docMk/>
            <pc:sldMk cId="2826079758" sldId="316"/>
            <ac:cxnSpMk id="24" creationId="{8B8356EA-420A-4ED3-971B-885F2CC4B59A}"/>
          </ac:cxnSpMkLst>
        </pc:cxnChg>
        <pc:cxnChg chg="add del mod">
          <ac:chgData name="Lorenzo Di Domenico" userId="b92e3e10ad574af4" providerId="LiveId" clId="{7C109891-7D92-491B-AB07-5A1C2FC8D3C7}" dt="2022-03-02T20:08:31.737" v="900" actId="478"/>
          <ac:cxnSpMkLst>
            <pc:docMk/>
            <pc:sldMk cId="2826079758" sldId="316"/>
            <ac:cxnSpMk id="26" creationId="{54102F6C-29D1-4015-90A5-0668D940DB5C}"/>
          </ac:cxnSpMkLst>
        </pc:cxnChg>
        <pc:cxnChg chg="add del mod">
          <ac:chgData name="Lorenzo Di Domenico" userId="b92e3e10ad574af4" providerId="LiveId" clId="{7C109891-7D92-491B-AB07-5A1C2FC8D3C7}" dt="2022-03-02T20:05:45.901" v="836" actId="478"/>
          <ac:cxnSpMkLst>
            <pc:docMk/>
            <pc:sldMk cId="2826079758" sldId="316"/>
            <ac:cxnSpMk id="27" creationId="{136A7F51-8E35-4F62-8C9F-4CCDD7575972}"/>
          </ac:cxnSpMkLst>
        </pc:cxnChg>
        <pc:cxnChg chg="add del mod">
          <ac:chgData name="Lorenzo Di Domenico" userId="b92e3e10ad574af4" providerId="LiveId" clId="{7C109891-7D92-491B-AB07-5A1C2FC8D3C7}" dt="2022-03-02T20:07:39.038" v="882" actId="478"/>
          <ac:cxnSpMkLst>
            <pc:docMk/>
            <pc:sldMk cId="2826079758" sldId="316"/>
            <ac:cxnSpMk id="28" creationId="{09448235-2195-40EE-B111-4BB05756B95D}"/>
          </ac:cxnSpMkLst>
        </pc:cxnChg>
        <pc:cxnChg chg="add mod">
          <ac:chgData name="Lorenzo Di Domenico" userId="b92e3e10ad574af4" providerId="LiveId" clId="{7C109891-7D92-491B-AB07-5A1C2FC8D3C7}" dt="2022-03-02T20:10:59.530" v="936" actId="1036"/>
          <ac:cxnSpMkLst>
            <pc:docMk/>
            <pc:sldMk cId="2826079758" sldId="316"/>
            <ac:cxnSpMk id="30" creationId="{34C8C9FD-8B19-498C-A756-C02EF10B24DC}"/>
          </ac:cxnSpMkLst>
        </pc:cxnChg>
        <pc:cxnChg chg="add mod">
          <ac:chgData name="Lorenzo Di Domenico" userId="b92e3e10ad574af4" providerId="LiveId" clId="{7C109891-7D92-491B-AB07-5A1C2FC8D3C7}" dt="2022-03-02T20:10:59.530" v="936" actId="1036"/>
          <ac:cxnSpMkLst>
            <pc:docMk/>
            <pc:sldMk cId="2826079758" sldId="316"/>
            <ac:cxnSpMk id="34" creationId="{1966DD36-BE4A-4353-8E84-D6786ACEE958}"/>
          </ac:cxnSpMkLst>
        </pc:cxnChg>
        <pc:cxnChg chg="add del mod">
          <ac:chgData name="Lorenzo Di Domenico" userId="b92e3e10ad574af4" providerId="LiveId" clId="{7C109891-7D92-491B-AB07-5A1C2FC8D3C7}" dt="2022-03-02T20:10:42.769" v="915" actId="478"/>
          <ac:cxnSpMkLst>
            <pc:docMk/>
            <pc:sldMk cId="2826079758" sldId="316"/>
            <ac:cxnSpMk id="38" creationId="{43ECD4AF-B51D-4B03-86BB-35F063B465A2}"/>
          </ac:cxnSpMkLst>
        </pc:cxnChg>
        <pc:cxnChg chg="add mod">
          <ac:chgData name="Lorenzo Di Domenico" userId="b92e3e10ad574af4" providerId="LiveId" clId="{7C109891-7D92-491B-AB07-5A1C2FC8D3C7}" dt="2022-03-02T20:10:59.530" v="936" actId="1036"/>
          <ac:cxnSpMkLst>
            <pc:docMk/>
            <pc:sldMk cId="2826079758" sldId="316"/>
            <ac:cxnSpMk id="41" creationId="{16A5666C-255C-4F35-B6A7-7A9BB4B44498}"/>
          </ac:cxnSpMkLst>
        </pc:cxnChg>
        <pc:cxnChg chg="add mod">
          <ac:chgData name="Lorenzo Di Domenico" userId="b92e3e10ad574af4" providerId="LiveId" clId="{7C109891-7D92-491B-AB07-5A1C2FC8D3C7}" dt="2022-03-02T20:10:59.530" v="936" actId="1036"/>
          <ac:cxnSpMkLst>
            <pc:docMk/>
            <pc:sldMk cId="2826079758" sldId="316"/>
            <ac:cxnSpMk id="44" creationId="{34AF8FCF-C902-4CCF-BD23-2FB96831FCD4}"/>
          </ac:cxnSpMkLst>
        </pc:cxnChg>
        <pc:cxnChg chg="add del mod">
          <ac:chgData name="Lorenzo Di Domenico" userId="b92e3e10ad574af4" providerId="LiveId" clId="{7C109891-7D92-491B-AB07-5A1C2FC8D3C7}" dt="2022-03-02T20:07:42.162" v="885" actId="478"/>
          <ac:cxnSpMkLst>
            <pc:docMk/>
            <pc:sldMk cId="2826079758" sldId="316"/>
            <ac:cxnSpMk id="45" creationId="{2B36C0E9-4087-43BB-8CA1-C70967F96464}"/>
          </ac:cxnSpMkLst>
        </pc:cxnChg>
        <pc:cxnChg chg="add del mod">
          <ac:chgData name="Lorenzo Di Domenico" userId="b92e3e10ad574af4" providerId="LiveId" clId="{7C109891-7D92-491B-AB07-5A1C2FC8D3C7}" dt="2022-03-02T20:07:39.978" v="883" actId="478"/>
          <ac:cxnSpMkLst>
            <pc:docMk/>
            <pc:sldMk cId="2826079758" sldId="316"/>
            <ac:cxnSpMk id="46" creationId="{590B437D-AD93-4177-8471-777CDDA43554}"/>
          </ac:cxnSpMkLst>
        </pc:cxnChg>
        <pc:cxnChg chg="add del mod">
          <ac:chgData name="Lorenzo Di Domenico" userId="b92e3e10ad574af4" providerId="LiveId" clId="{7C109891-7D92-491B-AB07-5A1C2FC8D3C7}" dt="2022-03-02T20:07:43.606" v="886" actId="478"/>
          <ac:cxnSpMkLst>
            <pc:docMk/>
            <pc:sldMk cId="2826079758" sldId="316"/>
            <ac:cxnSpMk id="48" creationId="{38F84961-7A90-4589-9DE3-08554EA980E6}"/>
          </ac:cxnSpMkLst>
        </pc:cxnChg>
        <pc:cxnChg chg="add del mod">
          <ac:chgData name="Lorenzo Di Domenico" userId="b92e3e10ad574af4" providerId="LiveId" clId="{7C109891-7D92-491B-AB07-5A1C2FC8D3C7}" dt="2022-03-02T20:08:31.737" v="900" actId="478"/>
          <ac:cxnSpMkLst>
            <pc:docMk/>
            <pc:sldMk cId="2826079758" sldId="316"/>
            <ac:cxnSpMk id="50" creationId="{1518178C-BB9D-419C-93A9-3AEC561289DF}"/>
          </ac:cxnSpMkLst>
        </pc:cxnChg>
        <pc:cxnChg chg="add del mod">
          <ac:chgData name="Lorenzo Di Domenico" userId="b92e3e10ad574af4" providerId="LiveId" clId="{7C109891-7D92-491B-AB07-5A1C2FC8D3C7}" dt="2022-03-02T20:05:36.322" v="833" actId="478"/>
          <ac:cxnSpMkLst>
            <pc:docMk/>
            <pc:sldMk cId="2826079758" sldId="316"/>
            <ac:cxnSpMk id="51" creationId="{92D6CD43-4977-4CA8-9CA0-CB090582B51A}"/>
          </ac:cxnSpMkLst>
        </pc:cxnChg>
        <pc:cxnChg chg="add del mod">
          <ac:chgData name="Lorenzo Di Domenico" userId="b92e3e10ad574af4" providerId="LiveId" clId="{7C109891-7D92-491B-AB07-5A1C2FC8D3C7}" dt="2022-03-02T20:08:31.737" v="900" actId="478"/>
          <ac:cxnSpMkLst>
            <pc:docMk/>
            <pc:sldMk cId="2826079758" sldId="316"/>
            <ac:cxnSpMk id="53" creationId="{FCB1852F-914F-4451-B4D7-A95EB40A7A0A}"/>
          </ac:cxnSpMkLst>
        </pc:cxnChg>
        <pc:cxnChg chg="add del mod">
          <ac:chgData name="Lorenzo Di Domenico" userId="b92e3e10ad574af4" providerId="LiveId" clId="{7C109891-7D92-491B-AB07-5A1C2FC8D3C7}" dt="2022-03-02T20:05:44.310" v="834" actId="478"/>
          <ac:cxnSpMkLst>
            <pc:docMk/>
            <pc:sldMk cId="2826079758" sldId="316"/>
            <ac:cxnSpMk id="56" creationId="{C2D299AF-1A00-4901-9C31-7A87ED787DEE}"/>
          </ac:cxnSpMkLst>
        </pc:cxnChg>
        <pc:cxnChg chg="add del mod">
          <ac:chgData name="Lorenzo Di Domenico" userId="b92e3e10ad574af4" providerId="LiveId" clId="{7C109891-7D92-491B-AB07-5A1C2FC8D3C7}" dt="2022-03-02T20:05:45.161" v="835" actId="478"/>
          <ac:cxnSpMkLst>
            <pc:docMk/>
            <pc:sldMk cId="2826079758" sldId="316"/>
            <ac:cxnSpMk id="57" creationId="{C81E3D0B-DDC7-4386-AF62-78B46250B5D4}"/>
          </ac:cxnSpMkLst>
        </pc:cxnChg>
        <pc:cxnChg chg="add del mod">
          <ac:chgData name="Lorenzo Di Domenico" userId="b92e3e10ad574af4" providerId="LiveId" clId="{7C109891-7D92-491B-AB07-5A1C2FC8D3C7}" dt="2022-03-02T20:03:15.077" v="814" actId="478"/>
          <ac:cxnSpMkLst>
            <pc:docMk/>
            <pc:sldMk cId="2826079758" sldId="316"/>
            <ac:cxnSpMk id="61" creationId="{FE28219B-5AFA-422A-8F48-60951A33EC2F}"/>
          </ac:cxnSpMkLst>
        </pc:cxnChg>
        <pc:cxnChg chg="add del mod">
          <ac:chgData name="Lorenzo Di Domenico" userId="b92e3e10ad574af4" providerId="LiveId" clId="{7C109891-7D92-491B-AB07-5A1C2FC8D3C7}" dt="2022-03-02T20:03:15.077" v="814" actId="478"/>
          <ac:cxnSpMkLst>
            <pc:docMk/>
            <pc:sldMk cId="2826079758" sldId="316"/>
            <ac:cxnSpMk id="62" creationId="{5D06CAFF-B25F-4F52-B2CF-C66F0BF6EF05}"/>
          </ac:cxnSpMkLst>
        </pc:cxnChg>
        <pc:cxnChg chg="add del mod">
          <ac:chgData name="Lorenzo Di Domenico" userId="b92e3e10ad574af4" providerId="LiveId" clId="{7C109891-7D92-491B-AB07-5A1C2FC8D3C7}" dt="2022-03-02T20:03:15.077" v="814" actId="478"/>
          <ac:cxnSpMkLst>
            <pc:docMk/>
            <pc:sldMk cId="2826079758" sldId="316"/>
            <ac:cxnSpMk id="63" creationId="{EC0B58EF-764F-4C0B-A218-CE8005B09CDA}"/>
          </ac:cxnSpMkLst>
        </pc:cxnChg>
        <pc:cxnChg chg="add del mod">
          <ac:chgData name="Lorenzo Di Domenico" userId="b92e3e10ad574af4" providerId="LiveId" clId="{7C109891-7D92-491B-AB07-5A1C2FC8D3C7}" dt="2022-03-02T20:03:15.077" v="814" actId="478"/>
          <ac:cxnSpMkLst>
            <pc:docMk/>
            <pc:sldMk cId="2826079758" sldId="316"/>
            <ac:cxnSpMk id="72" creationId="{17B91753-62B3-4E3A-826F-151904665411}"/>
          </ac:cxnSpMkLst>
        </pc:cxnChg>
        <pc:cxnChg chg="add del mod">
          <ac:chgData name="Lorenzo Di Domenico" userId="b92e3e10ad574af4" providerId="LiveId" clId="{7C109891-7D92-491B-AB07-5A1C2FC8D3C7}" dt="2022-03-02T20:03:15.077" v="814" actId="478"/>
          <ac:cxnSpMkLst>
            <pc:docMk/>
            <pc:sldMk cId="2826079758" sldId="316"/>
            <ac:cxnSpMk id="73" creationId="{B30A8311-BAA1-4D8B-B452-22F5A2686DD3}"/>
          </ac:cxnSpMkLst>
        </pc:cxnChg>
        <pc:cxnChg chg="add del mod">
          <ac:chgData name="Lorenzo Di Domenico" userId="b92e3e10ad574af4" providerId="LiveId" clId="{7C109891-7D92-491B-AB07-5A1C2FC8D3C7}" dt="2022-03-02T20:03:15.077" v="814" actId="478"/>
          <ac:cxnSpMkLst>
            <pc:docMk/>
            <pc:sldMk cId="2826079758" sldId="316"/>
            <ac:cxnSpMk id="74" creationId="{99A32B72-B3A8-4AB0-AFB7-2F74DBAA7821}"/>
          </ac:cxnSpMkLst>
        </pc:cxnChg>
        <pc:cxnChg chg="add del mod">
          <ac:chgData name="Lorenzo Di Domenico" userId="b92e3e10ad574af4" providerId="LiveId" clId="{7C109891-7D92-491B-AB07-5A1C2FC8D3C7}" dt="2022-03-02T20:03:15.077" v="814" actId="478"/>
          <ac:cxnSpMkLst>
            <pc:docMk/>
            <pc:sldMk cId="2826079758" sldId="316"/>
            <ac:cxnSpMk id="75" creationId="{4FA3CEE4-7ED0-4056-9BE1-6FDFB3FB50D4}"/>
          </ac:cxnSpMkLst>
        </pc:cxnChg>
        <pc:cxnChg chg="add del mod">
          <ac:chgData name="Lorenzo Di Domenico" userId="b92e3e10ad574af4" providerId="LiveId" clId="{7C109891-7D92-491B-AB07-5A1C2FC8D3C7}" dt="2022-03-02T20:03:15.077" v="814" actId="478"/>
          <ac:cxnSpMkLst>
            <pc:docMk/>
            <pc:sldMk cId="2826079758" sldId="316"/>
            <ac:cxnSpMk id="76" creationId="{DDB1C9F2-FC22-4057-B3B3-FCB1B37DC630}"/>
          </ac:cxnSpMkLst>
        </pc:cxnChg>
        <pc:cxnChg chg="add del mod">
          <ac:chgData name="Lorenzo Di Domenico" userId="b92e3e10ad574af4" providerId="LiveId" clId="{7C109891-7D92-491B-AB07-5A1C2FC8D3C7}" dt="2022-03-02T20:03:15.077" v="814" actId="478"/>
          <ac:cxnSpMkLst>
            <pc:docMk/>
            <pc:sldMk cId="2826079758" sldId="316"/>
            <ac:cxnSpMk id="77" creationId="{F8921E95-2165-49ED-97C2-8DBA548F3392}"/>
          </ac:cxnSpMkLst>
        </pc:cxnChg>
        <pc:cxnChg chg="add del mod">
          <ac:chgData name="Lorenzo Di Domenico" userId="b92e3e10ad574af4" providerId="LiveId" clId="{7C109891-7D92-491B-AB07-5A1C2FC8D3C7}" dt="2022-03-02T20:03:15.077" v="814" actId="478"/>
          <ac:cxnSpMkLst>
            <pc:docMk/>
            <pc:sldMk cId="2826079758" sldId="316"/>
            <ac:cxnSpMk id="78" creationId="{1F730385-8F85-4918-8D91-AAB678CE663D}"/>
          </ac:cxnSpMkLst>
        </pc:cxnChg>
        <pc:cxnChg chg="add del mod">
          <ac:chgData name="Lorenzo Di Domenico" userId="b92e3e10ad574af4" providerId="LiveId" clId="{7C109891-7D92-491B-AB07-5A1C2FC8D3C7}" dt="2022-03-02T20:03:15.077" v="814" actId="478"/>
          <ac:cxnSpMkLst>
            <pc:docMk/>
            <pc:sldMk cId="2826079758" sldId="316"/>
            <ac:cxnSpMk id="79" creationId="{8418BC4A-20F4-4666-8CC0-B4047AB5E61F}"/>
          </ac:cxnSpMkLst>
        </pc:cxnChg>
        <pc:cxnChg chg="add del mod">
          <ac:chgData name="Lorenzo Di Domenico" userId="b92e3e10ad574af4" providerId="LiveId" clId="{7C109891-7D92-491B-AB07-5A1C2FC8D3C7}" dt="2022-03-02T20:03:15.077" v="814" actId="478"/>
          <ac:cxnSpMkLst>
            <pc:docMk/>
            <pc:sldMk cId="2826079758" sldId="316"/>
            <ac:cxnSpMk id="83" creationId="{FC7F5337-4099-48ED-AEA8-9AC7D8EA572B}"/>
          </ac:cxnSpMkLst>
        </pc:cxnChg>
        <pc:cxnChg chg="add del mod">
          <ac:chgData name="Lorenzo Di Domenico" userId="b92e3e10ad574af4" providerId="LiveId" clId="{7C109891-7D92-491B-AB07-5A1C2FC8D3C7}" dt="2022-03-02T20:03:15.077" v="814" actId="478"/>
          <ac:cxnSpMkLst>
            <pc:docMk/>
            <pc:sldMk cId="2826079758" sldId="316"/>
            <ac:cxnSpMk id="87" creationId="{9F35DF8E-56F3-44B3-8B3F-468EC07FDC3A}"/>
          </ac:cxnSpMkLst>
        </pc:cxnChg>
        <pc:cxnChg chg="add del mod">
          <ac:chgData name="Lorenzo Di Domenico" userId="b92e3e10ad574af4" providerId="LiveId" clId="{7C109891-7D92-491B-AB07-5A1C2FC8D3C7}" dt="2022-03-02T20:03:15.077" v="814" actId="478"/>
          <ac:cxnSpMkLst>
            <pc:docMk/>
            <pc:sldMk cId="2826079758" sldId="316"/>
            <ac:cxnSpMk id="88" creationId="{A8420969-1122-4AEB-A1F6-506088224CD9}"/>
          </ac:cxnSpMkLst>
        </pc:cxnChg>
        <pc:cxnChg chg="add del mod">
          <ac:chgData name="Lorenzo Di Domenico" userId="b92e3e10ad574af4" providerId="LiveId" clId="{7C109891-7D92-491B-AB07-5A1C2FC8D3C7}" dt="2022-03-02T20:03:15.077" v="814" actId="478"/>
          <ac:cxnSpMkLst>
            <pc:docMk/>
            <pc:sldMk cId="2826079758" sldId="316"/>
            <ac:cxnSpMk id="89" creationId="{FBFEAB74-5E2B-42C9-99B9-10E0D7CDCF88}"/>
          </ac:cxnSpMkLst>
        </pc:cxnChg>
        <pc:cxnChg chg="add del mod">
          <ac:chgData name="Lorenzo Di Domenico" userId="b92e3e10ad574af4" providerId="LiveId" clId="{7C109891-7D92-491B-AB07-5A1C2FC8D3C7}" dt="2022-03-02T20:03:15.077" v="814" actId="478"/>
          <ac:cxnSpMkLst>
            <pc:docMk/>
            <pc:sldMk cId="2826079758" sldId="316"/>
            <ac:cxnSpMk id="90" creationId="{57679569-D777-4EDD-9E5A-590D65CDC91A}"/>
          </ac:cxnSpMkLst>
        </pc:cxnChg>
        <pc:cxnChg chg="add del mod">
          <ac:chgData name="Lorenzo Di Domenico" userId="b92e3e10ad574af4" providerId="LiveId" clId="{7C109891-7D92-491B-AB07-5A1C2FC8D3C7}" dt="2022-03-02T20:03:15.077" v="814" actId="478"/>
          <ac:cxnSpMkLst>
            <pc:docMk/>
            <pc:sldMk cId="2826079758" sldId="316"/>
            <ac:cxnSpMk id="91" creationId="{74FF9F82-91D7-47C6-8FEA-6CE9277B5695}"/>
          </ac:cxnSpMkLst>
        </pc:cxnChg>
        <pc:cxnChg chg="add del mod">
          <ac:chgData name="Lorenzo Di Domenico" userId="b92e3e10ad574af4" providerId="LiveId" clId="{7C109891-7D92-491B-AB07-5A1C2FC8D3C7}" dt="2022-03-02T20:03:15.077" v="814" actId="478"/>
          <ac:cxnSpMkLst>
            <pc:docMk/>
            <pc:sldMk cId="2826079758" sldId="316"/>
            <ac:cxnSpMk id="92" creationId="{89677247-1202-4BE7-8109-6E0BD7EC1434}"/>
          </ac:cxnSpMkLst>
        </pc:cxnChg>
        <pc:cxnChg chg="add del mod">
          <ac:chgData name="Lorenzo Di Domenico" userId="b92e3e10ad574af4" providerId="LiveId" clId="{7C109891-7D92-491B-AB07-5A1C2FC8D3C7}" dt="2022-03-02T20:03:15.077" v="814" actId="478"/>
          <ac:cxnSpMkLst>
            <pc:docMk/>
            <pc:sldMk cId="2826079758" sldId="316"/>
            <ac:cxnSpMk id="93" creationId="{B0FB94AB-B264-4A61-BB7E-B55C5AFEB0C2}"/>
          </ac:cxnSpMkLst>
        </pc:cxnChg>
        <pc:cxnChg chg="add del mod">
          <ac:chgData name="Lorenzo Di Domenico" userId="b92e3e10ad574af4" providerId="LiveId" clId="{7C109891-7D92-491B-AB07-5A1C2FC8D3C7}" dt="2022-03-02T20:03:15.077" v="814" actId="478"/>
          <ac:cxnSpMkLst>
            <pc:docMk/>
            <pc:sldMk cId="2826079758" sldId="316"/>
            <ac:cxnSpMk id="94" creationId="{36BEC6B7-59BB-42DC-9A55-7C71479082CF}"/>
          </ac:cxnSpMkLst>
        </pc:cxnChg>
        <pc:cxnChg chg="add del mod">
          <ac:chgData name="Lorenzo Di Domenico" userId="b92e3e10ad574af4" providerId="LiveId" clId="{7C109891-7D92-491B-AB07-5A1C2FC8D3C7}" dt="2022-03-02T20:03:15.077" v="814" actId="478"/>
          <ac:cxnSpMkLst>
            <pc:docMk/>
            <pc:sldMk cId="2826079758" sldId="316"/>
            <ac:cxnSpMk id="95" creationId="{D6BF90C5-D560-49CD-94B6-FADEB760E425}"/>
          </ac:cxnSpMkLst>
        </pc:cxnChg>
      </pc:sldChg>
      <pc:sldChg chg="addSp delSp modSp add del mod">
        <pc:chgData name="Lorenzo Di Domenico" userId="b92e3e10ad574af4" providerId="LiveId" clId="{7C109891-7D92-491B-AB07-5A1C2FC8D3C7}" dt="2022-03-02T19:53:15.320" v="597" actId="47"/>
        <pc:sldMkLst>
          <pc:docMk/>
          <pc:sldMk cId="2161756844" sldId="317"/>
        </pc:sldMkLst>
        <pc:spChg chg="add del mod">
          <ac:chgData name="Lorenzo Di Domenico" userId="b92e3e10ad574af4" providerId="LiveId" clId="{7C109891-7D92-491B-AB07-5A1C2FC8D3C7}" dt="2022-03-02T19:47:56.905" v="334" actId="478"/>
          <ac:spMkLst>
            <pc:docMk/>
            <pc:sldMk cId="2161756844" sldId="317"/>
            <ac:spMk id="2" creationId="{20E30C40-EA39-41DB-AB9B-57FC2C151D3C}"/>
          </ac:spMkLst>
        </pc:spChg>
        <pc:spChg chg="mod">
          <ac:chgData name="Lorenzo Di Domenico" userId="b92e3e10ad574af4" providerId="LiveId" clId="{7C109891-7D92-491B-AB07-5A1C2FC8D3C7}" dt="2022-03-02T19:39:50.279" v="270" actId="20577"/>
          <ac:spMkLst>
            <pc:docMk/>
            <pc:sldMk cId="2161756844" sldId="317"/>
            <ac:spMk id="10245" creationId="{9E9D7871-5470-4D91-8213-4A46E5028592}"/>
          </ac:spMkLst>
        </pc:spChg>
      </pc:sldChg>
      <pc:sldChg chg="addSp delSp modSp add del mod ord">
        <pc:chgData name="Lorenzo Di Domenico" userId="b92e3e10ad574af4" providerId="LiveId" clId="{7C109891-7D92-491B-AB07-5A1C2FC8D3C7}" dt="2022-03-09T08:40:46.682" v="2164" actId="47"/>
        <pc:sldMkLst>
          <pc:docMk/>
          <pc:sldMk cId="2418663300" sldId="318"/>
        </pc:sldMkLst>
        <pc:spChg chg="add del mod">
          <ac:chgData name="Lorenzo Di Domenico" userId="b92e3e10ad574af4" providerId="LiveId" clId="{7C109891-7D92-491B-AB07-5A1C2FC8D3C7}" dt="2022-03-02T22:29:29.947" v="2123" actId="478"/>
          <ac:spMkLst>
            <pc:docMk/>
            <pc:sldMk cId="2418663300" sldId="318"/>
            <ac:spMk id="4" creationId="{8B376A04-61F2-4F6E-82D3-E279BD3E6B5E}"/>
          </ac:spMkLst>
        </pc:spChg>
        <pc:spChg chg="add del mod">
          <ac:chgData name="Lorenzo Di Domenico" userId="b92e3e10ad574af4" providerId="LiveId" clId="{7C109891-7D92-491B-AB07-5A1C2FC8D3C7}" dt="2022-03-02T22:29:39.412" v="2126" actId="478"/>
          <ac:spMkLst>
            <pc:docMk/>
            <pc:sldMk cId="2418663300" sldId="318"/>
            <ac:spMk id="5" creationId="{97A76114-E747-4F1C-AB33-189D273479A6}"/>
          </ac:spMkLst>
        </pc:spChg>
        <pc:spChg chg="add del mod">
          <ac:chgData name="Lorenzo Di Domenico" userId="b92e3e10ad574af4" providerId="LiveId" clId="{7C109891-7D92-491B-AB07-5A1C2FC8D3C7}" dt="2022-03-02T22:29:36.188" v="2125" actId="478"/>
          <ac:spMkLst>
            <pc:docMk/>
            <pc:sldMk cId="2418663300" sldId="318"/>
            <ac:spMk id="6" creationId="{4E39805D-CCC5-444E-A671-59A419CC5C1B}"/>
          </ac:spMkLst>
        </pc:spChg>
        <pc:spChg chg="del mod">
          <ac:chgData name="Lorenzo Di Domenico" userId="b92e3e10ad574af4" providerId="LiveId" clId="{7C109891-7D92-491B-AB07-5A1C2FC8D3C7}" dt="2022-03-02T22:29:27.091" v="2122" actId="478"/>
          <ac:spMkLst>
            <pc:docMk/>
            <pc:sldMk cId="2418663300" sldId="318"/>
            <ac:spMk id="10245" creationId="{9E9D7871-5470-4D91-8213-4A46E5028592}"/>
          </ac:spMkLst>
        </pc:spChg>
        <pc:graphicFrameChg chg="add del mod">
          <ac:chgData name="Lorenzo Di Domenico" userId="b92e3e10ad574af4" providerId="LiveId" clId="{7C109891-7D92-491B-AB07-5A1C2FC8D3C7}" dt="2022-03-02T22:25:38.209" v="2117" actId="478"/>
          <ac:graphicFrameMkLst>
            <pc:docMk/>
            <pc:sldMk cId="2418663300" sldId="318"/>
            <ac:graphicFrameMk id="2" creationId="{2E12476C-7B6D-42F6-A7F2-5EE5D9868188}"/>
          </ac:graphicFrameMkLst>
        </pc:graphicFrameChg>
        <pc:picChg chg="add mod">
          <ac:chgData name="Lorenzo Di Domenico" userId="b92e3e10ad574af4" providerId="LiveId" clId="{7C109891-7D92-491B-AB07-5A1C2FC8D3C7}" dt="2022-03-02T22:30:20.286" v="2132" actId="1076"/>
          <ac:picMkLst>
            <pc:docMk/>
            <pc:sldMk cId="2418663300" sldId="318"/>
            <ac:picMk id="3" creationId="{211D27B2-417D-4652-97E5-FF8896F0B2A1}"/>
          </ac:picMkLst>
        </pc:picChg>
        <pc:picChg chg="add del mod">
          <ac:chgData name="Lorenzo Di Domenico" userId="b92e3e10ad574af4" providerId="LiveId" clId="{7C109891-7D92-491B-AB07-5A1C2FC8D3C7}" dt="2022-03-02T22:18:34.653" v="2115" actId="478"/>
          <ac:picMkLst>
            <pc:docMk/>
            <pc:sldMk cId="2418663300" sldId="318"/>
            <ac:picMk id="3074" creationId="{D44E0690-4318-4EEE-AA23-6283CF0ABE37}"/>
          </ac:picMkLst>
        </pc:picChg>
        <pc:cxnChg chg="add mod">
          <ac:chgData name="Lorenzo Di Domenico" userId="b92e3e10ad574af4" providerId="LiveId" clId="{7C109891-7D92-491B-AB07-5A1C2FC8D3C7}" dt="2022-03-02T22:24:25.468" v="2116"/>
          <ac:cxnSpMkLst>
            <pc:docMk/>
            <pc:sldMk cId="2418663300" sldId="318"/>
            <ac:cxnSpMk id="9" creationId="{B64758D5-AB3C-4C21-9FBA-F275F5A81B73}"/>
          </ac:cxnSpMkLst>
        </pc:cxnChg>
        <pc:cxnChg chg="add mod">
          <ac:chgData name="Lorenzo Di Domenico" userId="b92e3e10ad574af4" providerId="LiveId" clId="{7C109891-7D92-491B-AB07-5A1C2FC8D3C7}" dt="2022-03-02T22:24:25.468" v="2116"/>
          <ac:cxnSpMkLst>
            <pc:docMk/>
            <pc:sldMk cId="2418663300" sldId="318"/>
            <ac:cxnSpMk id="10" creationId="{79AEEFA3-7316-4664-B28E-CF153571F8A2}"/>
          </ac:cxnSpMkLst>
        </pc:cxnChg>
        <pc:cxnChg chg="add mod">
          <ac:chgData name="Lorenzo Di Domenico" userId="b92e3e10ad574af4" providerId="LiveId" clId="{7C109891-7D92-491B-AB07-5A1C2FC8D3C7}" dt="2022-03-02T22:24:25.468" v="2116"/>
          <ac:cxnSpMkLst>
            <pc:docMk/>
            <pc:sldMk cId="2418663300" sldId="318"/>
            <ac:cxnSpMk id="11" creationId="{03EEBE14-5FDC-4099-ABD2-9DB29FC1300E}"/>
          </ac:cxnSpMkLst>
        </pc:cxnChg>
        <pc:cxnChg chg="add mod">
          <ac:chgData name="Lorenzo Di Domenico" userId="b92e3e10ad574af4" providerId="LiveId" clId="{7C109891-7D92-491B-AB07-5A1C2FC8D3C7}" dt="2022-03-02T22:24:25.468" v="2116"/>
          <ac:cxnSpMkLst>
            <pc:docMk/>
            <pc:sldMk cId="2418663300" sldId="318"/>
            <ac:cxnSpMk id="12" creationId="{1294D398-1236-4F58-A355-134A088CE73E}"/>
          </ac:cxnSpMkLst>
        </pc:cxnChg>
        <pc:cxnChg chg="add mod">
          <ac:chgData name="Lorenzo Di Domenico" userId="b92e3e10ad574af4" providerId="LiveId" clId="{7C109891-7D92-491B-AB07-5A1C2FC8D3C7}" dt="2022-03-02T22:24:25.468" v="2116"/>
          <ac:cxnSpMkLst>
            <pc:docMk/>
            <pc:sldMk cId="2418663300" sldId="318"/>
            <ac:cxnSpMk id="13" creationId="{F2D7BDE1-5361-4174-8DBA-79133E1E16AB}"/>
          </ac:cxnSpMkLst>
        </pc:cxnChg>
        <pc:cxnChg chg="add mod">
          <ac:chgData name="Lorenzo Di Domenico" userId="b92e3e10ad574af4" providerId="LiveId" clId="{7C109891-7D92-491B-AB07-5A1C2FC8D3C7}" dt="2022-03-02T22:24:25.468" v="2116"/>
          <ac:cxnSpMkLst>
            <pc:docMk/>
            <pc:sldMk cId="2418663300" sldId="318"/>
            <ac:cxnSpMk id="14" creationId="{06791070-84CE-48E8-8D28-E53A995CFFFA}"/>
          </ac:cxnSpMkLst>
        </pc:cxnChg>
        <pc:cxnChg chg="add mod">
          <ac:chgData name="Lorenzo Di Domenico" userId="b92e3e10ad574af4" providerId="LiveId" clId="{7C109891-7D92-491B-AB07-5A1C2FC8D3C7}" dt="2022-03-02T22:24:25.468" v="2116"/>
          <ac:cxnSpMkLst>
            <pc:docMk/>
            <pc:sldMk cId="2418663300" sldId="318"/>
            <ac:cxnSpMk id="15" creationId="{25746432-6AFA-4A96-B944-17D271F68D78}"/>
          </ac:cxnSpMkLst>
        </pc:cxnChg>
      </pc:sldChg>
      <pc:sldChg chg="addSp delSp modSp add del mod ord">
        <pc:chgData name="Lorenzo Di Domenico" userId="b92e3e10ad574af4" providerId="LiveId" clId="{7C109891-7D92-491B-AB07-5A1C2FC8D3C7}" dt="2022-03-23T11:06:56.068" v="2169" actId="47"/>
        <pc:sldMkLst>
          <pc:docMk/>
          <pc:sldMk cId="771889679" sldId="319"/>
        </pc:sldMkLst>
        <pc:spChg chg="mod">
          <ac:chgData name="Lorenzo Di Domenico" userId="b92e3e10ad574af4" providerId="LiveId" clId="{7C109891-7D92-491B-AB07-5A1C2FC8D3C7}" dt="2022-03-15T08:04:04.588" v="2165" actId="1076"/>
          <ac:spMkLst>
            <pc:docMk/>
            <pc:sldMk cId="771889679" sldId="319"/>
            <ac:spMk id="6" creationId="{4E39805D-CCC5-444E-A671-59A419CC5C1B}"/>
          </ac:spMkLst>
        </pc:spChg>
        <pc:spChg chg="add del mod">
          <ac:chgData name="Lorenzo Di Domenico" userId="b92e3e10ad574af4" providerId="LiveId" clId="{7C109891-7D92-491B-AB07-5A1C2FC8D3C7}" dt="2022-03-02T20:43:11.780" v="1570" actId="478"/>
          <ac:spMkLst>
            <pc:docMk/>
            <pc:sldMk cId="771889679" sldId="319"/>
            <ac:spMk id="7" creationId="{068771F9-9324-4043-8851-DFF79DD40662}"/>
          </ac:spMkLst>
        </pc:spChg>
        <pc:spChg chg="add del mod">
          <ac:chgData name="Lorenzo Di Domenico" userId="b92e3e10ad574af4" providerId="LiveId" clId="{7C109891-7D92-491B-AB07-5A1C2FC8D3C7}" dt="2022-03-02T20:43:11.780" v="1570" actId="478"/>
          <ac:spMkLst>
            <pc:docMk/>
            <pc:sldMk cId="771889679" sldId="319"/>
            <ac:spMk id="9" creationId="{A71A022D-B832-4133-9B15-79DC037A8D9A}"/>
          </ac:spMkLst>
        </pc:spChg>
        <pc:spChg chg="add del mod">
          <ac:chgData name="Lorenzo Di Domenico" userId="b92e3e10ad574af4" providerId="LiveId" clId="{7C109891-7D92-491B-AB07-5A1C2FC8D3C7}" dt="2022-03-02T20:43:11.780" v="1570" actId="478"/>
          <ac:spMkLst>
            <pc:docMk/>
            <pc:sldMk cId="771889679" sldId="319"/>
            <ac:spMk id="10" creationId="{F6E2482F-E724-453A-B1F5-CA3880DC6DED}"/>
          </ac:spMkLst>
        </pc:spChg>
        <pc:spChg chg="add del mod">
          <ac:chgData name="Lorenzo Di Domenico" userId="b92e3e10ad574af4" providerId="LiveId" clId="{7C109891-7D92-491B-AB07-5A1C2FC8D3C7}" dt="2022-03-02T20:43:11.780" v="1570" actId="478"/>
          <ac:spMkLst>
            <pc:docMk/>
            <pc:sldMk cId="771889679" sldId="319"/>
            <ac:spMk id="11" creationId="{317DFD64-7414-4B57-A1D6-A5867292A47B}"/>
          </ac:spMkLst>
        </pc:spChg>
        <pc:spChg chg="add del mod">
          <ac:chgData name="Lorenzo Di Domenico" userId="b92e3e10ad574af4" providerId="LiveId" clId="{7C109891-7D92-491B-AB07-5A1C2FC8D3C7}" dt="2022-03-02T20:43:11.780" v="1570" actId="478"/>
          <ac:spMkLst>
            <pc:docMk/>
            <pc:sldMk cId="771889679" sldId="319"/>
            <ac:spMk id="12" creationId="{0C73F2E7-E0CB-46B4-B07B-C03A5C484C80}"/>
          </ac:spMkLst>
        </pc:spChg>
        <pc:spChg chg="add del mod">
          <ac:chgData name="Lorenzo Di Domenico" userId="b92e3e10ad574af4" providerId="LiveId" clId="{7C109891-7D92-491B-AB07-5A1C2FC8D3C7}" dt="2022-03-02T20:43:11.780" v="1570" actId="478"/>
          <ac:spMkLst>
            <pc:docMk/>
            <pc:sldMk cId="771889679" sldId="319"/>
            <ac:spMk id="13" creationId="{E9AA7CDC-3A1E-4368-9A1A-CA0026A8EC5A}"/>
          </ac:spMkLst>
        </pc:spChg>
        <pc:spChg chg="add del mod">
          <ac:chgData name="Lorenzo Di Domenico" userId="b92e3e10ad574af4" providerId="LiveId" clId="{7C109891-7D92-491B-AB07-5A1C2FC8D3C7}" dt="2022-03-02T20:43:11.780" v="1570" actId="478"/>
          <ac:spMkLst>
            <pc:docMk/>
            <pc:sldMk cId="771889679" sldId="319"/>
            <ac:spMk id="14" creationId="{0280D571-FB6D-4B3C-BC09-A36B3AC22349}"/>
          </ac:spMkLst>
        </pc:spChg>
        <pc:spChg chg="add del mod">
          <ac:chgData name="Lorenzo Di Domenico" userId="b92e3e10ad574af4" providerId="LiveId" clId="{7C109891-7D92-491B-AB07-5A1C2FC8D3C7}" dt="2022-03-02T20:43:11.780" v="1570" actId="478"/>
          <ac:spMkLst>
            <pc:docMk/>
            <pc:sldMk cId="771889679" sldId="319"/>
            <ac:spMk id="15" creationId="{0A5A18DF-94A1-4412-B2F5-B5CD54330A4A}"/>
          </ac:spMkLst>
        </pc:spChg>
        <pc:spChg chg="add del mod">
          <ac:chgData name="Lorenzo Di Domenico" userId="b92e3e10ad574af4" providerId="LiveId" clId="{7C109891-7D92-491B-AB07-5A1C2FC8D3C7}" dt="2022-03-02T20:43:11.780" v="1570" actId="478"/>
          <ac:spMkLst>
            <pc:docMk/>
            <pc:sldMk cId="771889679" sldId="319"/>
            <ac:spMk id="16" creationId="{277B6A6C-1EF6-49BA-8408-2F685D301C26}"/>
          </ac:spMkLst>
        </pc:spChg>
        <pc:spChg chg="add del mod">
          <ac:chgData name="Lorenzo Di Domenico" userId="b92e3e10ad574af4" providerId="LiveId" clId="{7C109891-7D92-491B-AB07-5A1C2FC8D3C7}" dt="2022-03-02T20:43:11.780" v="1570" actId="478"/>
          <ac:spMkLst>
            <pc:docMk/>
            <pc:sldMk cId="771889679" sldId="319"/>
            <ac:spMk id="17" creationId="{582FDCF9-8EF2-480F-954E-4B8872C294B0}"/>
          </ac:spMkLst>
        </pc:spChg>
        <pc:spChg chg="add del mod">
          <ac:chgData name="Lorenzo Di Domenico" userId="b92e3e10ad574af4" providerId="LiveId" clId="{7C109891-7D92-491B-AB07-5A1C2FC8D3C7}" dt="2022-03-02T20:43:11.780" v="1570" actId="478"/>
          <ac:spMkLst>
            <pc:docMk/>
            <pc:sldMk cId="771889679" sldId="319"/>
            <ac:spMk id="18" creationId="{0DEAB122-1D2D-4069-8CB8-913C3DDB75C9}"/>
          </ac:spMkLst>
        </pc:spChg>
        <pc:spChg chg="mod">
          <ac:chgData name="Lorenzo Di Domenico" userId="b92e3e10ad574af4" providerId="LiveId" clId="{7C109891-7D92-491B-AB07-5A1C2FC8D3C7}" dt="2022-03-02T20:37:10.813" v="1360" actId="6549"/>
          <ac:spMkLst>
            <pc:docMk/>
            <pc:sldMk cId="771889679" sldId="319"/>
            <ac:spMk id="10245" creationId="{9E9D7871-5470-4D91-8213-4A46E5028592}"/>
          </ac:spMkLst>
        </pc:spChg>
        <pc:picChg chg="del mod">
          <ac:chgData name="Lorenzo Di Domenico" userId="b92e3e10ad574af4" providerId="LiveId" clId="{7C109891-7D92-491B-AB07-5A1C2FC8D3C7}" dt="2022-03-02T20:11:38.310" v="992" actId="478"/>
          <ac:picMkLst>
            <pc:docMk/>
            <pc:sldMk cId="771889679" sldId="319"/>
            <ac:picMk id="3074" creationId="{D44E0690-4318-4EEE-AA23-6283CF0ABE37}"/>
          </ac:picMkLst>
        </pc:picChg>
      </pc:sldChg>
      <pc:sldChg chg="addSp delSp modSp add del mod">
        <pc:chgData name="Lorenzo Di Domenico" userId="b92e3e10ad574af4" providerId="LiveId" clId="{7C109891-7D92-491B-AB07-5A1C2FC8D3C7}" dt="2022-03-02T19:53:01.880" v="583" actId="47"/>
        <pc:sldMkLst>
          <pc:docMk/>
          <pc:sldMk cId="2997268782" sldId="319"/>
        </pc:sldMkLst>
        <pc:spChg chg="add del mod">
          <ac:chgData name="Lorenzo Di Domenico" userId="b92e3e10ad574af4" providerId="LiveId" clId="{7C109891-7D92-491B-AB07-5A1C2FC8D3C7}" dt="2022-03-02T19:47:51.875" v="332" actId="767"/>
          <ac:spMkLst>
            <pc:docMk/>
            <pc:sldMk cId="2997268782" sldId="319"/>
            <ac:spMk id="4" creationId="{0A8B2F63-D2C4-4CA6-BBD8-60CB674E095A}"/>
          </ac:spMkLst>
        </pc:spChg>
        <pc:spChg chg="add del mod">
          <ac:chgData name="Lorenzo Di Domenico" userId="b92e3e10ad574af4" providerId="LiveId" clId="{7C109891-7D92-491B-AB07-5A1C2FC8D3C7}" dt="2022-03-02T19:47:48.968" v="330" actId="767"/>
          <ac:spMkLst>
            <pc:docMk/>
            <pc:sldMk cId="2997268782" sldId="319"/>
            <ac:spMk id="5" creationId="{25D5DA37-8EFC-49A0-8644-D031B6A81DEE}"/>
          </ac:spMkLst>
        </pc:spChg>
        <pc:spChg chg="add del">
          <ac:chgData name="Lorenzo Di Domenico" userId="b92e3e10ad574af4" providerId="LiveId" clId="{7C109891-7D92-491B-AB07-5A1C2FC8D3C7}" dt="2022-03-02T19:47:18.154" v="323" actId="22"/>
          <ac:spMkLst>
            <pc:docMk/>
            <pc:sldMk cId="2997268782" sldId="319"/>
            <ac:spMk id="6" creationId="{D3AF22DA-2D23-4244-9E99-2F21ED64CC60}"/>
          </ac:spMkLst>
        </pc:spChg>
        <pc:spChg chg="add del mod">
          <ac:chgData name="Lorenzo Di Domenico" userId="b92e3e10ad574af4" providerId="LiveId" clId="{7C109891-7D92-491B-AB07-5A1C2FC8D3C7}" dt="2022-03-02T19:51:16.996" v="338" actId="478"/>
          <ac:spMkLst>
            <pc:docMk/>
            <pc:sldMk cId="2997268782" sldId="319"/>
            <ac:spMk id="7" creationId="{D5975425-8ADD-4B1C-9BAC-9CD7E54BCF35}"/>
          </ac:spMkLst>
        </pc:spChg>
        <pc:spChg chg="add del">
          <ac:chgData name="Lorenzo Di Domenico" userId="b92e3e10ad574af4" providerId="LiveId" clId="{7C109891-7D92-491B-AB07-5A1C2FC8D3C7}" dt="2022-03-02T19:47:23.560" v="325" actId="22"/>
          <ac:spMkLst>
            <pc:docMk/>
            <pc:sldMk cId="2997268782" sldId="319"/>
            <ac:spMk id="9" creationId="{16D2FA28-D170-4645-ABC1-2B824F660E23}"/>
          </ac:spMkLst>
        </pc:spChg>
        <pc:spChg chg="add">
          <ac:chgData name="Lorenzo Di Domenico" userId="b92e3e10ad574af4" providerId="LiveId" clId="{7C109891-7D92-491B-AB07-5A1C2FC8D3C7}" dt="2022-03-02T19:51:25.056" v="339" actId="11529"/>
          <ac:spMkLst>
            <pc:docMk/>
            <pc:sldMk cId="2997268782" sldId="319"/>
            <ac:spMk id="10" creationId="{8CE7A324-3057-4849-8C66-FDC021E48853}"/>
          </ac:spMkLst>
        </pc:spChg>
        <pc:spChg chg="add mod">
          <ac:chgData name="Lorenzo Di Domenico" userId="b92e3e10ad574af4" providerId="LiveId" clId="{7C109891-7D92-491B-AB07-5A1C2FC8D3C7}" dt="2022-03-02T19:51:35.491" v="347" actId="20577"/>
          <ac:spMkLst>
            <pc:docMk/>
            <pc:sldMk cId="2997268782" sldId="319"/>
            <ac:spMk id="11" creationId="{391D90EE-B8B7-44D4-BDC5-94ABECE2302F}"/>
          </ac:spMkLst>
        </pc:spChg>
        <pc:spChg chg="mod">
          <ac:chgData name="Lorenzo Di Domenico" userId="b92e3e10ad574af4" providerId="LiveId" clId="{7C109891-7D92-491B-AB07-5A1C2FC8D3C7}" dt="2022-03-02T19:51:04.606" v="335" actId="27636"/>
          <ac:spMkLst>
            <pc:docMk/>
            <pc:sldMk cId="2997268782" sldId="319"/>
            <ac:spMk id="10245" creationId="{9E9D7871-5470-4D91-8213-4A46E5028592}"/>
          </ac:spMkLst>
        </pc:spChg>
      </pc:sldChg>
      <pc:sldChg chg="addSp modSp add del mod">
        <pc:chgData name="Lorenzo Di Domenico" userId="b92e3e10ad574af4" providerId="LiveId" clId="{7C109891-7D92-491B-AB07-5A1C2FC8D3C7}" dt="2022-03-23T11:41:01.100" v="4753" actId="47"/>
        <pc:sldMkLst>
          <pc:docMk/>
          <pc:sldMk cId="2044158085" sldId="320"/>
        </pc:sldMkLst>
        <pc:spChg chg="mod">
          <ac:chgData name="Lorenzo Di Domenico" userId="b92e3e10ad574af4" providerId="LiveId" clId="{7C109891-7D92-491B-AB07-5A1C2FC8D3C7}" dt="2022-03-03T07:26:45.411" v="2143" actId="14100"/>
          <ac:spMkLst>
            <pc:docMk/>
            <pc:sldMk cId="2044158085" sldId="320"/>
            <ac:spMk id="6" creationId="{4E39805D-CCC5-444E-A671-59A419CC5C1B}"/>
          </ac:spMkLst>
        </pc:spChg>
        <pc:spChg chg="mod">
          <ac:chgData name="Lorenzo Di Domenico" userId="b92e3e10ad574af4" providerId="LiveId" clId="{7C109891-7D92-491B-AB07-5A1C2FC8D3C7}" dt="2022-03-03T07:26:54.027" v="2158" actId="14100"/>
          <ac:spMkLst>
            <pc:docMk/>
            <pc:sldMk cId="2044158085" sldId="320"/>
            <ac:spMk id="18" creationId="{0DEAB122-1D2D-4069-8CB8-913C3DDB75C9}"/>
          </ac:spMkLst>
        </pc:spChg>
        <pc:spChg chg="add mod">
          <ac:chgData name="Lorenzo Di Domenico" userId="b92e3e10ad574af4" providerId="LiveId" clId="{7C109891-7D92-491B-AB07-5A1C2FC8D3C7}" dt="2022-03-03T07:26:39.971" v="2141" actId="20577"/>
          <ac:spMkLst>
            <pc:docMk/>
            <pc:sldMk cId="2044158085" sldId="320"/>
            <ac:spMk id="19" creationId="{BF4DFCC1-9F4F-4F87-AE77-2B0EACA9221B}"/>
          </ac:spMkLst>
        </pc:spChg>
        <pc:spChg chg="mod">
          <ac:chgData name="Lorenzo Di Domenico" userId="b92e3e10ad574af4" providerId="LiveId" clId="{7C109891-7D92-491B-AB07-5A1C2FC8D3C7}" dt="2022-03-02T20:44:38.759" v="1682" actId="20577"/>
          <ac:spMkLst>
            <pc:docMk/>
            <pc:sldMk cId="2044158085" sldId="320"/>
            <ac:spMk id="10245" creationId="{9E9D7871-5470-4D91-8213-4A46E5028592}"/>
          </ac:spMkLst>
        </pc:spChg>
      </pc:sldChg>
      <pc:sldChg chg="addSp delSp modSp add del mod">
        <pc:chgData name="Lorenzo Di Domenico" userId="b92e3e10ad574af4" providerId="LiveId" clId="{7C109891-7D92-491B-AB07-5A1C2FC8D3C7}" dt="2022-03-23T11:41:04.266" v="4757" actId="47"/>
        <pc:sldMkLst>
          <pc:docMk/>
          <pc:sldMk cId="3528060613" sldId="321"/>
        </pc:sldMkLst>
        <pc:spChg chg="mod">
          <ac:chgData name="Lorenzo Di Domenico" userId="b92e3e10ad574af4" providerId="LiveId" clId="{7C109891-7D92-491B-AB07-5A1C2FC8D3C7}" dt="2022-03-02T20:48:38.699" v="1794" actId="20577"/>
          <ac:spMkLst>
            <pc:docMk/>
            <pc:sldMk cId="3528060613" sldId="321"/>
            <ac:spMk id="10245" creationId="{9E9D7871-5470-4D91-8213-4A46E5028592}"/>
          </ac:spMkLst>
        </pc:spChg>
        <pc:picChg chg="del">
          <ac:chgData name="Lorenzo Di Domenico" userId="b92e3e10ad574af4" providerId="LiveId" clId="{7C109891-7D92-491B-AB07-5A1C2FC8D3C7}" dt="2022-03-02T20:48:21.536" v="1722" actId="478"/>
          <ac:picMkLst>
            <pc:docMk/>
            <pc:sldMk cId="3528060613" sldId="321"/>
            <ac:picMk id="4" creationId="{051AE679-93D9-44E1-B6C2-1534C21BC44B}"/>
          </ac:picMkLst>
        </pc:picChg>
        <pc:picChg chg="add mod">
          <ac:chgData name="Lorenzo Di Domenico" userId="b92e3e10ad574af4" providerId="LiveId" clId="{7C109891-7D92-491B-AB07-5A1C2FC8D3C7}" dt="2022-03-02T20:48:27.090" v="1725" actId="1076"/>
          <ac:picMkLst>
            <pc:docMk/>
            <pc:sldMk cId="3528060613" sldId="321"/>
            <ac:picMk id="7" creationId="{780097B6-4571-4223-B9A1-EE48DB5F285A}"/>
          </ac:picMkLst>
        </pc:picChg>
      </pc:sldChg>
      <pc:sldChg chg="add del ord">
        <pc:chgData name="Lorenzo Di Domenico" userId="b92e3e10ad574af4" providerId="LiveId" clId="{7C109891-7D92-491B-AB07-5A1C2FC8D3C7}" dt="2022-03-23T11:41:01.868" v="4754" actId="47"/>
        <pc:sldMkLst>
          <pc:docMk/>
          <pc:sldMk cId="425737865" sldId="322"/>
        </pc:sldMkLst>
      </pc:sldChg>
      <pc:sldChg chg="delSp modSp add del mod ord">
        <pc:chgData name="Lorenzo Di Domenico" userId="b92e3e10ad574af4" providerId="LiveId" clId="{7C109891-7D92-491B-AB07-5A1C2FC8D3C7}" dt="2022-03-29T11:15:18.294" v="12778" actId="478"/>
        <pc:sldMkLst>
          <pc:docMk/>
          <pc:sldMk cId="2143119309" sldId="323"/>
        </pc:sldMkLst>
        <pc:spChg chg="del">
          <ac:chgData name="Lorenzo Di Domenico" userId="b92e3e10ad574af4" providerId="LiveId" clId="{7C109891-7D92-491B-AB07-5A1C2FC8D3C7}" dt="2022-03-29T11:15:18.294" v="12778" actId="478"/>
          <ac:spMkLst>
            <pc:docMk/>
            <pc:sldMk cId="2143119309" sldId="323"/>
            <ac:spMk id="8" creationId="{D6EFB848-DA9C-4EDC-BCDD-A2D41A9286E3}"/>
          </ac:spMkLst>
        </pc:spChg>
        <pc:spChg chg="mod">
          <ac:chgData name="Lorenzo Di Domenico" userId="b92e3e10ad574af4" providerId="LiveId" clId="{7C109891-7D92-491B-AB07-5A1C2FC8D3C7}" dt="2022-03-29T11:15:15.840" v="12777" actId="6549"/>
          <ac:spMkLst>
            <pc:docMk/>
            <pc:sldMk cId="2143119309" sldId="323"/>
            <ac:spMk id="12" creationId="{1A43F747-5F74-4BA9-B720-2B5E9AE7A851}"/>
          </ac:spMkLst>
        </pc:spChg>
        <pc:spChg chg="mod">
          <ac:chgData name="Lorenzo Di Domenico" userId="b92e3e10ad574af4" providerId="LiveId" clId="{7C109891-7D92-491B-AB07-5A1C2FC8D3C7}" dt="2022-03-27T20:08:09.448" v="4904" actId="1076"/>
          <ac:spMkLst>
            <pc:docMk/>
            <pc:sldMk cId="2143119309" sldId="323"/>
            <ac:spMk id="10245" creationId="{9E9D7871-5470-4D91-8213-4A46E5028592}"/>
          </ac:spMkLst>
        </pc:spChg>
      </pc:sldChg>
      <pc:sldChg chg="new del">
        <pc:chgData name="Lorenzo Di Domenico" userId="b92e3e10ad574af4" providerId="LiveId" clId="{7C109891-7D92-491B-AB07-5A1C2FC8D3C7}" dt="2022-03-02T22:31:05.102" v="2134" actId="47"/>
        <pc:sldMkLst>
          <pc:docMk/>
          <pc:sldMk cId="408291509" sldId="324"/>
        </pc:sldMkLst>
      </pc:sldChg>
      <pc:sldChg chg="addSp delSp modSp add mod">
        <pc:chgData name="Lorenzo Di Domenico" userId="b92e3e10ad574af4" providerId="LiveId" clId="{7C109891-7D92-491B-AB07-5A1C2FC8D3C7}" dt="2022-03-29T11:15:24.070" v="12785" actId="478"/>
        <pc:sldMkLst>
          <pc:docMk/>
          <pc:sldMk cId="447520702" sldId="324"/>
        </pc:sldMkLst>
        <pc:spChg chg="del">
          <ac:chgData name="Lorenzo Di Domenico" userId="b92e3e10ad574af4" providerId="LiveId" clId="{7C109891-7D92-491B-AB07-5A1C2FC8D3C7}" dt="2022-03-29T11:15:24.070" v="12785" actId="478"/>
          <ac:spMkLst>
            <pc:docMk/>
            <pc:sldMk cId="447520702" sldId="324"/>
            <ac:spMk id="8" creationId="{D6EFB848-DA9C-4EDC-BCDD-A2D41A9286E3}"/>
          </ac:spMkLst>
        </pc:spChg>
        <pc:spChg chg="mod">
          <ac:chgData name="Lorenzo Di Domenico" userId="b92e3e10ad574af4" providerId="LiveId" clId="{7C109891-7D92-491B-AB07-5A1C2FC8D3C7}" dt="2022-03-29T11:15:22.221" v="12784" actId="20577"/>
          <ac:spMkLst>
            <pc:docMk/>
            <pc:sldMk cId="447520702" sldId="324"/>
            <ac:spMk id="12" creationId="{1A43F747-5F74-4BA9-B720-2B5E9AE7A851}"/>
          </ac:spMkLst>
        </pc:spChg>
        <pc:picChg chg="add del">
          <ac:chgData name="Lorenzo Di Domenico" userId="b92e3e10ad574af4" providerId="LiveId" clId="{7C109891-7D92-491B-AB07-5A1C2FC8D3C7}" dt="2022-03-27T20:12:21.076" v="4911" actId="22"/>
          <ac:picMkLst>
            <pc:docMk/>
            <pc:sldMk cId="447520702" sldId="324"/>
            <ac:picMk id="3" creationId="{4736556E-A535-422F-A09E-313200D37443}"/>
          </ac:picMkLst>
        </pc:picChg>
      </pc:sldChg>
      <pc:sldChg chg="delSp modSp add mod">
        <pc:chgData name="Lorenzo Di Domenico" userId="b92e3e10ad574af4" providerId="LiveId" clId="{7C109891-7D92-491B-AB07-5A1C2FC8D3C7}" dt="2022-03-31T08:28:31.605" v="18104" actId="20577"/>
        <pc:sldMkLst>
          <pc:docMk/>
          <pc:sldMk cId="163216579" sldId="325"/>
        </pc:sldMkLst>
        <pc:spChg chg="del">
          <ac:chgData name="Lorenzo Di Domenico" userId="b92e3e10ad574af4" providerId="LiveId" clId="{7C109891-7D92-491B-AB07-5A1C2FC8D3C7}" dt="2022-03-29T11:14:48.982" v="12738" actId="478"/>
          <ac:spMkLst>
            <pc:docMk/>
            <pc:sldMk cId="163216579" sldId="325"/>
            <ac:spMk id="8" creationId="{D6EFB848-DA9C-4EDC-BCDD-A2D41A9286E3}"/>
          </ac:spMkLst>
        </pc:spChg>
        <pc:spChg chg="mod">
          <ac:chgData name="Lorenzo Di Domenico" userId="b92e3e10ad574af4" providerId="LiveId" clId="{7C109891-7D92-491B-AB07-5A1C2FC8D3C7}" dt="2022-03-31T08:28:31.605" v="18104" actId="20577"/>
          <ac:spMkLst>
            <pc:docMk/>
            <pc:sldMk cId="163216579" sldId="325"/>
            <ac:spMk id="9" creationId="{5E1EFE71-3CB0-4229-BC03-54489FD74369}"/>
          </ac:spMkLst>
        </pc:spChg>
      </pc:sldChg>
      <pc:sldChg chg="addSp delSp modSp add del mod">
        <pc:chgData name="Lorenzo Di Domenico" userId="b92e3e10ad574af4" providerId="LiveId" clId="{7C109891-7D92-491B-AB07-5A1C2FC8D3C7}" dt="2022-03-28T13:57:42.395" v="12649" actId="2696"/>
        <pc:sldMkLst>
          <pc:docMk/>
          <pc:sldMk cId="870180946" sldId="325"/>
        </pc:sldMkLst>
        <pc:spChg chg="add del mod">
          <ac:chgData name="Lorenzo Di Domenico" userId="b92e3e10ad574af4" providerId="LiveId" clId="{7C109891-7D92-491B-AB07-5A1C2FC8D3C7}" dt="2022-03-27T20:12:14.265" v="4907" actId="478"/>
          <ac:spMkLst>
            <pc:docMk/>
            <pc:sldMk cId="870180946" sldId="325"/>
            <ac:spMk id="2" creationId="{8736F066-4948-4EA7-8A08-918F6ACAE24E}"/>
          </ac:spMkLst>
        </pc:spChg>
        <pc:spChg chg="add mod">
          <ac:chgData name="Lorenzo Di Domenico" userId="b92e3e10ad574af4" providerId="LiveId" clId="{7C109891-7D92-491B-AB07-5A1C2FC8D3C7}" dt="2022-03-27T22:09:40.711" v="6451" actId="5793"/>
          <ac:spMkLst>
            <pc:docMk/>
            <pc:sldMk cId="870180946" sldId="325"/>
            <ac:spMk id="9" creationId="{5E1EFE71-3CB0-4229-BC03-54489FD74369}"/>
          </ac:spMkLst>
        </pc:spChg>
        <pc:spChg chg="mod">
          <ac:chgData name="Lorenzo Di Domenico" userId="b92e3e10ad574af4" providerId="LiveId" clId="{7C109891-7D92-491B-AB07-5A1C2FC8D3C7}" dt="2022-03-23T14:32:02.394" v="4832" actId="20577"/>
          <ac:spMkLst>
            <pc:docMk/>
            <pc:sldMk cId="870180946" sldId="325"/>
            <ac:spMk id="12" creationId="{1A43F747-5F74-4BA9-B720-2B5E9AE7A851}"/>
          </ac:spMkLst>
        </pc:spChg>
        <pc:spChg chg="mod">
          <ac:chgData name="Lorenzo Di Domenico" userId="b92e3e10ad574af4" providerId="LiveId" clId="{7C109891-7D92-491B-AB07-5A1C2FC8D3C7}" dt="2022-03-27T21:39:39.172" v="6059" actId="14100"/>
          <ac:spMkLst>
            <pc:docMk/>
            <pc:sldMk cId="870180946" sldId="325"/>
            <ac:spMk id="10245" creationId="{9E9D7871-5470-4D91-8213-4A46E5028592}"/>
          </ac:spMkLst>
        </pc:spChg>
        <pc:picChg chg="add del">
          <ac:chgData name="Lorenzo Di Domenico" userId="b92e3e10ad574af4" providerId="LiveId" clId="{7C109891-7D92-491B-AB07-5A1C2FC8D3C7}" dt="2022-03-27T20:12:19.087" v="4909" actId="22"/>
          <ac:picMkLst>
            <pc:docMk/>
            <pc:sldMk cId="870180946" sldId="325"/>
            <ac:picMk id="4" creationId="{2B9F6B4C-E6C6-45F0-A30A-B045581FE864}"/>
          </ac:picMkLst>
        </pc:picChg>
      </pc:sldChg>
      <pc:sldChg chg="add del">
        <pc:chgData name="Lorenzo Di Domenico" userId="b92e3e10ad574af4" providerId="LiveId" clId="{7C109891-7D92-491B-AB07-5A1C2FC8D3C7}" dt="2022-03-28T13:58:04.307" v="12651" actId="2696"/>
        <pc:sldMkLst>
          <pc:docMk/>
          <pc:sldMk cId="4201149749" sldId="325"/>
        </pc:sldMkLst>
      </pc:sldChg>
      <pc:sldChg chg="delSp add">
        <pc:chgData name="Lorenzo Di Domenico" userId="b92e3e10ad574af4" providerId="LiveId" clId="{7C109891-7D92-491B-AB07-5A1C2FC8D3C7}" dt="2022-03-29T11:14:32.358" v="12714" actId="478"/>
        <pc:sldMkLst>
          <pc:docMk/>
          <pc:sldMk cId="59430147" sldId="326"/>
        </pc:sldMkLst>
        <pc:spChg chg="del">
          <ac:chgData name="Lorenzo Di Domenico" userId="b92e3e10ad574af4" providerId="LiveId" clId="{7C109891-7D92-491B-AB07-5A1C2FC8D3C7}" dt="2022-03-29T11:14:32.358" v="12714" actId="478"/>
          <ac:spMkLst>
            <pc:docMk/>
            <pc:sldMk cId="59430147" sldId="326"/>
            <ac:spMk id="8" creationId="{D6EFB848-DA9C-4EDC-BCDD-A2D41A9286E3}"/>
          </ac:spMkLst>
        </pc:spChg>
      </pc:sldChg>
      <pc:sldChg chg="addSp delSp modSp add del mod">
        <pc:chgData name="Lorenzo Di Domenico" userId="b92e3e10ad574af4" providerId="LiveId" clId="{7C109891-7D92-491B-AB07-5A1C2FC8D3C7}" dt="2022-03-28T13:57:42.395" v="12649" actId="2696"/>
        <pc:sldMkLst>
          <pc:docMk/>
          <pc:sldMk cId="1211451826" sldId="326"/>
        </pc:sldMkLst>
        <pc:spChg chg="add del">
          <ac:chgData name="Lorenzo Di Domenico" userId="b92e3e10ad574af4" providerId="LiveId" clId="{7C109891-7D92-491B-AB07-5A1C2FC8D3C7}" dt="2022-03-27T20:24:25.357" v="5500"/>
          <ac:spMkLst>
            <pc:docMk/>
            <pc:sldMk cId="1211451826" sldId="326"/>
            <ac:spMk id="2" creationId="{0C2C985D-C0A1-4ECC-B73A-8FEDB69EC348}"/>
          </ac:spMkLst>
        </pc:spChg>
        <pc:spChg chg="add del mod">
          <ac:chgData name="Lorenzo Di Domenico" userId="b92e3e10ad574af4" providerId="LiveId" clId="{7C109891-7D92-491B-AB07-5A1C2FC8D3C7}" dt="2022-03-27T20:32:26.232" v="5907" actId="1076"/>
          <ac:spMkLst>
            <pc:docMk/>
            <pc:sldMk cId="1211451826" sldId="326"/>
            <ac:spMk id="9" creationId="{5E1EFE71-3CB0-4229-BC03-54489FD74369}"/>
          </ac:spMkLst>
        </pc:spChg>
        <pc:spChg chg="mod">
          <ac:chgData name="Lorenzo Di Domenico" userId="b92e3e10ad574af4" providerId="LiveId" clId="{7C109891-7D92-491B-AB07-5A1C2FC8D3C7}" dt="2022-03-27T22:31:36.363" v="8193" actId="20577"/>
          <ac:spMkLst>
            <pc:docMk/>
            <pc:sldMk cId="1211451826" sldId="326"/>
            <ac:spMk id="10245" creationId="{9E9D7871-5470-4D91-8213-4A46E5028592}"/>
          </ac:spMkLst>
        </pc:spChg>
        <pc:picChg chg="add mod">
          <ac:chgData name="Lorenzo Di Domenico" userId="b92e3e10ad574af4" providerId="LiveId" clId="{7C109891-7D92-491B-AB07-5A1C2FC8D3C7}" dt="2022-03-27T20:32:28.060" v="5908" actId="1076"/>
          <ac:picMkLst>
            <pc:docMk/>
            <pc:sldMk cId="1211451826" sldId="326"/>
            <ac:picMk id="4" creationId="{FBE7C937-7660-4E63-B9BD-04B2DF8A7653}"/>
          </ac:picMkLst>
        </pc:picChg>
      </pc:sldChg>
      <pc:sldChg chg="add del">
        <pc:chgData name="Lorenzo Di Domenico" userId="b92e3e10ad574af4" providerId="LiveId" clId="{7C109891-7D92-491B-AB07-5A1C2FC8D3C7}" dt="2022-03-28T13:58:10.370" v="12653" actId="2696"/>
        <pc:sldMkLst>
          <pc:docMk/>
          <pc:sldMk cId="2505078886" sldId="326"/>
        </pc:sldMkLst>
      </pc:sldChg>
      <pc:sldChg chg="modSp add del mod">
        <pc:chgData name="Lorenzo Di Domenico" userId="b92e3e10ad574af4" providerId="LiveId" clId="{7C109891-7D92-491B-AB07-5A1C2FC8D3C7}" dt="2022-03-28T13:57:42.395" v="12649" actId="2696"/>
        <pc:sldMkLst>
          <pc:docMk/>
          <pc:sldMk cId="961658248" sldId="327"/>
        </pc:sldMkLst>
        <pc:spChg chg="mod">
          <ac:chgData name="Lorenzo Di Domenico" userId="b92e3e10ad574af4" providerId="LiveId" clId="{7C109891-7D92-491B-AB07-5A1C2FC8D3C7}" dt="2022-03-27T22:10:13.307" v="6556" actId="20577"/>
          <ac:spMkLst>
            <pc:docMk/>
            <pc:sldMk cId="961658248" sldId="327"/>
            <ac:spMk id="9" creationId="{5E1EFE71-3CB0-4229-BC03-54489FD74369}"/>
          </ac:spMkLst>
        </pc:spChg>
      </pc:sldChg>
      <pc:sldChg chg="add del">
        <pc:chgData name="Lorenzo Di Domenico" userId="b92e3e10ad574af4" providerId="LiveId" clId="{7C109891-7D92-491B-AB07-5A1C2FC8D3C7}" dt="2022-03-28T13:58:04.307" v="12651" actId="2696"/>
        <pc:sldMkLst>
          <pc:docMk/>
          <pc:sldMk cId="2277868086" sldId="327"/>
        </pc:sldMkLst>
      </pc:sldChg>
      <pc:sldChg chg="delSp modSp add mod">
        <pc:chgData name="Lorenzo Di Domenico" userId="b92e3e10ad574af4" providerId="LiveId" clId="{7C109891-7D92-491B-AB07-5A1C2FC8D3C7}" dt="2022-03-31T10:59:14.403" v="18114" actId="20577"/>
        <pc:sldMkLst>
          <pc:docMk/>
          <pc:sldMk cId="3524213661" sldId="327"/>
        </pc:sldMkLst>
        <pc:spChg chg="del">
          <ac:chgData name="Lorenzo Di Domenico" userId="b92e3e10ad574af4" providerId="LiveId" clId="{7C109891-7D92-491B-AB07-5A1C2FC8D3C7}" dt="2022-03-29T11:14:55.414" v="12753" actId="478"/>
          <ac:spMkLst>
            <pc:docMk/>
            <pc:sldMk cId="3524213661" sldId="327"/>
            <ac:spMk id="8" creationId="{D6EFB848-DA9C-4EDC-BCDD-A2D41A9286E3}"/>
          </ac:spMkLst>
        </pc:spChg>
        <pc:spChg chg="mod">
          <ac:chgData name="Lorenzo Di Domenico" userId="b92e3e10ad574af4" providerId="LiveId" clId="{7C109891-7D92-491B-AB07-5A1C2FC8D3C7}" dt="2022-03-31T10:59:14.403" v="18114" actId="20577"/>
          <ac:spMkLst>
            <pc:docMk/>
            <pc:sldMk cId="3524213661" sldId="327"/>
            <ac:spMk id="9" creationId="{5E1EFE71-3CB0-4229-BC03-54489FD74369}"/>
          </ac:spMkLst>
        </pc:spChg>
        <pc:spChg chg="mod">
          <ac:chgData name="Lorenzo Di Domenico" userId="b92e3e10ad574af4" providerId="LiveId" clId="{7C109891-7D92-491B-AB07-5A1C2FC8D3C7}" dt="2022-03-31T08:19:13.787" v="18045" actId="20577"/>
          <ac:spMkLst>
            <pc:docMk/>
            <pc:sldMk cId="3524213661" sldId="327"/>
            <ac:spMk id="10245" creationId="{9E9D7871-5470-4D91-8213-4A46E5028592}"/>
          </ac:spMkLst>
        </pc:spChg>
      </pc:sldChg>
      <pc:sldChg chg="addSp delSp modSp add del mod">
        <pc:chgData name="Lorenzo Di Domenico" userId="b92e3e10ad574af4" providerId="LiveId" clId="{7C109891-7D92-491B-AB07-5A1C2FC8D3C7}" dt="2022-03-28T13:57:42.395" v="12649" actId="2696"/>
        <pc:sldMkLst>
          <pc:docMk/>
          <pc:sldMk cId="840627203" sldId="328"/>
        </pc:sldMkLst>
        <pc:spChg chg="add del mod">
          <ac:chgData name="Lorenzo Di Domenico" userId="b92e3e10ad574af4" providerId="LiveId" clId="{7C109891-7D92-491B-AB07-5A1C2FC8D3C7}" dt="2022-03-27T21:39:14.110" v="6031"/>
          <ac:spMkLst>
            <pc:docMk/>
            <pc:sldMk cId="840627203" sldId="328"/>
            <ac:spMk id="7" creationId="{B34D5787-475E-4378-82CB-D9BB5E453452}"/>
          </ac:spMkLst>
        </pc:spChg>
        <pc:spChg chg="mod">
          <ac:chgData name="Lorenzo Di Domenico" userId="b92e3e10ad574af4" providerId="LiveId" clId="{7C109891-7D92-491B-AB07-5A1C2FC8D3C7}" dt="2022-03-27T21:39:15.086" v="6032" actId="6549"/>
          <ac:spMkLst>
            <pc:docMk/>
            <pc:sldMk cId="840627203" sldId="328"/>
            <ac:spMk id="9" creationId="{5E1EFE71-3CB0-4229-BC03-54489FD74369}"/>
          </ac:spMkLst>
        </pc:spChg>
        <pc:spChg chg="add mod">
          <ac:chgData name="Lorenzo Di Domenico" userId="b92e3e10ad574af4" providerId="LiveId" clId="{7C109891-7D92-491B-AB07-5A1C2FC8D3C7}" dt="2022-03-28T11:41:10.622" v="12115" actId="255"/>
          <ac:spMkLst>
            <pc:docMk/>
            <pc:sldMk cId="840627203" sldId="328"/>
            <ac:spMk id="10" creationId="{4A293FF6-49DE-4E4D-9E35-10120B1EBFA3}"/>
          </ac:spMkLst>
        </pc:spChg>
      </pc:sldChg>
      <pc:sldChg chg="delSp modSp add del mod">
        <pc:chgData name="Lorenzo Di Domenico" userId="b92e3e10ad574af4" providerId="LiveId" clId="{7C109891-7D92-491B-AB07-5A1C2FC8D3C7}" dt="2022-03-29T11:37:19.716" v="13788" actId="2696"/>
        <pc:sldMkLst>
          <pc:docMk/>
          <pc:sldMk cId="1063152988" sldId="328"/>
        </pc:sldMkLst>
        <pc:spChg chg="del">
          <ac:chgData name="Lorenzo Di Domenico" userId="b92e3e10ad574af4" providerId="LiveId" clId="{7C109891-7D92-491B-AB07-5A1C2FC8D3C7}" dt="2022-03-29T11:14:05.944" v="12705" actId="478"/>
          <ac:spMkLst>
            <pc:docMk/>
            <pc:sldMk cId="1063152988" sldId="328"/>
            <ac:spMk id="8" creationId="{D6EFB848-DA9C-4EDC-BCDD-A2D41A9286E3}"/>
          </ac:spMkLst>
        </pc:spChg>
        <pc:spChg chg="mod">
          <ac:chgData name="Lorenzo Di Domenico" userId="b92e3e10ad574af4" providerId="LiveId" clId="{7C109891-7D92-491B-AB07-5A1C2FC8D3C7}" dt="2022-03-29T11:14:02.289" v="12704" actId="14100"/>
          <ac:spMkLst>
            <pc:docMk/>
            <pc:sldMk cId="1063152988" sldId="328"/>
            <ac:spMk id="9" creationId="{5E1EFE71-3CB0-4229-BC03-54489FD74369}"/>
          </ac:spMkLst>
        </pc:spChg>
        <pc:spChg chg="mod">
          <ac:chgData name="Lorenzo Di Domenico" userId="b92e3e10ad574af4" providerId="LiveId" clId="{7C109891-7D92-491B-AB07-5A1C2FC8D3C7}" dt="2022-03-29T11:28:22.792" v="13544" actId="790"/>
          <ac:spMkLst>
            <pc:docMk/>
            <pc:sldMk cId="1063152988" sldId="328"/>
            <ac:spMk id="10" creationId="{4A293FF6-49DE-4E4D-9E35-10120B1EBFA3}"/>
          </ac:spMkLst>
        </pc:spChg>
        <pc:spChg chg="mod">
          <ac:chgData name="Lorenzo Di Domenico" userId="b92e3e10ad574af4" providerId="LiveId" clId="{7C109891-7D92-491B-AB07-5A1C2FC8D3C7}" dt="2022-03-29T11:30:05.949" v="13568" actId="14100"/>
          <ac:spMkLst>
            <pc:docMk/>
            <pc:sldMk cId="1063152988" sldId="328"/>
            <ac:spMk id="10245" creationId="{9E9D7871-5470-4D91-8213-4A46E5028592}"/>
          </ac:spMkLst>
        </pc:spChg>
      </pc:sldChg>
      <pc:sldChg chg="modSp add mod">
        <pc:chgData name="Lorenzo Di Domenico" userId="b92e3e10ad574af4" providerId="LiveId" clId="{7C109891-7D92-491B-AB07-5A1C2FC8D3C7}" dt="2022-03-31T08:27:10.925" v="18103" actId="20577"/>
        <pc:sldMkLst>
          <pc:docMk/>
          <pc:sldMk cId="3807475778" sldId="328"/>
        </pc:sldMkLst>
        <pc:spChg chg="mod">
          <ac:chgData name="Lorenzo Di Domenico" userId="b92e3e10ad574af4" providerId="LiveId" clId="{7C109891-7D92-491B-AB07-5A1C2FC8D3C7}" dt="2022-03-31T08:27:10.925" v="18103" actId="20577"/>
          <ac:spMkLst>
            <pc:docMk/>
            <pc:sldMk cId="3807475778" sldId="328"/>
            <ac:spMk id="10" creationId="{4A293FF6-49DE-4E4D-9E35-10120B1EBFA3}"/>
          </ac:spMkLst>
        </pc:spChg>
        <pc:spChg chg="mod">
          <ac:chgData name="Lorenzo Di Domenico" userId="b92e3e10ad574af4" providerId="LiveId" clId="{7C109891-7D92-491B-AB07-5A1C2FC8D3C7}" dt="2022-03-29T11:37:57.312" v="13836" actId="14100"/>
          <ac:spMkLst>
            <pc:docMk/>
            <pc:sldMk cId="3807475778" sldId="328"/>
            <ac:spMk id="10245" creationId="{9E9D7871-5470-4D91-8213-4A46E5028592}"/>
          </ac:spMkLst>
        </pc:spChg>
      </pc:sldChg>
      <pc:sldChg chg="delSp modSp add del mod">
        <pc:chgData name="Lorenzo Di Domenico" userId="b92e3e10ad574af4" providerId="LiveId" clId="{7C109891-7D92-491B-AB07-5A1C2FC8D3C7}" dt="2022-03-29T11:37:19.716" v="13788" actId="2696"/>
        <pc:sldMkLst>
          <pc:docMk/>
          <pc:sldMk cId="1875752066" sldId="329"/>
        </pc:sldMkLst>
        <pc:spChg chg="del">
          <ac:chgData name="Lorenzo Di Domenico" userId="b92e3e10ad574af4" providerId="LiveId" clId="{7C109891-7D92-491B-AB07-5A1C2FC8D3C7}" dt="2022-03-29T11:14:29.598" v="12713" actId="478"/>
          <ac:spMkLst>
            <pc:docMk/>
            <pc:sldMk cId="1875752066" sldId="329"/>
            <ac:spMk id="8" creationId="{D6EFB848-DA9C-4EDC-BCDD-A2D41A9286E3}"/>
          </ac:spMkLst>
        </pc:spChg>
        <pc:spChg chg="del mod">
          <ac:chgData name="Lorenzo Di Domenico" userId="b92e3e10ad574af4" providerId="LiveId" clId="{7C109891-7D92-491B-AB07-5A1C2FC8D3C7}" dt="2022-03-29T11:14:27.742" v="12712" actId="478"/>
          <ac:spMkLst>
            <pc:docMk/>
            <pc:sldMk cId="1875752066" sldId="329"/>
            <ac:spMk id="9" creationId="{5E1EFE71-3CB0-4229-BC03-54489FD74369}"/>
          </ac:spMkLst>
        </pc:spChg>
        <pc:spChg chg="mod">
          <ac:chgData name="Lorenzo Di Domenico" userId="b92e3e10ad574af4" providerId="LiveId" clId="{7C109891-7D92-491B-AB07-5A1C2FC8D3C7}" dt="2022-03-29T11:31:34.190" v="13765" actId="20577"/>
          <ac:spMkLst>
            <pc:docMk/>
            <pc:sldMk cId="1875752066" sldId="329"/>
            <ac:spMk id="10" creationId="{4A293FF6-49DE-4E4D-9E35-10120B1EBFA3}"/>
          </ac:spMkLst>
        </pc:spChg>
      </pc:sldChg>
      <pc:sldChg chg="modSp add mod">
        <pc:chgData name="Lorenzo Di Domenico" userId="b92e3e10ad574af4" providerId="LiveId" clId="{7C109891-7D92-491B-AB07-5A1C2FC8D3C7}" dt="2022-03-31T11:07:21.205" v="18859" actId="20577"/>
        <pc:sldMkLst>
          <pc:docMk/>
          <pc:sldMk cId="2297521598" sldId="329"/>
        </pc:sldMkLst>
        <pc:spChg chg="mod">
          <ac:chgData name="Lorenzo Di Domenico" userId="b92e3e10ad574af4" providerId="LiveId" clId="{7C109891-7D92-491B-AB07-5A1C2FC8D3C7}" dt="2022-03-31T11:07:21.205" v="18859" actId="20577"/>
          <ac:spMkLst>
            <pc:docMk/>
            <pc:sldMk cId="2297521598" sldId="329"/>
            <ac:spMk id="10" creationId="{4A293FF6-49DE-4E4D-9E35-10120B1EBFA3}"/>
          </ac:spMkLst>
        </pc:spChg>
        <pc:picChg chg="mod">
          <ac:chgData name="Lorenzo Di Domenico" userId="b92e3e10ad574af4" providerId="LiveId" clId="{7C109891-7D92-491B-AB07-5A1C2FC8D3C7}" dt="2022-03-31T11:06:59.270" v="18829" actId="1076"/>
          <ac:picMkLst>
            <pc:docMk/>
            <pc:sldMk cId="2297521598" sldId="329"/>
            <ac:picMk id="2" creationId="{19993102-9C7A-4476-AB13-2B8C09912DA9}"/>
          </ac:picMkLst>
        </pc:picChg>
      </pc:sldChg>
      <pc:sldChg chg="addSp delSp modSp add del mod">
        <pc:chgData name="Lorenzo Di Domenico" userId="b92e3e10ad574af4" providerId="LiveId" clId="{7C109891-7D92-491B-AB07-5A1C2FC8D3C7}" dt="2022-03-28T13:57:42.395" v="12649" actId="2696"/>
        <pc:sldMkLst>
          <pc:docMk/>
          <pc:sldMk cId="4204152429" sldId="329"/>
        </pc:sldMkLst>
        <pc:spChg chg="mod">
          <ac:chgData name="Lorenzo Di Domenico" userId="b92e3e10ad574af4" providerId="LiveId" clId="{7C109891-7D92-491B-AB07-5A1C2FC8D3C7}" dt="2022-03-27T22:12:00.881" v="6756" actId="20577"/>
          <ac:spMkLst>
            <pc:docMk/>
            <pc:sldMk cId="4204152429" sldId="329"/>
            <ac:spMk id="10" creationId="{4A293FF6-49DE-4E4D-9E35-10120B1EBFA3}"/>
          </ac:spMkLst>
        </pc:spChg>
        <pc:spChg chg="add del mod">
          <ac:chgData name="Lorenzo Di Domenico" userId="b92e3e10ad574af4" providerId="LiveId" clId="{7C109891-7D92-491B-AB07-5A1C2FC8D3C7}" dt="2022-03-27T22:12:10.562" v="6758"/>
          <ac:spMkLst>
            <pc:docMk/>
            <pc:sldMk cId="4204152429" sldId="329"/>
            <ac:spMk id="15" creationId="{DF77E253-3AAE-4E1C-8AF2-AA7B6D0FEF32}"/>
          </ac:spMkLst>
        </pc:spChg>
        <pc:spChg chg="add del mod">
          <ac:chgData name="Lorenzo Di Domenico" userId="b92e3e10ad574af4" providerId="LiveId" clId="{7C109891-7D92-491B-AB07-5A1C2FC8D3C7}" dt="2022-03-27T22:12:10.562" v="6758"/>
          <ac:spMkLst>
            <pc:docMk/>
            <pc:sldMk cId="4204152429" sldId="329"/>
            <ac:spMk id="16" creationId="{7354805C-681F-4A40-A04F-78F27A7A2225}"/>
          </ac:spMkLst>
        </pc:spChg>
        <pc:spChg chg="mod">
          <ac:chgData name="Lorenzo Di Domenico" userId="b92e3e10ad574af4" providerId="LiveId" clId="{7C109891-7D92-491B-AB07-5A1C2FC8D3C7}" dt="2022-03-27T22:11:54.963" v="6755" actId="20577"/>
          <ac:spMkLst>
            <pc:docMk/>
            <pc:sldMk cId="4204152429" sldId="329"/>
            <ac:spMk id="10245" creationId="{9E9D7871-5470-4D91-8213-4A46E5028592}"/>
          </ac:spMkLst>
        </pc:spChg>
        <pc:picChg chg="add mod">
          <ac:chgData name="Lorenzo Di Domenico" userId="b92e3e10ad574af4" providerId="LiveId" clId="{7C109891-7D92-491B-AB07-5A1C2FC8D3C7}" dt="2022-03-27T22:12:13.862" v="6760" actId="1076"/>
          <ac:picMkLst>
            <pc:docMk/>
            <pc:sldMk cId="4204152429" sldId="329"/>
            <ac:picMk id="2" creationId="{19993102-9C7A-4476-AB13-2B8C09912DA9}"/>
          </ac:picMkLst>
        </pc:picChg>
        <pc:cxnChg chg="add del mod">
          <ac:chgData name="Lorenzo Di Domenico" userId="b92e3e10ad574af4" providerId="LiveId" clId="{7C109891-7D92-491B-AB07-5A1C2FC8D3C7}" dt="2022-03-27T22:12:10.562" v="6758"/>
          <ac:cxnSpMkLst>
            <pc:docMk/>
            <pc:sldMk cId="4204152429" sldId="329"/>
            <ac:cxnSpMk id="11" creationId="{234FA419-726D-4323-99B8-692C27EF1CBD}"/>
          </ac:cxnSpMkLst>
        </pc:cxnChg>
        <pc:cxnChg chg="add del mod">
          <ac:chgData name="Lorenzo Di Domenico" userId="b92e3e10ad574af4" providerId="LiveId" clId="{7C109891-7D92-491B-AB07-5A1C2FC8D3C7}" dt="2022-03-27T22:12:10.562" v="6758"/>
          <ac:cxnSpMkLst>
            <pc:docMk/>
            <pc:sldMk cId="4204152429" sldId="329"/>
            <ac:cxnSpMk id="13" creationId="{AF9F9634-8104-425E-BE80-322E3D183BE5}"/>
          </ac:cxnSpMkLst>
        </pc:cxnChg>
        <pc:cxnChg chg="add del mod">
          <ac:chgData name="Lorenzo Di Domenico" userId="b92e3e10ad574af4" providerId="LiveId" clId="{7C109891-7D92-491B-AB07-5A1C2FC8D3C7}" dt="2022-03-27T22:12:10.562" v="6758"/>
          <ac:cxnSpMkLst>
            <pc:docMk/>
            <pc:sldMk cId="4204152429" sldId="329"/>
            <ac:cxnSpMk id="14" creationId="{54972FB2-9157-435B-834D-E1B8D9487750}"/>
          </ac:cxnSpMkLst>
        </pc:cxnChg>
      </pc:sldChg>
      <pc:sldChg chg="add del">
        <pc:chgData name="Lorenzo Di Domenico" userId="b92e3e10ad574af4" providerId="LiveId" clId="{7C109891-7D92-491B-AB07-5A1C2FC8D3C7}" dt="2022-03-27T22:12:19.563" v="6762" actId="47"/>
        <pc:sldMkLst>
          <pc:docMk/>
          <pc:sldMk cId="560466911" sldId="330"/>
        </pc:sldMkLst>
      </pc:sldChg>
      <pc:sldChg chg="delSp modSp add mod">
        <pc:chgData name="Lorenzo Di Domenico" userId="b92e3e10ad574af4" providerId="LiveId" clId="{7C109891-7D92-491B-AB07-5A1C2FC8D3C7}" dt="2022-03-29T11:16:18.358" v="12796" actId="5793"/>
        <pc:sldMkLst>
          <pc:docMk/>
          <pc:sldMk cId="1892027935" sldId="330"/>
        </pc:sldMkLst>
        <pc:spChg chg="del">
          <ac:chgData name="Lorenzo Di Domenico" userId="b92e3e10ad574af4" providerId="LiveId" clId="{7C109891-7D92-491B-AB07-5A1C2FC8D3C7}" dt="2022-03-29T11:15:35.454" v="12791" actId="478"/>
          <ac:spMkLst>
            <pc:docMk/>
            <pc:sldMk cId="1892027935" sldId="330"/>
            <ac:spMk id="8" creationId="{D6EFB848-DA9C-4EDC-BCDD-A2D41A9286E3}"/>
          </ac:spMkLst>
        </pc:spChg>
        <pc:spChg chg="mod">
          <ac:chgData name="Lorenzo Di Domenico" userId="b92e3e10ad574af4" providerId="LiveId" clId="{7C109891-7D92-491B-AB07-5A1C2FC8D3C7}" dt="2022-03-29T11:15:33.269" v="12790" actId="14100"/>
          <ac:spMkLst>
            <pc:docMk/>
            <pc:sldMk cId="1892027935" sldId="330"/>
            <ac:spMk id="9" creationId="{5E1EFE71-3CB0-4229-BC03-54489FD74369}"/>
          </ac:spMkLst>
        </pc:spChg>
        <pc:spChg chg="mod">
          <ac:chgData name="Lorenzo Di Domenico" userId="b92e3e10ad574af4" providerId="LiveId" clId="{7C109891-7D92-491B-AB07-5A1C2FC8D3C7}" dt="2022-03-29T11:16:18.358" v="12796" actId="5793"/>
          <ac:spMkLst>
            <pc:docMk/>
            <pc:sldMk cId="1892027935" sldId="330"/>
            <ac:spMk id="10" creationId="{4A293FF6-49DE-4E4D-9E35-10120B1EBFA3}"/>
          </ac:spMkLst>
        </pc:spChg>
        <pc:spChg chg="mod">
          <ac:chgData name="Lorenzo Di Domenico" userId="b92e3e10ad574af4" providerId="LiveId" clId="{7C109891-7D92-491B-AB07-5A1C2FC8D3C7}" dt="2022-03-28T10:52:48.588" v="10087" actId="1035"/>
          <ac:spMkLst>
            <pc:docMk/>
            <pc:sldMk cId="1892027935" sldId="330"/>
            <ac:spMk id="10245" creationId="{9E9D7871-5470-4D91-8213-4A46E5028592}"/>
          </ac:spMkLst>
        </pc:spChg>
      </pc:sldChg>
      <pc:sldChg chg="add del">
        <pc:chgData name="Lorenzo Di Domenico" userId="b92e3e10ad574af4" providerId="LiveId" clId="{7C109891-7D92-491B-AB07-5A1C2FC8D3C7}" dt="2022-03-27T22:12:57.086" v="6763" actId="47"/>
        <pc:sldMkLst>
          <pc:docMk/>
          <pc:sldMk cId="254800212" sldId="331"/>
        </pc:sldMkLst>
      </pc:sldChg>
      <pc:sldChg chg="addSp delSp modSp add mod modAnim">
        <pc:chgData name="Lorenzo Di Domenico" userId="b92e3e10ad574af4" providerId="LiveId" clId="{7C109891-7D92-491B-AB07-5A1C2FC8D3C7}" dt="2022-03-30T23:48:11.089" v="17558" actId="1076"/>
        <pc:sldMkLst>
          <pc:docMk/>
          <pc:sldMk cId="340024805" sldId="331"/>
        </pc:sldMkLst>
        <pc:spChg chg="del">
          <ac:chgData name="Lorenzo Di Domenico" userId="b92e3e10ad574af4" providerId="LiveId" clId="{7C109891-7D92-491B-AB07-5A1C2FC8D3C7}" dt="2022-03-29T11:15:09.832" v="12767" actId="478"/>
          <ac:spMkLst>
            <pc:docMk/>
            <pc:sldMk cId="340024805" sldId="331"/>
            <ac:spMk id="8" creationId="{D6EFB848-DA9C-4EDC-BCDD-A2D41A9286E3}"/>
          </ac:spMkLst>
        </pc:spChg>
        <pc:spChg chg="mod">
          <ac:chgData name="Lorenzo Di Domenico" userId="b92e3e10ad574af4" providerId="LiveId" clId="{7C109891-7D92-491B-AB07-5A1C2FC8D3C7}" dt="2022-03-30T23:47:56.904" v="17553" actId="20577"/>
          <ac:spMkLst>
            <pc:docMk/>
            <pc:sldMk cId="340024805" sldId="331"/>
            <ac:spMk id="12" creationId="{1A43F747-5F74-4BA9-B720-2B5E9AE7A851}"/>
          </ac:spMkLst>
        </pc:spChg>
        <pc:spChg chg="mod">
          <ac:chgData name="Lorenzo Di Domenico" userId="b92e3e10ad574af4" providerId="LiveId" clId="{7C109891-7D92-491B-AB07-5A1C2FC8D3C7}" dt="2022-03-30T23:46:34.815" v="17353" actId="20577"/>
          <ac:spMkLst>
            <pc:docMk/>
            <pc:sldMk cId="340024805" sldId="331"/>
            <ac:spMk id="10245" creationId="{9E9D7871-5470-4D91-8213-4A46E5028592}"/>
          </ac:spMkLst>
        </pc:spChg>
        <pc:picChg chg="add mod">
          <ac:chgData name="Lorenzo Di Domenico" userId="b92e3e10ad574af4" providerId="LiveId" clId="{7C109891-7D92-491B-AB07-5A1C2FC8D3C7}" dt="2022-03-27T22:30:05.861" v="8137" actId="1076"/>
          <ac:picMkLst>
            <pc:docMk/>
            <pc:sldMk cId="340024805" sldId="331"/>
            <ac:picMk id="6" creationId="{2D9F4DE4-4FF5-4048-816F-ED7587A4DAF1}"/>
          </ac:picMkLst>
        </pc:picChg>
        <pc:picChg chg="add mod">
          <ac:chgData name="Lorenzo Di Domenico" userId="b92e3e10ad574af4" providerId="LiveId" clId="{7C109891-7D92-491B-AB07-5A1C2FC8D3C7}" dt="2022-03-30T23:48:07.791" v="17556" actId="1076"/>
          <ac:picMkLst>
            <pc:docMk/>
            <pc:sldMk cId="340024805" sldId="331"/>
            <ac:picMk id="7" creationId="{82F7F189-E6CC-4544-B1D1-A564C41133B9}"/>
          </ac:picMkLst>
        </pc:picChg>
        <pc:picChg chg="add mod">
          <ac:chgData name="Lorenzo Di Domenico" userId="b92e3e10ad574af4" providerId="LiveId" clId="{7C109891-7D92-491B-AB07-5A1C2FC8D3C7}" dt="2022-03-30T23:48:04.987" v="17554" actId="1076"/>
          <ac:picMkLst>
            <pc:docMk/>
            <pc:sldMk cId="340024805" sldId="331"/>
            <ac:picMk id="9" creationId="{65101AA5-F846-4E00-AD90-E06377F6DAD0}"/>
          </ac:picMkLst>
        </pc:picChg>
        <pc:picChg chg="add mod">
          <ac:chgData name="Lorenzo Di Domenico" userId="b92e3e10ad574af4" providerId="LiveId" clId="{7C109891-7D92-491B-AB07-5A1C2FC8D3C7}" dt="2022-03-30T23:48:11.089" v="17558" actId="1076"/>
          <ac:picMkLst>
            <pc:docMk/>
            <pc:sldMk cId="340024805" sldId="331"/>
            <ac:picMk id="10" creationId="{94EF94C4-8455-46FA-8702-296171735D21}"/>
          </ac:picMkLst>
        </pc:picChg>
        <pc:picChg chg="add mod">
          <ac:chgData name="Lorenzo Di Domenico" userId="b92e3e10ad574af4" providerId="LiveId" clId="{7C109891-7D92-491B-AB07-5A1C2FC8D3C7}" dt="2022-03-30T23:48:09.742" v="17557" actId="1076"/>
          <ac:picMkLst>
            <pc:docMk/>
            <pc:sldMk cId="340024805" sldId="331"/>
            <ac:picMk id="11" creationId="{3B7D8F2E-2F5A-40ED-AB1E-E20FB96BF12F}"/>
          </ac:picMkLst>
        </pc:picChg>
      </pc:sldChg>
      <pc:sldChg chg="addSp delSp modSp add mod modAnim">
        <pc:chgData name="Lorenzo Di Domenico" userId="b92e3e10ad574af4" providerId="LiveId" clId="{7C109891-7D92-491B-AB07-5A1C2FC8D3C7}" dt="2022-03-29T11:39:56.349" v="13889" actId="478"/>
        <pc:sldMkLst>
          <pc:docMk/>
          <pc:sldMk cId="1679604326" sldId="332"/>
        </pc:sldMkLst>
        <pc:spChg chg="del">
          <ac:chgData name="Lorenzo Di Domenico" userId="b92e3e10ad574af4" providerId="LiveId" clId="{7C109891-7D92-491B-AB07-5A1C2FC8D3C7}" dt="2022-03-29T11:39:56.349" v="13889" actId="478"/>
          <ac:spMkLst>
            <pc:docMk/>
            <pc:sldMk cId="1679604326" sldId="332"/>
            <ac:spMk id="8" creationId="{D6EFB848-DA9C-4EDC-BCDD-A2D41A9286E3}"/>
          </ac:spMkLst>
        </pc:spChg>
        <pc:spChg chg="add del">
          <ac:chgData name="Lorenzo Di Domenico" userId="b92e3e10ad574af4" providerId="LiveId" clId="{7C109891-7D92-491B-AB07-5A1C2FC8D3C7}" dt="2022-03-27T22:39:58.376" v="8200" actId="478"/>
          <ac:spMkLst>
            <pc:docMk/>
            <pc:sldMk cId="1679604326" sldId="332"/>
            <ac:spMk id="9" creationId="{5E1EFE71-3CB0-4229-BC03-54489FD74369}"/>
          </ac:spMkLst>
        </pc:spChg>
        <pc:spChg chg="del">
          <ac:chgData name="Lorenzo Di Domenico" userId="b92e3e10ad574af4" providerId="LiveId" clId="{7C109891-7D92-491B-AB07-5A1C2FC8D3C7}" dt="2022-03-27T22:33:46.011" v="8195" actId="478"/>
          <ac:spMkLst>
            <pc:docMk/>
            <pc:sldMk cId="1679604326" sldId="332"/>
            <ac:spMk id="10" creationId="{4A293FF6-49DE-4E4D-9E35-10120B1EBFA3}"/>
          </ac:spMkLst>
        </pc:spChg>
        <pc:spChg chg="add del mod">
          <ac:chgData name="Lorenzo Di Domenico" userId="b92e3e10ad574af4" providerId="LiveId" clId="{7C109891-7D92-491B-AB07-5A1C2FC8D3C7}" dt="2022-03-27T22:33:53.128" v="8199"/>
          <ac:spMkLst>
            <pc:docMk/>
            <pc:sldMk cId="1679604326" sldId="332"/>
            <ac:spMk id="11" creationId="{9BB2BB76-FE71-4542-AE5E-91A14485B5C2}"/>
          </ac:spMkLst>
        </pc:spChg>
        <pc:spChg chg="add del mod">
          <ac:chgData name="Lorenzo Di Domenico" userId="b92e3e10ad574af4" providerId="LiveId" clId="{7C109891-7D92-491B-AB07-5A1C2FC8D3C7}" dt="2022-03-27T22:33:53.128" v="8199"/>
          <ac:spMkLst>
            <pc:docMk/>
            <pc:sldMk cId="1679604326" sldId="332"/>
            <ac:spMk id="13" creationId="{A7B4386A-E7B9-4899-B842-0F7DE12B4589}"/>
          </ac:spMkLst>
        </pc:spChg>
        <pc:spChg chg="add del mod">
          <ac:chgData name="Lorenzo Di Domenico" userId="b92e3e10ad574af4" providerId="LiveId" clId="{7C109891-7D92-491B-AB07-5A1C2FC8D3C7}" dt="2022-03-27T22:33:53.128" v="8199"/>
          <ac:spMkLst>
            <pc:docMk/>
            <pc:sldMk cId="1679604326" sldId="332"/>
            <ac:spMk id="14" creationId="{1B076C66-2613-484C-BD80-B3CAE23D0F19}"/>
          </ac:spMkLst>
        </pc:spChg>
        <pc:spChg chg="add del mod">
          <ac:chgData name="Lorenzo Di Domenico" userId="b92e3e10ad574af4" providerId="LiveId" clId="{7C109891-7D92-491B-AB07-5A1C2FC8D3C7}" dt="2022-03-27T22:33:53.128" v="8199"/>
          <ac:spMkLst>
            <pc:docMk/>
            <pc:sldMk cId="1679604326" sldId="332"/>
            <ac:spMk id="15" creationId="{26F1885A-F3D5-41C4-AF62-3A9C463DF07F}"/>
          </ac:spMkLst>
        </pc:spChg>
        <pc:spChg chg="add del mod">
          <ac:chgData name="Lorenzo Di Domenico" userId="b92e3e10ad574af4" providerId="LiveId" clId="{7C109891-7D92-491B-AB07-5A1C2FC8D3C7}" dt="2022-03-27T22:33:53.128" v="8199"/>
          <ac:spMkLst>
            <pc:docMk/>
            <pc:sldMk cId="1679604326" sldId="332"/>
            <ac:spMk id="21" creationId="{E76E9A4C-A391-4D38-B7BA-D8C1A7C61954}"/>
          </ac:spMkLst>
        </pc:spChg>
        <pc:spChg chg="add del mod">
          <ac:chgData name="Lorenzo Di Domenico" userId="b92e3e10ad574af4" providerId="LiveId" clId="{7C109891-7D92-491B-AB07-5A1C2FC8D3C7}" dt="2022-03-27T22:33:53.128" v="8199"/>
          <ac:spMkLst>
            <pc:docMk/>
            <pc:sldMk cId="1679604326" sldId="332"/>
            <ac:spMk id="22" creationId="{0EE73205-7179-4586-A559-FCD24BFE7FE6}"/>
          </ac:spMkLst>
        </pc:spChg>
        <pc:spChg chg="add del mod">
          <ac:chgData name="Lorenzo Di Domenico" userId="b92e3e10ad574af4" providerId="LiveId" clId="{7C109891-7D92-491B-AB07-5A1C2FC8D3C7}" dt="2022-03-27T22:33:53.128" v="8199"/>
          <ac:spMkLst>
            <pc:docMk/>
            <pc:sldMk cId="1679604326" sldId="332"/>
            <ac:spMk id="23" creationId="{047B5D4A-9488-4BE1-87BC-D67A22E12BB1}"/>
          </ac:spMkLst>
        </pc:spChg>
        <pc:spChg chg="add del mod">
          <ac:chgData name="Lorenzo Di Domenico" userId="b92e3e10ad574af4" providerId="LiveId" clId="{7C109891-7D92-491B-AB07-5A1C2FC8D3C7}" dt="2022-03-27T22:33:53.128" v="8199"/>
          <ac:spMkLst>
            <pc:docMk/>
            <pc:sldMk cId="1679604326" sldId="332"/>
            <ac:spMk id="24" creationId="{FA072E08-E0E7-4DCC-AEEA-48CE2DEB35DC}"/>
          </ac:spMkLst>
        </pc:spChg>
        <pc:spChg chg="add del mod">
          <ac:chgData name="Lorenzo Di Domenico" userId="b92e3e10ad574af4" providerId="LiveId" clId="{7C109891-7D92-491B-AB07-5A1C2FC8D3C7}" dt="2022-03-27T22:40:02.912" v="8202"/>
          <ac:spMkLst>
            <pc:docMk/>
            <pc:sldMk cId="1679604326" sldId="332"/>
            <ac:spMk id="25" creationId="{21D6C33C-CE10-44C4-AF30-DE0074060C1B}"/>
          </ac:spMkLst>
        </pc:spChg>
        <pc:spChg chg="add mod">
          <ac:chgData name="Lorenzo Di Domenico" userId="b92e3e10ad574af4" providerId="LiveId" clId="{7C109891-7D92-491B-AB07-5A1C2FC8D3C7}" dt="2022-03-28T10:26:06.304" v="9457" actId="1076"/>
          <ac:spMkLst>
            <pc:docMk/>
            <pc:sldMk cId="1679604326" sldId="332"/>
            <ac:spMk id="25" creationId="{93F8E721-EDB5-4744-894C-96628956E830}"/>
          </ac:spMkLst>
        </pc:spChg>
        <pc:spChg chg="add del mod">
          <ac:chgData name="Lorenzo Di Domenico" userId="b92e3e10ad574af4" providerId="LiveId" clId="{7C109891-7D92-491B-AB07-5A1C2FC8D3C7}" dt="2022-03-27T22:40:02.912" v="8202"/>
          <ac:spMkLst>
            <pc:docMk/>
            <pc:sldMk cId="1679604326" sldId="332"/>
            <ac:spMk id="26" creationId="{F563E916-D335-4F62-A211-5F7AD6158798}"/>
          </ac:spMkLst>
        </pc:spChg>
        <pc:spChg chg="add del mod">
          <ac:chgData name="Lorenzo Di Domenico" userId="b92e3e10ad574af4" providerId="LiveId" clId="{7C109891-7D92-491B-AB07-5A1C2FC8D3C7}" dt="2022-03-27T22:40:02.912" v="8202"/>
          <ac:spMkLst>
            <pc:docMk/>
            <pc:sldMk cId="1679604326" sldId="332"/>
            <ac:spMk id="27" creationId="{84E08EAB-E124-4B10-A01B-05D0B7E20261}"/>
          </ac:spMkLst>
        </pc:spChg>
        <pc:spChg chg="add del mod">
          <ac:chgData name="Lorenzo Di Domenico" userId="b92e3e10ad574af4" providerId="LiveId" clId="{7C109891-7D92-491B-AB07-5A1C2FC8D3C7}" dt="2022-03-27T22:40:02.912" v="8202"/>
          <ac:spMkLst>
            <pc:docMk/>
            <pc:sldMk cId="1679604326" sldId="332"/>
            <ac:spMk id="28" creationId="{728AE7CC-C069-4F82-ABF2-11B54D7A0497}"/>
          </ac:spMkLst>
        </pc:spChg>
        <pc:spChg chg="add mod">
          <ac:chgData name="Lorenzo Di Domenico" userId="b92e3e10ad574af4" providerId="LiveId" clId="{7C109891-7D92-491B-AB07-5A1C2FC8D3C7}" dt="2022-03-29T11:18:38.701" v="12960" actId="1076"/>
          <ac:spMkLst>
            <pc:docMk/>
            <pc:sldMk cId="1679604326" sldId="332"/>
            <ac:spMk id="30" creationId="{486C23EF-56D3-4C5E-B32C-C61C735641CA}"/>
          </ac:spMkLst>
        </pc:spChg>
        <pc:spChg chg="add del mod">
          <ac:chgData name="Lorenzo Di Domenico" userId="b92e3e10ad574af4" providerId="LiveId" clId="{7C109891-7D92-491B-AB07-5A1C2FC8D3C7}" dt="2022-03-27T22:40:02.912" v="8202"/>
          <ac:spMkLst>
            <pc:docMk/>
            <pc:sldMk cId="1679604326" sldId="332"/>
            <ac:spMk id="32" creationId="{4EB29657-17FE-4A30-A192-279C4DAC4404}"/>
          </ac:spMkLst>
        </pc:spChg>
        <pc:spChg chg="add del mod">
          <ac:chgData name="Lorenzo Di Domenico" userId="b92e3e10ad574af4" providerId="LiveId" clId="{7C109891-7D92-491B-AB07-5A1C2FC8D3C7}" dt="2022-03-27T22:40:02.912" v="8202"/>
          <ac:spMkLst>
            <pc:docMk/>
            <pc:sldMk cId="1679604326" sldId="332"/>
            <ac:spMk id="33" creationId="{71EB8E0C-CBF7-47AE-B829-A187FA7FABD9}"/>
          </ac:spMkLst>
        </pc:spChg>
        <pc:spChg chg="add del mod">
          <ac:chgData name="Lorenzo Di Domenico" userId="b92e3e10ad574af4" providerId="LiveId" clId="{7C109891-7D92-491B-AB07-5A1C2FC8D3C7}" dt="2022-03-27T22:40:02.912" v="8202"/>
          <ac:spMkLst>
            <pc:docMk/>
            <pc:sldMk cId="1679604326" sldId="332"/>
            <ac:spMk id="34" creationId="{63ABE91F-7419-4CE1-9FFD-E954FCD6999D}"/>
          </ac:spMkLst>
        </pc:spChg>
        <pc:spChg chg="add del mod">
          <ac:chgData name="Lorenzo Di Domenico" userId="b92e3e10ad574af4" providerId="LiveId" clId="{7C109891-7D92-491B-AB07-5A1C2FC8D3C7}" dt="2022-03-27T22:40:02.912" v="8202"/>
          <ac:spMkLst>
            <pc:docMk/>
            <pc:sldMk cId="1679604326" sldId="332"/>
            <ac:spMk id="37" creationId="{76B2DDAF-EC4A-4B06-9C12-F2749492F1CE}"/>
          </ac:spMkLst>
        </pc:spChg>
        <pc:spChg chg="add del mod">
          <ac:chgData name="Lorenzo Di Domenico" userId="b92e3e10ad574af4" providerId="LiveId" clId="{7C109891-7D92-491B-AB07-5A1C2FC8D3C7}" dt="2022-03-27T22:40:02.912" v="8202"/>
          <ac:spMkLst>
            <pc:docMk/>
            <pc:sldMk cId="1679604326" sldId="332"/>
            <ac:spMk id="41" creationId="{DC3E78AD-F3A8-433D-8BF7-DF208C599E1A}"/>
          </ac:spMkLst>
        </pc:spChg>
        <pc:spChg chg="add del mod">
          <ac:chgData name="Lorenzo Di Domenico" userId="b92e3e10ad574af4" providerId="LiveId" clId="{7C109891-7D92-491B-AB07-5A1C2FC8D3C7}" dt="2022-03-27T22:40:02.912" v="8202"/>
          <ac:spMkLst>
            <pc:docMk/>
            <pc:sldMk cId="1679604326" sldId="332"/>
            <ac:spMk id="42" creationId="{DABEDF9E-C23F-4DFE-95DE-F919AAE49048}"/>
          </ac:spMkLst>
        </pc:spChg>
        <pc:spChg chg="add del mod">
          <ac:chgData name="Lorenzo Di Domenico" userId="b92e3e10ad574af4" providerId="LiveId" clId="{7C109891-7D92-491B-AB07-5A1C2FC8D3C7}" dt="2022-03-27T22:40:02.912" v="8202"/>
          <ac:spMkLst>
            <pc:docMk/>
            <pc:sldMk cId="1679604326" sldId="332"/>
            <ac:spMk id="43" creationId="{368EEDA2-634F-4E61-B3F5-AB0AB488CE22}"/>
          </ac:spMkLst>
        </pc:spChg>
        <pc:spChg chg="add mod">
          <ac:chgData name="Lorenzo Di Domenico" userId="b92e3e10ad574af4" providerId="LiveId" clId="{7C109891-7D92-491B-AB07-5A1C2FC8D3C7}" dt="2022-03-28T10:26:06.304" v="9457" actId="1076"/>
          <ac:spMkLst>
            <pc:docMk/>
            <pc:sldMk cId="1679604326" sldId="332"/>
            <ac:spMk id="44" creationId="{58BB81AE-9231-49F9-A36F-EC857919C47F}"/>
          </ac:spMkLst>
        </pc:spChg>
        <pc:spChg chg="add mod">
          <ac:chgData name="Lorenzo Di Domenico" userId="b92e3e10ad574af4" providerId="LiveId" clId="{7C109891-7D92-491B-AB07-5A1C2FC8D3C7}" dt="2022-03-28T10:26:06.304" v="9457" actId="1076"/>
          <ac:spMkLst>
            <pc:docMk/>
            <pc:sldMk cId="1679604326" sldId="332"/>
            <ac:spMk id="45" creationId="{775AE5A0-1E9E-4E59-9BC4-8DA4E95CC95B}"/>
          </ac:spMkLst>
        </pc:spChg>
        <pc:spChg chg="add mod">
          <ac:chgData name="Lorenzo Di Domenico" userId="b92e3e10ad574af4" providerId="LiveId" clId="{7C109891-7D92-491B-AB07-5A1C2FC8D3C7}" dt="2022-03-28T10:26:06.304" v="9457" actId="1076"/>
          <ac:spMkLst>
            <pc:docMk/>
            <pc:sldMk cId="1679604326" sldId="332"/>
            <ac:spMk id="46" creationId="{BB912D6F-F97D-44D2-BF29-9757BAB0C6CB}"/>
          </ac:spMkLst>
        </pc:spChg>
        <pc:spChg chg="add mod">
          <ac:chgData name="Lorenzo Di Domenico" userId="b92e3e10ad574af4" providerId="LiveId" clId="{7C109891-7D92-491B-AB07-5A1C2FC8D3C7}" dt="2022-03-28T10:26:06.304" v="9457" actId="1076"/>
          <ac:spMkLst>
            <pc:docMk/>
            <pc:sldMk cId="1679604326" sldId="332"/>
            <ac:spMk id="47" creationId="{EE2E1F5A-F2DB-4F9D-A98C-D40D9B9E731C}"/>
          </ac:spMkLst>
        </pc:spChg>
        <pc:spChg chg="add mod">
          <ac:chgData name="Lorenzo Di Domenico" userId="b92e3e10ad574af4" providerId="LiveId" clId="{7C109891-7D92-491B-AB07-5A1C2FC8D3C7}" dt="2022-03-28T10:26:06.304" v="9457" actId="1076"/>
          <ac:spMkLst>
            <pc:docMk/>
            <pc:sldMk cId="1679604326" sldId="332"/>
            <ac:spMk id="51" creationId="{A371B555-5C64-437E-B460-A1E11B05F3AF}"/>
          </ac:spMkLst>
        </pc:spChg>
        <pc:spChg chg="add mod">
          <ac:chgData name="Lorenzo Di Domenico" userId="b92e3e10ad574af4" providerId="LiveId" clId="{7C109891-7D92-491B-AB07-5A1C2FC8D3C7}" dt="2022-03-28T10:26:06.304" v="9457" actId="1076"/>
          <ac:spMkLst>
            <pc:docMk/>
            <pc:sldMk cId="1679604326" sldId="332"/>
            <ac:spMk id="52" creationId="{9E6EB4EC-8602-4B6F-A39E-78F38774EE2F}"/>
          </ac:spMkLst>
        </pc:spChg>
        <pc:spChg chg="add mod">
          <ac:chgData name="Lorenzo Di Domenico" userId="b92e3e10ad574af4" providerId="LiveId" clId="{7C109891-7D92-491B-AB07-5A1C2FC8D3C7}" dt="2022-03-28T10:26:06.304" v="9457" actId="1076"/>
          <ac:spMkLst>
            <pc:docMk/>
            <pc:sldMk cId="1679604326" sldId="332"/>
            <ac:spMk id="53" creationId="{29508819-4B8F-4608-A507-EA87BF80E833}"/>
          </ac:spMkLst>
        </pc:spChg>
        <pc:spChg chg="add mod">
          <ac:chgData name="Lorenzo Di Domenico" userId="b92e3e10ad574af4" providerId="LiveId" clId="{7C109891-7D92-491B-AB07-5A1C2FC8D3C7}" dt="2022-03-28T10:26:06.304" v="9457" actId="1076"/>
          <ac:spMkLst>
            <pc:docMk/>
            <pc:sldMk cId="1679604326" sldId="332"/>
            <ac:spMk id="56" creationId="{7449F020-E511-4DCF-8DAB-412440FA342D}"/>
          </ac:spMkLst>
        </pc:spChg>
        <pc:spChg chg="add mod">
          <ac:chgData name="Lorenzo Di Domenico" userId="b92e3e10ad574af4" providerId="LiveId" clId="{7C109891-7D92-491B-AB07-5A1C2FC8D3C7}" dt="2022-03-28T10:26:06.304" v="9457" actId="1076"/>
          <ac:spMkLst>
            <pc:docMk/>
            <pc:sldMk cId="1679604326" sldId="332"/>
            <ac:spMk id="60" creationId="{41C9DE4C-D58E-4C4B-A90B-7DA95F4C1992}"/>
          </ac:spMkLst>
        </pc:spChg>
        <pc:spChg chg="add mod">
          <ac:chgData name="Lorenzo Di Domenico" userId="b92e3e10ad574af4" providerId="LiveId" clId="{7C109891-7D92-491B-AB07-5A1C2FC8D3C7}" dt="2022-03-28T10:26:06.304" v="9457" actId="1076"/>
          <ac:spMkLst>
            <pc:docMk/>
            <pc:sldMk cId="1679604326" sldId="332"/>
            <ac:spMk id="61" creationId="{5DDA4087-FC09-4F14-A000-4E1EDC756885}"/>
          </ac:spMkLst>
        </pc:spChg>
        <pc:spChg chg="add mod">
          <ac:chgData name="Lorenzo Di Domenico" userId="b92e3e10ad574af4" providerId="LiveId" clId="{7C109891-7D92-491B-AB07-5A1C2FC8D3C7}" dt="2022-03-28T10:26:06.304" v="9457" actId="1076"/>
          <ac:spMkLst>
            <pc:docMk/>
            <pc:sldMk cId="1679604326" sldId="332"/>
            <ac:spMk id="62" creationId="{1B4B6316-E72B-4BD8-B736-0A74F947A694}"/>
          </ac:spMkLst>
        </pc:spChg>
        <pc:spChg chg="mod">
          <ac:chgData name="Lorenzo Di Domenico" userId="b92e3e10ad574af4" providerId="LiveId" clId="{7C109891-7D92-491B-AB07-5A1C2FC8D3C7}" dt="2022-03-28T10:50:18.329" v="9718" actId="20577"/>
          <ac:spMkLst>
            <pc:docMk/>
            <pc:sldMk cId="1679604326" sldId="332"/>
            <ac:spMk id="10245" creationId="{9E9D7871-5470-4D91-8213-4A46E5028592}"/>
          </ac:spMkLst>
        </pc:spChg>
        <pc:cxnChg chg="add mod">
          <ac:chgData name="Lorenzo Di Domenico" userId="b92e3e10ad574af4" providerId="LiveId" clId="{7C109891-7D92-491B-AB07-5A1C2FC8D3C7}" dt="2022-03-28T10:26:06.304" v="9457" actId="1076"/>
          <ac:cxnSpMkLst>
            <pc:docMk/>
            <pc:sldMk cId="1679604326" sldId="332"/>
            <ac:cxnSpMk id="3" creationId="{59272103-8631-4A15-A02B-B2A606DF33A8}"/>
          </ac:cxnSpMkLst>
        </pc:cxnChg>
        <pc:cxnChg chg="add del mod">
          <ac:chgData name="Lorenzo Di Domenico" userId="b92e3e10ad574af4" providerId="LiveId" clId="{7C109891-7D92-491B-AB07-5A1C2FC8D3C7}" dt="2022-03-27T22:33:53.128" v="8199"/>
          <ac:cxnSpMkLst>
            <pc:docMk/>
            <pc:sldMk cId="1679604326" sldId="332"/>
            <ac:cxnSpMk id="16" creationId="{C8EFE67F-620B-46BF-BCC2-B26F6F674ECE}"/>
          </ac:cxnSpMkLst>
        </pc:cxnChg>
        <pc:cxnChg chg="add del mod">
          <ac:chgData name="Lorenzo Di Domenico" userId="b92e3e10ad574af4" providerId="LiveId" clId="{7C109891-7D92-491B-AB07-5A1C2FC8D3C7}" dt="2022-03-27T22:33:53.128" v="8199"/>
          <ac:cxnSpMkLst>
            <pc:docMk/>
            <pc:sldMk cId="1679604326" sldId="332"/>
            <ac:cxnSpMk id="17" creationId="{048BC2C8-E84E-4C4D-86E1-94DA689D99AD}"/>
          </ac:cxnSpMkLst>
        </pc:cxnChg>
        <pc:cxnChg chg="add del mod">
          <ac:chgData name="Lorenzo Di Domenico" userId="b92e3e10ad574af4" providerId="LiveId" clId="{7C109891-7D92-491B-AB07-5A1C2FC8D3C7}" dt="2022-03-27T22:33:53.128" v="8199"/>
          <ac:cxnSpMkLst>
            <pc:docMk/>
            <pc:sldMk cId="1679604326" sldId="332"/>
            <ac:cxnSpMk id="18" creationId="{E8D950C5-BE53-4BCB-8099-CE80649B6E25}"/>
          </ac:cxnSpMkLst>
        </pc:cxnChg>
        <pc:cxnChg chg="add del mod">
          <ac:chgData name="Lorenzo Di Domenico" userId="b92e3e10ad574af4" providerId="LiveId" clId="{7C109891-7D92-491B-AB07-5A1C2FC8D3C7}" dt="2022-03-27T22:33:53.128" v="8199"/>
          <ac:cxnSpMkLst>
            <pc:docMk/>
            <pc:sldMk cId="1679604326" sldId="332"/>
            <ac:cxnSpMk id="19" creationId="{15417F64-26B1-4354-95FF-F5A288C3DC5A}"/>
          </ac:cxnSpMkLst>
        </pc:cxnChg>
        <pc:cxnChg chg="add del mod">
          <ac:chgData name="Lorenzo Di Domenico" userId="b92e3e10ad574af4" providerId="LiveId" clId="{7C109891-7D92-491B-AB07-5A1C2FC8D3C7}" dt="2022-03-27T22:33:53.128" v="8199"/>
          <ac:cxnSpMkLst>
            <pc:docMk/>
            <pc:sldMk cId="1679604326" sldId="332"/>
            <ac:cxnSpMk id="20" creationId="{AB6A27A5-D896-41E9-80A8-58E63277AEA6}"/>
          </ac:cxnSpMkLst>
        </pc:cxnChg>
        <pc:cxnChg chg="add del mod">
          <ac:chgData name="Lorenzo Di Domenico" userId="b92e3e10ad574af4" providerId="LiveId" clId="{7C109891-7D92-491B-AB07-5A1C2FC8D3C7}" dt="2022-03-27T22:40:02.912" v="8202"/>
          <ac:cxnSpMkLst>
            <pc:docMk/>
            <pc:sldMk cId="1679604326" sldId="332"/>
            <ac:cxnSpMk id="29" creationId="{A6D4514E-0A51-433F-9B34-104A7B6E2BFA}"/>
          </ac:cxnSpMkLst>
        </pc:cxnChg>
        <pc:cxnChg chg="add del mod">
          <ac:chgData name="Lorenzo Di Domenico" userId="b92e3e10ad574af4" providerId="LiveId" clId="{7C109891-7D92-491B-AB07-5A1C2FC8D3C7}" dt="2022-03-27T22:40:02.912" v="8202"/>
          <ac:cxnSpMkLst>
            <pc:docMk/>
            <pc:sldMk cId="1679604326" sldId="332"/>
            <ac:cxnSpMk id="30" creationId="{46976E66-1624-417D-A69F-2AD5B3665185}"/>
          </ac:cxnSpMkLst>
        </pc:cxnChg>
        <pc:cxnChg chg="add del mod">
          <ac:chgData name="Lorenzo Di Domenico" userId="b92e3e10ad574af4" providerId="LiveId" clId="{7C109891-7D92-491B-AB07-5A1C2FC8D3C7}" dt="2022-03-27T22:40:02.912" v="8202"/>
          <ac:cxnSpMkLst>
            <pc:docMk/>
            <pc:sldMk cId="1679604326" sldId="332"/>
            <ac:cxnSpMk id="31" creationId="{FA28A5CF-7826-4EFF-AA71-55FEF2A5D0D9}"/>
          </ac:cxnSpMkLst>
        </pc:cxnChg>
        <pc:cxnChg chg="add del mod">
          <ac:chgData name="Lorenzo Di Domenico" userId="b92e3e10ad574af4" providerId="LiveId" clId="{7C109891-7D92-491B-AB07-5A1C2FC8D3C7}" dt="2022-03-27T22:40:02.912" v="8202"/>
          <ac:cxnSpMkLst>
            <pc:docMk/>
            <pc:sldMk cId="1679604326" sldId="332"/>
            <ac:cxnSpMk id="35" creationId="{1C93FD7E-2C89-4621-969B-FCD5EC901D1D}"/>
          </ac:cxnSpMkLst>
        </pc:cxnChg>
        <pc:cxnChg chg="add del mod">
          <ac:chgData name="Lorenzo Di Domenico" userId="b92e3e10ad574af4" providerId="LiveId" clId="{7C109891-7D92-491B-AB07-5A1C2FC8D3C7}" dt="2022-03-27T22:40:02.912" v="8202"/>
          <ac:cxnSpMkLst>
            <pc:docMk/>
            <pc:sldMk cId="1679604326" sldId="332"/>
            <ac:cxnSpMk id="36" creationId="{263BB5E5-7305-46C4-8ACD-0B2910163E22}"/>
          </ac:cxnSpMkLst>
        </pc:cxnChg>
        <pc:cxnChg chg="add del mod">
          <ac:chgData name="Lorenzo Di Domenico" userId="b92e3e10ad574af4" providerId="LiveId" clId="{7C109891-7D92-491B-AB07-5A1C2FC8D3C7}" dt="2022-03-27T22:40:02.912" v="8202"/>
          <ac:cxnSpMkLst>
            <pc:docMk/>
            <pc:sldMk cId="1679604326" sldId="332"/>
            <ac:cxnSpMk id="38" creationId="{5A08C220-14CD-42CD-8724-7803647E8345}"/>
          </ac:cxnSpMkLst>
        </pc:cxnChg>
        <pc:cxnChg chg="add del mod">
          <ac:chgData name="Lorenzo Di Domenico" userId="b92e3e10ad574af4" providerId="LiveId" clId="{7C109891-7D92-491B-AB07-5A1C2FC8D3C7}" dt="2022-03-27T22:40:02.912" v="8202"/>
          <ac:cxnSpMkLst>
            <pc:docMk/>
            <pc:sldMk cId="1679604326" sldId="332"/>
            <ac:cxnSpMk id="39" creationId="{3457627E-C7BE-4CA5-B51F-3181A06AA67A}"/>
          </ac:cxnSpMkLst>
        </pc:cxnChg>
        <pc:cxnChg chg="add del mod">
          <ac:chgData name="Lorenzo Di Domenico" userId="b92e3e10ad574af4" providerId="LiveId" clId="{7C109891-7D92-491B-AB07-5A1C2FC8D3C7}" dt="2022-03-27T22:40:02.912" v="8202"/>
          <ac:cxnSpMkLst>
            <pc:docMk/>
            <pc:sldMk cId="1679604326" sldId="332"/>
            <ac:cxnSpMk id="40" creationId="{86A78F93-4761-405A-89F2-10FC2189D52D}"/>
          </ac:cxnSpMkLst>
        </pc:cxnChg>
        <pc:cxnChg chg="add mod">
          <ac:chgData name="Lorenzo Di Domenico" userId="b92e3e10ad574af4" providerId="LiveId" clId="{7C109891-7D92-491B-AB07-5A1C2FC8D3C7}" dt="2022-03-28T10:26:06.304" v="9457" actId="1076"/>
          <ac:cxnSpMkLst>
            <pc:docMk/>
            <pc:sldMk cId="1679604326" sldId="332"/>
            <ac:cxnSpMk id="48" creationId="{98AB7672-E279-4302-92A7-854A3398ECA2}"/>
          </ac:cxnSpMkLst>
        </pc:cxnChg>
        <pc:cxnChg chg="add mod">
          <ac:chgData name="Lorenzo Di Domenico" userId="b92e3e10ad574af4" providerId="LiveId" clId="{7C109891-7D92-491B-AB07-5A1C2FC8D3C7}" dt="2022-03-28T10:26:06.304" v="9457" actId="1076"/>
          <ac:cxnSpMkLst>
            <pc:docMk/>
            <pc:sldMk cId="1679604326" sldId="332"/>
            <ac:cxnSpMk id="49" creationId="{94BFE60F-DD0A-44F0-9045-C4989FFC9F32}"/>
          </ac:cxnSpMkLst>
        </pc:cxnChg>
        <pc:cxnChg chg="add mod">
          <ac:chgData name="Lorenzo Di Domenico" userId="b92e3e10ad574af4" providerId="LiveId" clId="{7C109891-7D92-491B-AB07-5A1C2FC8D3C7}" dt="2022-03-28T10:26:06.304" v="9457" actId="1076"/>
          <ac:cxnSpMkLst>
            <pc:docMk/>
            <pc:sldMk cId="1679604326" sldId="332"/>
            <ac:cxnSpMk id="50" creationId="{0AE97BC4-844E-4F47-AB96-E1862CBD4602}"/>
          </ac:cxnSpMkLst>
        </pc:cxnChg>
        <pc:cxnChg chg="add mod">
          <ac:chgData name="Lorenzo Di Domenico" userId="b92e3e10ad574af4" providerId="LiveId" clId="{7C109891-7D92-491B-AB07-5A1C2FC8D3C7}" dt="2022-03-28T10:26:06.304" v="9457" actId="1076"/>
          <ac:cxnSpMkLst>
            <pc:docMk/>
            <pc:sldMk cId="1679604326" sldId="332"/>
            <ac:cxnSpMk id="54" creationId="{E0935B7E-01EF-49B4-A90B-4B054A09C9BC}"/>
          </ac:cxnSpMkLst>
        </pc:cxnChg>
        <pc:cxnChg chg="add mod">
          <ac:chgData name="Lorenzo Di Domenico" userId="b92e3e10ad574af4" providerId="LiveId" clId="{7C109891-7D92-491B-AB07-5A1C2FC8D3C7}" dt="2022-03-28T10:26:06.304" v="9457" actId="1076"/>
          <ac:cxnSpMkLst>
            <pc:docMk/>
            <pc:sldMk cId="1679604326" sldId="332"/>
            <ac:cxnSpMk id="55" creationId="{623B1131-7FA9-42E9-8A6F-15ED43A6F797}"/>
          </ac:cxnSpMkLst>
        </pc:cxnChg>
        <pc:cxnChg chg="add mod">
          <ac:chgData name="Lorenzo Di Domenico" userId="b92e3e10ad574af4" providerId="LiveId" clId="{7C109891-7D92-491B-AB07-5A1C2FC8D3C7}" dt="2022-03-28T10:26:06.304" v="9457" actId="1076"/>
          <ac:cxnSpMkLst>
            <pc:docMk/>
            <pc:sldMk cId="1679604326" sldId="332"/>
            <ac:cxnSpMk id="57" creationId="{2219E422-8A9D-41E8-9B02-EEA7B86E4B1A}"/>
          </ac:cxnSpMkLst>
        </pc:cxnChg>
        <pc:cxnChg chg="add mod">
          <ac:chgData name="Lorenzo Di Domenico" userId="b92e3e10ad574af4" providerId="LiveId" clId="{7C109891-7D92-491B-AB07-5A1C2FC8D3C7}" dt="2022-03-28T10:26:06.304" v="9457" actId="1076"/>
          <ac:cxnSpMkLst>
            <pc:docMk/>
            <pc:sldMk cId="1679604326" sldId="332"/>
            <ac:cxnSpMk id="58" creationId="{3A1E3120-99F4-42A4-BBA2-FE1B29F357AE}"/>
          </ac:cxnSpMkLst>
        </pc:cxnChg>
        <pc:cxnChg chg="add mod">
          <ac:chgData name="Lorenzo Di Domenico" userId="b92e3e10ad574af4" providerId="LiveId" clId="{7C109891-7D92-491B-AB07-5A1C2FC8D3C7}" dt="2022-03-28T10:26:06.304" v="9457" actId="1076"/>
          <ac:cxnSpMkLst>
            <pc:docMk/>
            <pc:sldMk cId="1679604326" sldId="332"/>
            <ac:cxnSpMk id="59" creationId="{180FA1ED-A611-445F-8B43-E3AD18E781D4}"/>
          </ac:cxnSpMkLst>
        </pc:cxnChg>
      </pc:sldChg>
      <pc:sldChg chg="modSp add del mod">
        <pc:chgData name="Lorenzo Di Domenico" userId="b92e3e10ad574af4" providerId="LiveId" clId="{7C109891-7D92-491B-AB07-5A1C2FC8D3C7}" dt="2022-03-28T10:26:11.832" v="9458" actId="47"/>
        <pc:sldMkLst>
          <pc:docMk/>
          <pc:sldMk cId="3751592741" sldId="333"/>
        </pc:sldMkLst>
        <pc:spChg chg="mod">
          <ac:chgData name="Lorenzo Di Domenico" userId="b92e3e10ad574af4" providerId="LiveId" clId="{7C109891-7D92-491B-AB07-5A1C2FC8D3C7}" dt="2022-03-28T10:17:25.788" v="9298" actId="1076"/>
          <ac:spMkLst>
            <pc:docMk/>
            <pc:sldMk cId="3751592741" sldId="333"/>
            <ac:spMk id="44" creationId="{58BB81AE-9231-49F9-A36F-EC857919C47F}"/>
          </ac:spMkLst>
        </pc:spChg>
        <pc:spChg chg="mod">
          <ac:chgData name="Lorenzo Di Domenico" userId="b92e3e10ad574af4" providerId="LiveId" clId="{7C109891-7D92-491B-AB07-5A1C2FC8D3C7}" dt="2022-03-28T10:17:25.788" v="9298" actId="1076"/>
          <ac:spMkLst>
            <pc:docMk/>
            <pc:sldMk cId="3751592741" sldId="333"/>
            <ac:spMk id="45" creationId="{775AE5A0-1E9E-4E59-9BC4-8DA4E95CC95B}"/>
          </ac:spMkLst>
        </pc:spChg>
        <pc:spChg chg="mod">
          <ac:chgData name="Lorenzo Di Domenico" userId="b92e3e10ad574af4" providerId="LiveId" clId="{7C109891-7D92-491B-AB07-5A1C2FC8D3C7}" dt="2022-03-28T10:17:25.788" v="9298" actId="1076"/>
          <ac:spMkLst>
            <pc:docMk/>
            <pc:sldMk cId="3751592741" sldId="333"/>
            <ac:spMk id="46" creationId="{BB912D6F-F97D-44D2-BF29-9757BAB0C6CB}"/>
          </ac:spMkLst>
        </pc:spChg>
        <pc:spChg chg="mod">
          <ac:chgData name="Lorenzo Di Domenico" userId="b92e3e10ad574af4" providerId="LiveId" clId="{7C109891-7D92-491B-AB07-5A1C2FC8D3C7}" dt="2022-03-28T10:17:25.788" v="9298" actId="1076"/>
          <ac:spMkLst>
            <pc:docMk/>
            <pc:sldMk cId="3751592741" sldId="333"/>
            <ac:spMk id="47" creationId="{EE2E1F5A-F2DB-4F9D-A98C-D40D9B9E731C}"/>
          </ac:spMkLst>
        </pc:spChg>
        <pc:spChg chg="mod">
          <ac:chgData name="Lorenzo Di Domenico" userId="b92e3e10ad574af4" providerId="LiveId" clId="{7C109891-7D92-491B-AB07-5A1C2FC8D3C7}" dt="2022-03-28T10:17:25.788" v="9298" actId="1076"/>
          <ac:spMkLst>
            <pc:docMk/>
            <pc:sldMk cId="3751592741" sldId="333"/>
            <ac:spMk id="51" creationId="{A371B555-5C64-437E-B460-A1E11B05F3AF}"/>
          </ac:spMkLst>
        </pc:spChg>
        <pc:spChg chg="mod">
          <ac:chgData name="Lorenzo Di Domenico" userId="b92e3e10ad574af4" providerId="LiveId" clId="{7C109891-7D92-491B-AB07-5A1C2FC8D3C7}" dt="2022-03-28T10:17:25.788" v="9298" actId="1076"/>
          <ac:spMkLst>
            <pc:docMk/>
            <pc:sldMk cId="3751592741" sldId="333"/>
            <ac:spMk id="52" creationId="{9E6EB4EC-8602-4B6F-A39E-78F38774EE2F}"/>
          </ac:spMkLst>
        </pc:spChg>
        <pc:spChg chg="mod">
          <ac:chgData name="Lorenzo Di Domenico" userId="b92e3e10ad574af4" providerId="LiveId" clId="{7C109891-7D92-491B-AB07-5A1C2FC8D3C7}" dt="2022-03-28T10:17:25.788" v="9298" actId="1076"/>
          <ac:spMkLst>
            <pc:docMk/>
            <pc:sldMk cId="3751592741" sldId="333"/>
            <ac:spMk id="53" creationId="{29508819-4B8F-4608-A507-EA87BF80E833}"/>
          </ac:spMkLst>
        </pc:spChg>
        <pc:spChg chg="mod">
          <ac:chgData name="Lorenzo Di Domenico" userId="b92e3e10ad574af4" providerId="LiveId" clId="{7C109891-7D92-491B-AB07-5A1C2FC8D3C7}" dt="2022-03-28T10:17:25.788" v="9298" actId="1076"/>
          <ac:spMkLst>
            <pc:docMk/>
            <pc:sldMk cId="3751592741" sldId="333"/>
            <ac:spMk id="56" creationId="{7449F020-E511-4DCF-8DAB-412440FA342D}"/>
          </ac:spMkLst>
        </pc:spChg>
        <pc:spChg chg="mod">
          <ac:chgData name="Lorenzo Di Domenico" userId="b92e3e10ad574af4" providerId="LiveId" clId="{7C109891-7D92-491B-AB07-5A1C2FC8D3C7}" dt="2022-03-28T10:17:25.788" v="9298" actId="1076"/>
          <ac:spMkLst>
            <pc:docMk/>
            <pc:sldMk cId="3751592741" sldId="333"/>
            <ac:spMk id="60" creationId="{41C9DE4C-D58E-4C4B-A90B-7DA95F4C1992}"/>
          </ac:spMkLst>
        </pc:spChg>
        <pc:spChg chg="mod">
          <ac:chgData name="Lorenzo Di Domenico" userId="b92e3e10ad574af4" providerId="LiveId" clId="{7C109891-7D92-491B-AB07-5A1C2FC8D3C7}" dt="2022-03-28T10:17:25.788" v="9298" actId="1076"/>
          <ac:spMkLst>
            <pc:docMk/>
            <pc:sldMk cId="3751592741" sldId="333"/>
            <ac:spMk id="61" creationId="{5DDA4087-FC09-4F14-A000-4E1EDC756885}"/>
          </ac:spMkLst>
        </pc:spChg>
        <pc:spChg chg="mod">
          <ac:chgData name="Lorenzo Di Domenico" userId="b92e3e10ad574af4" providerId="LiveId" clId="{7C109891-7D92-491B-AB07-5A1C2FC8D3C7}" dt="2022-03-28T10:17:25.788" v="9298" actId="1076"/>
          <ac:spMkLst>
            <pc:docMk/>
            <pc:sldMk cId="3751592741" sldId="333"/>
            <ac:spMk id="62" creationId="{1B4B6316-E72B-4BD8-B736-0A74F947A694}"/>
          </ac:spMkLst>
        </pc:spChg>
        <pc:cxnChg chg="mod">
          <ac:chgData name="Lorenzo Di Domenico" userId="b92e3e10ad574af4" providerId="LiveId" clId="{7C109891-7D92-491B-AB07-5A1C2FC8D3C7}" dt="2022-03-28T10:17:25.788" v="9298" actId="1076"/>
          <ac:cxnSpMkLst>
            <pc:docMk/>
            <pc:sldMk cId="3751592741" sldId="333"/>
            <ac:cxnSpMk id="48" creationId="{98AB7672-E279-4302-92A7-854A3398ECA2}"/>
          </ac:cxnSpMkLst>
        </pc:cxnChg>
        <pc:cxnChg chg="mod">
          <ac:chgData name="Lorenzo Di Domenico" userId="b92e3e10ad574af4" providerId="LiveId" clId="{7C109891-7D92-491B-AB07-5A1C2FC8D3C7}" dt="2022-03-28T10:17:25.788" v="9298" actId="1076"/>
          <ac:cxnSpMkLst>
            <pc:docMk/>
            <pc:sldMk cId="3751592741" sldId="333"/>
            <ac:cxnSpMk id="49" creationId="{94BFE60F-DD0A-44F0-9045-C4989FFC9F32}"/>
          </ac:cxnSpMkLst>
        </pc:cxnChg>
        <pc:cxnChg chg="mod">
          <ac:chgData name="Lorenzo Di Domenico" userId="b92e3e10ad574af4" providerId="LiveId" clId="{7C109891-7D92-491B-AB07-5A1C2FC8D3C7}" dt="2022-03-28T10:17:25.788" v="9298" actId="1076"/>
          <ac:cxnSpMkLst>
            <pc:docMk/>
            <pc:sldMk cId="3751592741" sldId="333"/>
            <ac:cxnSpMk id="50" creationId="{0AE97BC4-844E-4F47-AB96-E1862CBD4602}"/>
          </ac:cxnSpMkLst>
        </pc:cxnChg>
        <pc:cxnChg chg="mod">
          <ac:chgData name="Lorenzo Di Domenico" userId="b92e3e10ad574af4" providerId="LiveId" clId="{7C109891-7D92-491B-AB07-5A1C2FC8D3C7}" dt="2022-03-28T10:17:25.788" v="9298" actId="1076"/>
          <ac:cxnSpMkLst>
            <pc:docMk/>
            <pc:sldMk cId="3751592741" sldId="333"/>
            <ac:cxnSpMk id="54" creationId="{E0935B7E-01EF-49B4-A90B-4B054A09C9BC}"/>
          </ac:cxnSpMkLst>
        </pc:cxnChg>
        <pc:cxnChg chg="mod">
          <ac:chgData name="Lorenzo Di Domenico" userId="b92e3e10ad574af4" providerId="LiveId" clId="{7C109891-7D92-491B-AB07-5A1C2FC8D3C7}" dt="2022-03-28T10:17:25.788" v="9298" actId="1076"/>
          <ac:cxnSpMkLst>
            <pc:docMk/>
            <pc:sldMk cId="3751592741" sldId="333"/>
            <ac:cxnSpMk id="55" creationId="{623B1131-7FA9-42E9-8A6F-15ED43A6F797}"/>
          </ac:cxnSpMkLst>
        </pc:cxnChg>
        <pc:cxnChg chg="mod">
          <ac:chgData name="Lorenzo Di Domenico" userId="b92e3e10ad574af4" providerId="LiveId" clId="{7C109891-7D92-491B-AB07-5A1C2FC8D3C7}" dt="2022-03-28T10:17:25.788" v="9298" actId="1076"/>
          <ac:cxnSpMkLst>
            <pc:docMk/>
            <pc:sldMk cId="3751592741" sldId="333"/>
            <ac:cxnSpMk id="57" creationId="{2219E422-8A9D-41E8-9B02-EEA7B86E4B1A}"/>
          </ac:cxnSpMkLst>
        </pc:cxnChg>
        <pc:cxnChg chg="mod">
          <ac:chgData name="Lorenzo Di Domenico" userId="b92e3e10ad574af4" providerId="LiveId" clId="{7C109891-7D92-491B-AB07-5A1C2FC8D3C7}" dt="2022-03-28T10:17:25.788" v="9298" actId="1076"/>
          <ac:cxnSpMkLst>
            <pc:docMk/>
            <pc:sldMk cId="3751592741" sldId="333"/>
            <ac:cxnSpMk id="58" creationId="{3A1E3120-99F4-42A4-BBA2-FE1B29F357AE}"/>
          </ac:cxnSpMkLst>
        </pc:cxnChg>
        <pc:cxnChg chg="mod">
          <ac:chgData name="Lorenzo Di Domenico" userId="b92e3e10ad574af4" providerId="LiveId" clId="{7C109891-7D92-491B-AB07-5A1C2FC8D3C7}" dt="2022-03-28T10:17:25.788" v="9298" actId="1076"/>
          <ac:cxnSpMkLst>
            <pc:docMk/>
            <pc:sldMk cId="3751592741" sldId="333"/>
            <ac:cxnSpMk id="59" creationId="{180FA1ED-A611-445F-8B43-E3AD18E781D4}"/>
          </ac:cxnSpMkLst>
        </pc:cxnChg>
      </pc:sldChg>
      <pc:sldChg chg="modSp add del mod">
        <pc:chgData name="Lorenzo Di Domenico" userId="b92e3e10ad574af4" providerId="LiveId" clId="{7C109891-7D92-491B-AB07-5A1C2FC8D3C7}" dt="2022-03-28T13:57:42.395" v="12649" actId="2696"/>
        <pc:sldMkLst>
          <pc:docMk/>
          <pc:sldMk cId="580611728" sldId="334"/>
        </pc:sldMkLst>
        <pc:spChg chg="mod">
          <ac:chgData name="Lorenzo Di Domenico" userId="b92e3e10ad574af4" providerId="LiveId" clId="{7C109891-7D92-491B-AB07-5A1C2FC8D3C7}" dt="2022-03-28T10:03:46.378" v="8740" actId="1076"/>
          <ac:spMkLst>
            <pc:docMk/>
            <pc:sldMk cId="580611728" sldId="334"/>
            <ac:spMk id="10" creationId="{4A293FF6-49DE-4E4D-9E35-10120B1EBFA3}"/>
          </ac:spMkLst>
        </pc:spChg>
      </pc:sldChg>
      <pc:sldChg chg="delSp modSp add del mod">
        <pc:chgData name="Lorenzo Di Domenico" userId="b92e3e10ad574af4" providerId="LiveId" clId="{7C109891-7D92-491B-AB07-5A1C2FC8D3C7}" dt="2022-03-29T11:37:19.716" v="13788" actId="2696"/>
        <pc:sldMkLst>
          <pc:docMk/>
          <pc:sldMk cId="615501952" sldId="334"/>
        </pc:sldMkLst>
        <pc:spChg chg="del">
          <ac:chgData name="Lorenzo Di Domenico" userId="b92e3e10ad574af4" providerId="LiveId" clId="{7C109891-7D92-491B-AB07-5A1C2FC8D3C7}" dt="2022-03-29T11:14:20.656" v="12709" actId="478"/>
          <ac:spMkLst>
            <pc:docMk/>
            <pc:sldMk cId="615501952" sldId="334"/>
            <ac:spMk id="8" creationId="{D6EFB848-DA9C-4EDC-BCDD-A2D41A9286E3}"/>
          </ac:spMkLst>
        </pc:spChg>
        <pc:spChg chg="mod">
          <ac:chgData name="Lorenzo Di Domenico" userId="b92e3e10ad574af4" providerId="LiveId" clId="{7C109891-7D92-491B-AB07-5A1C2FC8D3C7}" dt="2022-03-29T11:14:18.578" v="12708" actId="14100"/>
          <ac:spMkLst>
            <pc:docMk/>
            <pc:sldMk cId="615501952" sldId="334"/>
            <ac:spMk id="9" creationId="{5E1EFE71-3CB0-4229-BC03-54489FD74369}"/>
          </ac:spMkLst>
        </pc:spChg>
        <pc:spChg chg="mod">
          <ac:chgData name="Lorenzo Di Domenico" userId="b92e3e10ad574af4" providerId="LiveId" clId="{7C109891-7D92-491B-AB07-5A1C2FC8D3C7}" dt="2022-03-29T11:36:10.168" v="13766" actId="14100"/>
          <ac:spMkLst>
            <pc:docMk/>
            <pc:sldMk cId="615501952" sldId="334"/>
            <ac:spMk id="10" creationId="{4A293FF6-49DE-4E4D-9E35-10120B1EBFA3}"/>
          </ac:spMkLst>
        </pc:spChg>
      </pc:sldChg>
      <pc:sldChg chg="add del">
        <pc:chgData name="Lorenzo Di Domenico" userId="b92e3e10ad574af4" providerId="LiveId" clId="{7C109891-7D92-491B-AB07-5A1C2FC8D3C7}" dt="2022-03-28T10:03:22.816" v="8733"/>
        <pc:sldMkLst>
          <pc:docMk/>
          <pc:sldMk cId="1996859014" sldId="334"/>
        </pc:sldMkLst>
      </pc:sldChg>
      <pc:sldChg chg="addSp delSp modSp add mod">
        <pc:chgData name="Lorenzo Di Domenico" userId="b92e3e10ad574af4" providerId="LiveId" clId="{7C109891-7D92-491B-AB07-5A1C2FC8D3C7}" dt="2022-03-31T11:06:54.534" v="18828" actId="6549"/>
        <pc:sldMkLst>
          <pc:docMk/>
          <pc:sldMk cId="2235599937" sldId="334"/>
        </pc:sldMkLst>
        <pc:spChg chg="add del mod">
          <ac:chgData name="Lorenzo Di Domenico" userId="b92e3e10ad574af4" providerId="LiveId" clId="{7C109891-7D92-491B-AB07-5A1C2FC8D3C7}" dt="2022-03-29T11:38:12.038" v="13840" actId="478"/>
          <ac:spMkLst>
            <pc:docMk/>
            <pc:sldMk cId="2235599937" sldId="334"/>
            <ac:spMk id="2" creationId="{A2BDECC1-62BD-44F5-AF72-19C469E1950C}"/>
          </ac:spMkLst>
        </pc:spChg>
        <pc:spChg chg="add del mod">
          <ac:chgData name="Lorenzo Di Domenico" userId="b92e3e10ad574af4" providerId="LiveId" clId="{7C109891-7D92-491B-AB07-5A1C2FC8D3C7}" dt="2022-03-29T11:38:08.790" v="13839"/>
          <ac:spMkLst>
            <pc:docMk/>
            <pc:sldMk cId="2235599937" sldId="334"/>
            <ac:spMk id="8" creationId="{BAA595F6-BFC3-4EF4-8172-054B7FE26284}"/>
          </ac:spMkLst>
        </pc:spChg>
        <pc:spChg chg="mod">
          <ac:chgData name="Lorenzo Di Domenico" userId="b92e3e10ad574af4" providerId="LiveId" clId="{7C109891-7D92-491B-AB07-5A1C2FC8D3C7}" dt="2022-03-31T11:06:54.534" v="18828" actId="6549"/>
          <ac:spMkLst>
            <pc:docMk/>
            <pc:sldMk cId="2235599937" sldId="334"/>
            <ac:spMk id="10" creationId="{4A293FF6-49DE-4E4D-9E35-10120B1EBFA3}"/>
          </ac:spMkLst>
        </pc:spChg>
        <pc:spChg chg="add mod">
          <ac:chgData name="Lorenzo Di Domenico" userId="b92e3e10ad574af4" providerId="LiveId" clId="{7C109891-7D92-491B-AB07-5A1C2FC8D3C7}" dt="2022-03-29T11:38:12.346" v="13841"/>
          <ac:spMkLst>
            <pc:docMk/>
            <pc:sldMk cId="2235599937" sldId="334"/>
            <ac:spMk id="11" creationId="{8FF10D79-EB29-4EA4-B715-9E974D5ABD1D}"/>
          </ac:spMkLst>
        </pc:spChg>
        <pc:spChg chg="del">
          <ac:chgData name="Lorenzo Di Domenico" userId="b92e3e10ad574af4" providerId="LiveId" clId="{7C109891-7D92-491B-AB07-5A1C2FC8D3C7}" dt="2022-03-29T11:38:06.117" v="13837" actId="478"/>
          <ac:spMkLst>
            <pc:docMk/>
            <pc:sldMk cId="2235599937" sldId="334"/>
            <ac:spMk id="10245" creationId="{9E9D7871-5470-4D91-8213-4A46E5028592}"/>
          </ac:spMkLst>
        </pc:spChg>
      </pc:sldChg>
      <pc:sldChg chg="delSp modSp add mod">
        <pc:chgData name="Lorenzo Di Domenico" userId="b92e3e10ad574af4" providerId="LiveId" clId="{7C109891-7D92-491B-AB07-5A1C2FC8D3C7}" dt="2022-03-31T11:08:04.196" v="18861" actId="20577"/>
        <pc:sldMkLst>
          <pc:docMk/>
          <pc:sldMk cId="1260403471" sldId="335"/>
        </pc:sldMkLst>
        <pc:spChg chg="del">
          <ac:chgData name="Lorenzo Di Domenico" userId="b92e3e10ad574af4" providerId="LiveId" clId="{7C109891-7D92-491B-AB07-5A1C2FC8D3C7}" dt="2022-03-29T11:39:41.488" v="13881" actId="478"/>
          <ac:spMkLst>
            <pc:docMk/>
            <pc:sldMk cId="1260403471" sldId="335"/>
            <ac:spMk id="8" creationId="{D6EFB848-DA9C-4EDC-BCDD-A2D41A9286E3}"/>
          </ac:spMkLst>
        </pc:spChg>
        <pc:spChg chg="mod">
          <ac:chgData name="Lorenzo Di Domenico" userId="b92e3e10ad574af4" providerId="LiveId" clId="{7C109891-7D92-491B-AB07-5A1C2FC8D3C7}" dt="2022-03-29T11:39:39.288" v="13880" actId="14100"/>
          <ac:spMkLst>
            <pc:docMk/>
            <pc:sldMk cId="1260403471" sldId="335"/>
            <ac:spMk id="9" creationId="{5E1EFE71-3CB0-4229-BC03-54489FD74369}"/>
          </ac:spMkLst>
        </pc:spChg>
        <pc:spChg chg="mod">
          <ac:chgData name="Lorenzo Di Domenico" userId="b92e3e10ad574af4" providerId="LiveId" clId="{7C109891-7D92-491B-AB07-5A1C2FC8D3C7}" dt="2022-03-31T11:08:04.196" v="18861" actId="20577"/>
          <ac:spMkLst>
            <pc:docMk/>
            <pc:sldMk cId="1260403471" sldId="335"/>
            <ac:spMk id="10" creationId="{4A293FF6-49DE-4E4D-9E35-10120B1EBFA3}"/>
          </ac:spMkLst>
        </pc:spChg>
        <pc:spChg chg="mod">
          <ac:chgData name="Lorenzo Di Domenico" userId="b92e3e10ad574af4" providerId="LiveId" clId="{7C109891-7D92-491B-AB07-5A1C2FC8D3C7}" dt="2022-03-28T10:45:49.999" v="9594" actId="20577"/>
          <ac:spMkLst>
            <pc:docMk/>
            <pc:sldMk cId="1260403471" sldId="335"/>
            <ac:spMk id="10245" creationId="{9E9D7871-5470-4D91-8213-4A46E5028592}"/>
          </ac:spMkLst>
        </pc:spChg>
      </pc:sldChg>
      <pc:sldChg chg="delSp modSp add mod modAnim">
        <pc:chgData name="Lorenzo Di Domenico" userId="b92e3e10ad574af4" providerId="LiveId" clId="{7C109891-7D92-491B-AB07-5A1C2FC8D3C7}" dt="2022-03-29T11:39:59.031" v="13890" actId="478"/>
        <pc:sldMkLst>
          <pc:docMk/>
          <pc:sldMk cId="3412422694" sldId="336"/>
        </pc:sldMkLst>
        <pc:spChg chg="del">
          <ac:chgData name="Lorenzo Di Domenico" userId="b92e3e10ad574af4" providerId="LiveId" clId="{7C109891-7D92-491B-AB07-5A1C2FC8D3C7}" dt="2022-03-29T11:39:59.031" v="13890" actId="478"/>
          <ac:spMkLst>
            <pc:docMk/>
            <pc:sldMk cId="3412422694" sldId="336"/>
            <ac:spMk id="8" creationId="{D6EFB848-DA9C-4EDC-BCDD-A2D41A9286E3}"/>
          </ac:spMkLst>
        </pc:spChg>
        <pc:spChg chg="mod">
          <ac:chgData name="Lorenzo Di Domenico" userId="b92e3e10ad574af4" providerId="LiveId" clId="{7C109891-7D92-491B-AB07-5A1C2FC8D3C7}" dt="2022-03-28T10:29:03.853" v="9592" actId="20577"/>
          <ac:spMkLst>
            <pc:docMk/>
            <pc:sldMk cId="3412422694" sldId="336"/>
            <ac:spMk id="30" creationId="{486C23EF-56D3-4C5E-B32C-C61C735641CA}"/>
          </ac:spMkLst>
        </pc:spChg>
        <pc:spChg chg="mod">
          <ac:chgData name="Lorenzo Di Domenico" userId="b92e3e10ad574af4" providerId="LiveId" clId="{7C109891-7D92-491B-AB07-5A1C2FC8D3C7}" dt="2022-03-28T10:26:48.775" v="9493" actId="20577"/>
          <ac:spMkLst>
            <pc:docMk/>
            <pc:sldMk cId="3412422694" sldId="336"/>
            <ac:spMk id="47" creationId="{EE2E1F5A-F2DB-4F9D-A98C-D40D9B9E731C}"/>
          </ac:spMkLst>
        </pc:spChg>
        <pc:spChg chg="mod">
          <ac:chgData name="Lorenzo Di Domenico" userId="b92e3e10ad574af4" providerId="LiveId" clId="{7C109891-7D92-491B-AB07-5A1C2FC8D3C7}" dt="2022-03-28T10:27:15.100" v="9502" actId="20577"/>
          <ac:spMkLst>
            <pc:docMk/>
            <pc:sldMk cId="3412422694" sldId="336"/>
            <ac:spMk id="51" creationId="{A371B555-5C64-437E-B460-A1E11B05F3AF}"/>
          </ac:spMkLst>
        </pc:spChg>
        <pc:spChg chg="mod">
          <ac:chgData name="Lorenzo Di Domenico" userId="b92e3e10ad574af4" providerId="LiveId" clId="{7C109891-7D92-491B-AB07-5A1C2FC8D3C7}" dt="2022-03-28T10:26:29.153" v="9479" actId="20577"/>
          <ac:spMkLst>
            <pc:docMk/>
            <pc:sldMk cId="3412422694" sldId="336"/>
            <ac:spMk id="52" creationId="{9E6EB4EC-8602-4B6F-A39E-78F38774EE2F}"/>
          </ac:spMkLst>
        </pc:spChg>
        <pc:spChg chg="mod">
          <ac:chgData name="Lorenzo Di Domenico" userId="b92e3e10ad574af4" providerId="LiveId" clId="{7C109891-7D92-491B-AB07-5A1C2FC8D3C7}" dt="2022-03-28T10:26:35.231" v="9483" actId="20577"/>
          <ac:spMkLst>
            <pc:docMk/>
            <pc:sldMk cId="3412422694" sldId="336"/>
            <ac:spMk id="53" creationId="{29508819-4B8F-4608-A507-EA87BF80E833}"/>
          </ac:spMkLst>
        </pc:spChg>
        <pc:spChg chg="mod">
          <ac:chgData name="Lorenzo Di Domenico" userId="b92e3e10ad574af4" providerId="LiveId" clId="{7C109891-7D92-491B-AB07-5A1C2FC8D3C7}" dt="2022-03-28T11:23:55.122" v="10803" actId="20577"/>
          <ac:spMkLst>
            <pc:docMk/>
            <pc:sldMk cId="3412422694" sldId="336"/>
            <ac:spMk id="56" creationId="{7449F020-E511-4DCF-8DAB-412440FA342D}"/>
          </ac:spMkLst>
        </pc:spChg>
        <pc:spChg chg="mod">
          <ac:chgData name="Lorenzo Di Domenico" userId="b92e3e10ad574af4" providerId="LiveId" clId="{7C109891-7D92-491B-AB07-5A1C2FC8D3C7}" dt="2022-03-28T10:28:01.130" v="9529" actId="20577"/>
          <ac:spMkLst>
            <pc:docMk/>
            <pc:sldMk cId="3412422694" sldId="336"/>
            <ac:spMk id="60" creationId="{41C9DE4C-D58E-4C4B-A90B-7DA95F4C1992}"/>
          </ac:spMkLst>
        </pc:spChg>
        <pc:spChg chg="mod">
          <ac:chgData name="Lorenzo Di Domenico" userId="b92e3e10ad574af4" providerId="LiveId" clId="{7C109891-7D92-491B-AB07-5A1C2FC8D3C7}" dt="2022-03-28T10:27:55.298" v="9525" actId="20577"/>
          <ac:spMkLst>
            <pc:docMk/>
            <pc:sldMk cId="3412422694" sldId="336"/>
            <ac:spMk id="61" creationId="{5DDA4087-FC09-4F14-A000-4E1EDC756885}"/>
          </ac:spMkLst>
        </pc:spChg>
        <pc:spChg chg="mod">
          <ac:chgData name="Lorenzo Di Domenico" userId="b92e3e10ad574af4" providerId="LiveId" clId="{7C109891-7D92-491B-AB07-5A1C2FC8D3C7}" dt="2022-03-28T10:28:35.996" v="9568" actId="20577"/>
          <ac:spMkLst>
            <pc:docMk/>
            <pc:sldMk cId="3412422694" sldId="336"/>
            <ac:spMk id="62" creationId="{1B4B6316-E72B-4BD8-B736-0A74F947A694}"/>
          </ac:spMkLst>
        </pc:spChg>
        <pc:spChg chg="mod">
          <ac:chgData name="Lorenzo Di Domenico" userId="b92e3e10ad574af4" providerId="LiveId" clId="{7C109891-7D92-491B-AB07-5A1C2FC8D3C7}" dt="2022-03-28T10:50:24.260" v="9732" actId="20577"/>
          <ac:spMkLst>
            <pc:docMk/>
            <pc:sldMk cId="3412422694" sldId="336"/>
            <ac:spMk id="10245" creationId="{9E9D7871-5470-4D91-8213-4A46E5028592}"/>
          </ac:spMkLst>
        </pc:spChg>
      </pc:sldChg>
      <pc:sldChg chg="addSp delSp modSp add mod">
        <pc:chgData name="Lorenzo Di Domenico" userId="b92e3e10ad574af4" providerId="LiveId" clId="{7C109891-7D92-491B-AB07-5A1C2FC8D3C7}" dt="2022-03-29T11:40:14.004" v="13902" actId="478"/>
        <pc:sldMkLst>
          <pc:docMk/>
          <pc:sldMk cId="2313445969" sldId="337"/>
        </pc:sldMkLst>
        <pc:spChg chg="del">
          <ac:chgData name="Lorenzo Di Domenico" userId="b92e3e10ad574af4" providerId="LiveId" clId="{7C109891-7D92-491B-AB07-5A1C2FC8D3C7}" dt="2022-03-29T11:40:14.004" v="13902" actId="478"/>
          <ac:spMkLst>
            <pc:docMk/>
            <pc:sldMk cId="2313445969" sldId="337"/>
            <ac:spMk id="8" creationId="{D6EFB848-DA9C-4EDC-BCDD-A2D41A9286E3}"/>
          </ac:spMkLst>
        </pc:spChg>
        <pc:spChg chg="mod">
          <ac:chgData name="Lorenzo Di Domenico" userId="b92e3e10ad574af4" providerId="LiveId" clId="{7C109891-7D92-491B-AB07-5A1C2FC8D3C7}" dt="2022-03-29T11:40:12.063" v="13901" actId="14100"/>
          <ac:spMkLst>
            <pc:docMk/>
            <pc:sldMk cId="2313445969" sldId="337"/>
            <ac:spMk id="9" creationId="{5E1EFE71-3CB0-4229-BC03-54489FD74369}"/>
          </ac:spMkLst>
        </pc:spChg>
        <pc:spChg chg="mod">
          <ac:chgData name="Lorenzo Di Domenico" userId="b92e3e10ad574af4" providerId="LiveId" clId="{7C109891-7D92-491B-AB07-5A1C2FC8D3C7}" dt="2022-03-29T11:40:10.056" v="13900" actId="14100"/>
          <ac:spMkLst>
            <pc:docMk/>
            <pc:sldMk cId="2313445969" sldId="337"/>
            <ac:spMk id="10" creationId="{4A293FF6-49DE-4E4D-9E35-10120B1EBFA3}"/>
          </ac:spMkLst>
        </pc:spChg>
        <pc:spChg chg="add del">
          <ac:chgData name="Lorenzo Di Domenico" userId="b92e3e10ad574af4" providerId="LiveId" clId="{7C109891-7D92-491B-AB07-5A1C2FC8D3C7}" dt="2022-03-28T11:13:09.028" v="10748" actId="478"/>
          <ac:spMkLst>
            <pc:docMk/>
            <pc:sldMk cId="2313445969" sldId="337"/>
            <ac:spMk id="11" creationId="{8A3F619F-3329-496A-92FF-AC48EB43CBD2}"/>
          </ac:spMkLst>
        </pc:spChg>
        <pc:spChg chg="mod">
          <ac:chgData name="Lorenzo Di Domenico" userId="b92e3e10ad574af4" providerId="LiveId" clId="{7C109891-7D92-491B-AB07-5A1C2FC8D3C7}" dt="2022-03-28T10:50:46.374" v="9780" actId="20577"/>
          <ac:spMkLst>
            <pc:docMk/>
            <pc:sldMk cId="2313445969" sldId="337"/>
            <ac:spMk id="10245" creationId="{9E9D7871-5470-4D91-8213-4A46E5028592}"/>
          </ac:spMkLst>
        </pc:spChg>
      </pc:sldChg>
      <pc:sldChg chg="addSp delSp modSp add mod">
        <pc:chgData name="Lorenzo Di Domenico" userId="b92e3e10ad574af4" providerId="LiveId" clId="{7C109891-7D92-491B-AB07-5A1C2FC8D3C7}" dt="2022-03-29T11:40:21.447" v="13905" actId="478"/>
        <pc:sldMkLst>
          <pc:docMk/>
          <pc:sldMk cId="3649053049" sldId="338"/>
        </pc:sldMkLst>
        <pc:spChg chg="del">
          <ac:chgData name="Lorenzo Di Domenico" userId="b92e3e10ad574af4" providerId="LiveId" clId="{7C109891-7D92-491B-AB07-5A1C2FC8D3C7}" dt="2022-03-29T11:40:21.447" v="13905" actId="478"/>
          <ac:spMkLst>
            <pc:docMk/>
            <pc:sldMk cId="3649053049" sldId="338"/>
            <ac:spMk id="8" creationId="{D6EFB848-DA9C-4EDC-BCDD-A2D41A9286E3}"/>
          </ac:spMkLst>
        </pc:spChg>
        <pc:spChg chg="mod">
          <ac:chgData name="Lorenzo Di Domenico" userId="b92e3e10ad574af4" providerId="LiveId" clId="{7C109891-7D92-491B-AB07-5A1C2FC8D3C7}" dt="2022-03-29T11:40:19.912" v="13904" actId="14100"/>
          <ac:spMkLst>
            <pc:docMk/>
            <pc:sldMk cId="3649053049" sldId="338"/>
            <ac:spMk id="9" creationId="{5E1EFE71-3CB0-4229-BC03-54489FD74369}"/>
          </ac:spMkLst>
        </pc:spChg>
        <pc:spChg chg="mod">
          <ac:chgData name="Lorenzo Di Domenico" userId="b92e3e10ad574af4" providerId="LiveId" clId="{7C109891-7D92-491B-AB07-5A1C2FC8D3C7}" dt="2022-03-28T11:23:18.204" v="10797" actId="20577"/>
          <ac:spMkLst>
            <pc:docMk/>
            <pc:sldMk cId="3649053049" sldId="338"/>
            <ac:spMk id="10" creationId="{4A293FF6-49DE-4E4D-9E35-10120B1EBFA3}"/>
          </ac:spMkLst>
        </pc:spChg>
        <pc:spChg chg="mod">
          <ac:chgData name="Lorenzo Di Domenico" userId="b92e3e10ad574af4" providerId="LiveId" clId="{7C109891-7D92-491B-AB07-5A1C2FC8D3C7}" dt="2022-03-28T11:32:44.486" v="11479" actId="6549"/>
          <ac:spMkLst>
            <pc:docMk/>
            <pc:sldMk cId="3649053049" sldId="338"/>
            <ac:spMk id="10245" creationId="{9E9D7871-5470-4D91-8213-4A46E5028592}"/>
          </ac:spMkLst>
        </pc:spChg>
        <pc:picChg chg="add mod">
          <ac:chgData name="Lorenzo Di Domenico" userId="b92e3e10ad574af4" providerId="LiveId" clId="{7C109891-7D92-491B-AB07-5A1C2FC8D3C7}" dt="2022-03-28T11:23:39.531" v="10802" actId="1076"/>
          <ac:picMkLst>
            <pc:docMk/>
            <pc:sldMk cId="3649053049" sldId="338"/>
            <ac:picMk id="3" creationId="{48631144-2BD0-4406-94CE-096F45FCF4BC}"/>
          </ac:picMkLst>
        </pc:picChg>
      </pc:sldChg>
      <pc:sldChg chg="addSp delSp modSp add mod">
        <pc:chgData name="Lorenzo Di Domenico" userId="b92e3e10ad574af4" providerId="LiveId" clId="{7C109891-7D92-491B-AB07-5A1C2FC8D3C7}" dt="2022-03-29T11:40:24.876" v="13907" actId="478"/>
        <pc:sldMkLst>
          <pc:docMk/>
          <pc:sldMk cId="3225117110" sldId="339"/>
        </pc:sldMkLst>
        <pc:spChg chg="del">
          <ac:chgData name="Lorenzo Di Domenico" userId="b92e3e10ad574af4" providerId="LiveId" clId="{7C109891-7D92-491B-AB07-5A1C2FC8D3C7}" dt="2022-03-29T11:40:24.876" v="13907" actId="478"/>
          <ac:spMkLst>
            <pc:docMk/>
            <pc:sldMk cId="3225117110" sldId="339"/>
            <ac:spMk id="8" creationId="{D6EFB848-DA9C-4EDC-BCDD-A2D41A9286E3}"/>
          </ac:spMkLst>
        </pc:spChg>
        <pc:spChg chg="del">
          <ac:chgData name="Lorenzo Di Domenico" userId="b92e3e10ad574af4" providerId="LiveId" clId="{7C109891-7D92-491B-AB07-5A1C2FC8D3C7}" dt="2022-03-29T11:40:22.925" v="13906" actId="478"/>
          <ac:spMkLst>
            <pc:docMk/>
            <pc:sldMk cId="3225117110" sldId="339"/>
            <ac:spMk id="9" creationId="{5E1EFE71-3CB0-4229-BC03-54489FD74369}"/>
          </ac:spMkLst>
        </pc:spChg>
        <pc:spChg chg="mod">
          <ac:chgData name="Lorenzo Di Domenico" userId="b92e3e10ad574af4" providerId="LiveId" clId="{7C109891-7D92-491B-AB07-5A1C2FC8D3C7}" dt="2022-03-28T11:25:09.083" v="11020" actId="20577"/>
          <ac:spMkLst>
            <pc:docMk/>
            <pc:sldMk cId="3225117110" sldId="339"/>
            <ac:spMk id="10" creationId="{4A293FF6-49DE-4E4D-9E35-10120B1EBFA3}"/>
          </ac:spMkLst>
        </pc:spChg>
        <pc:spChg chg="mod">
          <ac:chgData name="Lorenzo Di Domenico" userId="b92e3e10ad574af4" providerId="LiveId" clId="{7C109891-7D92-491B-AB07-5A1C2FC8D3C7}" dt="2022-03-28T11:32:49.073" v="11480" actId="20577"/>
          <ac:spMkLst>
            <pc:docMk/>
            <pc:sldMk cId="3225117110" sldId="339"/>
            <ac:spMk id="10245" creationId="{9E9D7871-5470-4D91-8213-4A46E5028592}"/>
          </ac:spMkLst>
        </pc:spChg>
        <pc:picChg chg="del mod">
          <ac:chgData name="Lorenzo Di Domenico" userId="b92e3e10ad574af4" providerId="LiveId" clId="{7C109891-7D92-491B-AB07-5A1C2FC8D3C7}" dt="2022-03-28T11:24:18.460" v="10806" actId="478"/>
          <ac:picMkLst>
            <pc:docMk/>
            <pc:sldMk cId="3225117110" sldId="339"/>
            <ac:picMk id="3" creationId="{48631144-2BD0-4406-94CE-096F45FCF4BC}"/>
          </ac:picMkLst>
        </pc:picChg>
        <pc:picChg chg="add mod">
          <ac:chgData name="Lorenzo Di Domenico" userId="b92e3e10ad574af4" providerId="LiveId" clId="{7C109891-7D92-491B-AB07-5A1C2FC8D3C7}" dt="2022-03-28T11:24:18.914" v="10807"/>
          <ac:picMkLst>
            <pc:docMk/>
            <pc:sldMk cId="3225117110" sldId="339"/>
            <ac:picMk id="4" creationId="{5C4DE012-0CBA-4495-B568-61331A929996}"/>
          </ac:picMkLst>
        </pc:picChg>
      </pc:sldChg>
      <pc:sldChg chg="addSp delSp modSp add mod">
        <pc:chgData name="Lorenzo Di Domenico" userId="b92e3e10ad574af4" providerId="LiveId" clId="{7C109891-7D92-491B-AB07-5A1C2FC8D3C7}" dt="2022-03-31T11:43:50.234" v="19052" actId="20577"/>
        <pc:sldMkLst>
          <pc:docMk/>
          <pc:sldMk cId="1724774256" sldId="340"/>
        </pc:sldMkLst>
        <pc:spChg chg="del">
          <ac:chgData name="Lorenzo Di Domenico" userId="b92e3e10ad574af4" providerId="LiveId" clId="{7C109891-7D92-491B-AB07-5A1C2FC8D3C7}" dt="2022-03-29T11:40:34.956" v="13912" actId="478"/>
          <ac:spMkLst>
            <pc:docMk/>
            <pc:sldMk cId="1724774256" sldId="340"/>
            <ac:spMk id="8" creationId="{D6EFB848-DA9C-4EDC-BCDD-A2D41A9286E3}"/>
          </ac:spMkLst>
        </pc:spChg>
        <pc:spChg chg="del">
          <ac:chgData name="Lorenzo Di Domenico" userId="b92e3e10ad574af4" providerId="LiveId" clId="{7C109891-7D92-491B-AB07-5A1C2FC8D3C7}" dt="2022-03-29T11:40:32.988" v="13911" actId="478"/>
          <ac:spMkLst>
            <pc:docMk/>
            <pc:sldMk cId="1724774256" sldId="340"/>
            <ac:spMk id="9" creationId="{5E1EFE71-3CB0-4229-BC03-54489FD74369}"/>
          </ac:spMkLst>
        </pc:spChg>
        <pc:spChg chg="mod">
          <ac:chgData name="Lorenzo Di Domenico" userId="b92e3e10ad574af4" providerId="LiveId" clId="{7C109891-7D92-491B-AB07-5A1C2FC8D3C7}" dt="2022-03-31T11:43:50.234" v="19052" actId="20577"/>
          <ac:spMkLst>
            <pc:docMk/>
            <pc:sldMk cId="1724774256" sldId="340"/>
            <ac:spMk id="10" creationId="{4A293FF6-49DE-4E4D-9E35-10120B1EBFA3}"/>
          </ac:spMkLst>
        </pc:spChg>
        <pc:spChg chg="mod">
          <ac:chgData name="Lorenzo Di Domenico" userId="b92e3e10ad574af4" providerId="LiveId" clId="{7C109891-7D92-491B-AB07-5A1C2FC8D3C7}" dt="2022-03-28T11:32:54.289" v="11481" actId="6549"/>
          <ac:spMkLst>
            <pc:docMk/>
            <pc:sldMk cId="1724774256" sldId="340"/>
            <ac:spMk id="10245" creationId="{9E9D7871-5470-4D91-8213-4A46E5028592}"/>
          </ac:spMkLst>
        </pc:spChg>
        <pc:picChg chg="add mod">
          <ac:chgData name="Lorenzo Di Domenico" userId="b92e3e10ad574af4" providerId="LiveId" clId="{7C109891-7D92-491B-AB07-5A1C2FC8D3C7}" dt="2022-03-30T08:38:35.611" v="15598" actId="14100"/>
          <ac:picMkLst>
            <pc:docMk/>
            <pc:sldMk cId="1724774256" sldId="340"/>
            <ac:picMk id="3" creationId="{912153F2-CF5A-4B0E-B5F7-C1829CD5B036}"/>
          </ac:picMkLst>
        </pc:picChg>
        <pc:picChg chg="del">
          <ac:chgData name="Lorenzo Di Domenico" userId="b92e3e10ad574af4" providerId="LiveId" clId="{7C109891-7D92-491B-AB07-5A1C2FC8D3C7}" dt="2022-03-28T11:25:41.315" v="11022" actId="478"/>
          <ac:picMkLst>
            <pc:docMk/>
            <pc:sldMk cId="1724774256" sldId="340"/>
            <ac:picMk id="4" creationId="{5C4DE012-0CBA-4495-B568-61331A929996}"/>
          </ac:picMkLst>
        </pc:picChg>
      </pc:sldChg>
      <pc:sldChg chg="addSp delSp modSp add mod">
        <pc:chgData name="Lorenzo Di Domenico" userId="b92e3e10ad574af4" providerId="LiveId" clId="{7C109891-7D92-491B-AB07-5A1C2FC8D3C7}" dt="2022-03-29T11:40:29.220" v="13909" actId="478"/>
        <pc:sldMkLst>
          <pc:docMk/>
          <pc:sldMk cId="509309660" sldId="341"/>
        </pc:sldMkLst>
        <pc:spChg chg="del">
          <ac:chgData name="Lorenzo Di Domenico" userId="b92e3e10ad574af4" providerId="LiveId" clId="{7C109891-7D92-491B-AB07-5A1C2FC8D3C7}" dt="2022-03-29T11:40:29.220" v="13909" actId="478"/>
          <ac:spMkLst>
            <pc:docMk/>
            <pc:sldMk cId="509309660" sldId="341"/>
            <ac:spMk id="8" creationId="{D6EFB848-DA9C-4EDC-BCDD-A2D41A9286E3}"/>
          </ac:spMkLst>
        </pc:spChg>
        <pc:spChg chg="del">
          <ac:chgData name="Lorenzo Di Domenico" userId="b92e3e10ad574af4" providerId="LiveId" clId="{7C109891-7D92-491B-AB07-5A1C2FC8D3C7}" dt="2022-03-29T11:40:27.677" v="13908" actId="478"/>
          <ac:spMkLst>
            <pc:docMk/>
            <pc:sldMk cId="509309660" sldId="341"/>
            <ac:spMk id="9" creationId="{5E1EFE71-3CB0-4229-BC03-54489FD74369}"/>
          </ac:spMkLst>
        </pc:spChg>
        <pc:spChg chg="del">
          <ac:chgData name="Lorenzo Di Domenico" userId="b92e3e10ad574af4" providerId="LiveId" clId="{7C109891-7D92-491B-AB07-5A1C2FC8D3C7}" dt="2022-03-28T11:53:23.106" v="12288" actId="478"/>
          <ac:spMkLst>
            <pc:docMk/>
            <pc:sldMk cId="509309660" sldId="341"/>
            <ac:spMk id="10" creationId="{4A293FF6-49DE-4E4D-9E35-10120B1EBFA3}"/>
          </ac:spMkLst>
        </pc:spChg>
        <pc:spChg chg="mod">
          <ac:chgData name="Lorenzo Di Domenico" userId="b92e3e10ad574af4" providerId="LiveId" clId="{7C109891-7D92-491B-AB07-5A1C2FC8D3C7}" dt="2022-03-28T11:53:26.527" v="12289" actId="6549"/>
          <ac:spMkLst>
            <pc:docMk/>
            <pc:sldMk cId="509309660" sldId="341"/>
            <ac:spMk id="10245" creationId="{9E9D7871-5470-4D91-8213-4A46E5028592}"/>
          </ac:spMkLst>
        </pc:spChg>
        <pc:picChg chg="del">
          <ac:chgData name="Lorenzo Di Domenico" userId="b92e3e10ad574af4" providerId="LiveId" clId="{7C109891-7D92-491B-AB07-5A1C2FC8D3C7}" dt="2022-03-28T11:25:53.811" v="11029" actId="478"/>
          <ac:picMkLst>
            <pc:docMk/>
            <pc:sldMk cId="509309660" sldId="341"/>
            <ac:picMk id="3" creationId="{912153F2-CF5A-4B0E-B5F7-C1829CD5B036}"/>
          </ac:picMkLst>
        </pc:picChg>
        <pc:picChg chg="add mod">
          <ac:chgData name="Lorenzo Di Domenico" userId="b92e3e10ad574af4" providerId="LiveId" clId="{7C109891-7D92-491B-AB07-5A1C2FC8D3C7}" dt="2022-03-28T11:26:01.475" v="11034" actId="14100"/>
          <ac:picMkLst>
            <pc:docMk/>
            <pc:sldMk cId="509309660" sldId="341"/>
            <ac:picMk id="4" creationId="{0FEB07A4-E105-4726-A0EC-212763AD1239}"/>
          </ac:picMkLst>
        </pc:picChg>
      </pc:sldChg>
      <pc:sldChg chg="addSp delSp modSp add mod">
        <pc:chgData name="Lorenzo Di Domenico" userId="b92e3e10ad574af4" providerId="LiveId" clId="{7C109891-7D92-491B-AB07-5A1C2FC8D3C7}" dt="2022-03-29T11:40:31.148" v="13910" actId="478"/>
        <pc:sldMkLst>
          <pc:docMk/>
          <pc:sldMk cId="2142077456" sldId="342"/>
        </pc:sldMkLst>
        <pc:spChg chg="del">
          <ac:chgData name="Lorenzo Di Domenico" userId="b92e3e10ad574af4" providerId="LiveId" clId="{7C109891-7D92-491B-AB07-5A1C2FC8D3C7}" dt="2022-03-29T11:40:31.148" v="13910" actId="478"/>
          <ac:spMkLst>
            <pc:docMk/>
            <pc:sldMk cId="2142077456" sldId="342"/>
            <ac:spMk id="8" creationId="{D6EFB848-DA9C-4EDC-BCDD-A2D41A9286E3}"/>
          </ac:spMkLst>
        </pc:spChg>
        <pc:spChg chg="mod">
          <ac:chgData name="Lorenzo Di Domenico" userId="b92e3e10ad574af4" providerId="LiveId" clId="{7C109891-7D92-491B-AB07-5A1C2FC8D3C7}" dt="2022-03-28T11:53:36.094" v="12292" actId="1076"/>
          <ac:spMkLst>
            <pc:docMk/>
            <pc:sldMk cId="2142077456" sldId="342"/>
            <ac:spMk id="9" creationId="{5E1EFE71-3CB0-4229-BC03-54489FD74369}"/>
          </ac:spMkLst>
        </pc:spChg>
        <pc:spChg chg="del">
          <ac:chgData name="Lorenzo Di Domenico" userId="b92e3e10ad574af4" providerId="LiveId" clId="{7C109891-7D92-491B-AB07-5A1C2FC8D3C7}" dt="2022-03-28T11:53:33.514" v="12291" actId="478"/>
          <ac:spMkLst>
            <pc:docMk/>
            <pc:sldMk cId="2142077456" sldId="342"/>
            <ac:spMk id="10" creationId="{4A293FF6-49DE-4E4D-9E35-10120B1EBFA3}"/>
          </ac:spMkLst>
        </pc:spChg>
        <pc:spChg chg="mod">
          <ac:chgData name="Lorenzo Di Domenico" userId="b92e3e10ad574af4" providerId="LiveId" clId="{7C109891-7D92-491B-AB07-5A1C2FC8D3C7}" dt="2022-03-28T11:53:30.736" v="12290" actId="6549"/>
          <ac:spMkLst>
            <pc:docMk/>
            <pc:sldMk cId="2142077456" sldId="342"/>
            <ac:spMk id="10245" creationId="{9E9D7871-5470-4D91-8213-4A46E5028592}"/>
          </ac:spMkLst>
        </pc:spChg>
        <pc:picChg chg="add mod">
          <ac:chgData name="Lorenzo Di Domenico" userId="b92e3e10ad574af4" providerId="LiveId" clId="{7C109891-7D92-491B-AB07-5A1C2FC8D3C7}" dt="2022-03-28T11:53:40.098" v="12295" actId="1076"/>
          <ac:picMkLst>
            <pc:docMk/>
            <pc:sldMk cId="2142077456" sldId="342"/>
            <ac:picMk id="3" creationId="{26CBEC0A-9F38-4B77-9995-CAB317B9A2D3}"/>
          </ac:picMkLst>
        </pc:picChg>
        <pc:picChg chg="del mod">
          <ac:chgData name="Lorenzo Di Domenico" userId="b92e3e10ad574af4" providerId="LiveId" clId="{7C109891-7D92-491B-AB07-5A1C2FC8D3C7}" dt="2022-03-28T11:51:27.858" v="12119" actId="478"/>
          <ac:picMkLst>
            <pc:docMk/>
            <pc:sldMk cId="2142077456" sldId="342"/>
            <ac:picMk id="4" creationId="{0FEB07A4-E105-4726-A0EC-212763AD1239}"/>
          </ac:picMkLst>
        </pc:picChg>
      </pc:sldChg>
      <pc:sldChg chg="add del">
        <pc:chgData name="Lorenzo Di Domenico" userId="b92e3e10ad574af4" providerId="LiveId" clId="{7C109891-7D92-491B-AB07-5A1C2FC8D3C7}" dt="2022-03-28T11:44:26.339" v="12116" actId="47"/>
        <pc:sldMkLst>
          <pc:docMk/>
          <pc:sldMk cId="4290345629" sldId="342"/>
        </pc:sldMkLst>
      </pc:sldChg>
      <pc:sldChg chg="addSp delSp modSp add mod">
        <pc:chgData name="Lorenzo Di Domenico" userId="b92e3e10ad574af4" providerId="LiveId" clId="{7C109891-7D92-491B-AB07-5A1C2FC8D3C7}" dt="2022-03-30T08:49:09.161" v="16307" actId="20577"/>
        <pc:sldMkLst>
          <pc:docMk/>
          <pc:sldMk cId="933847301" sldId="343"/>
        </pc:sldMkLst>
        <pc:spChg chg="del">
          <ac:chgData name="Lorenzo Di Domenico" userId="b92e3e10ad574af4" providerId="LiveId" clId="{7C109891-7D92-491B-AB07-5A1C2FC8D3C7}" dt="2022-03-29T11:40:45.644" v="13914" actId="478"/>
          <ac:spMkLst>
            <pc:docMk/>
            <pc:sldMk cId="933847301" sldId="343"/>
            <ac:spMk id="8" creationId="{D6EFB848-DA9C-4EDC-BCDD-A2D41A9286E3}"/>
          </ac:spMkLst>
        </pc:spChg>
        <pc:spChg chg="del">
          <ac:chgData name="Lorenzo Di Domenico" userId="b92e3e10ad574af4" providerId="LiveId" clId="{7C109891-7D92-491B-AB07-5A1C2FC8D3C7}" dt="2022-03-29T11:40:43.668" v="13913" actId="478"/>
          <ac:spMkLst>
            <pc:docMk/>
            <pc:sldMk cId="933847301" sldId="343"/>
            <ac:spMk id="9" creationId="{5E1EFE71-3CB0-4229-BC03-54489FD74369}"/>
          </ac:spMkLst>
        </pc:spChg>
        <pc:spChg chg="mod">
          <ac:chgData name="Lorenzo Di Domenico" userId="b92e3e10ad574af4" providerId="LiveId" clId="{7C109891-7D92-491B-AB07-5A1C2FC8D3C7}" dt="2022-03-30T08:49:09.161" v="16307" actId="20577"/>
          <ac:spMkLst>
            <pc:docMk/>
            <pc:sldMk cId="933847301" sldId="343"/>
            <ac:spMk id="10" creationId="{4A293FF6-49DE-4E4D-9E35-10120B1EBFA3}"/>
          </ac:spMkLst>
        </pc:spChg>
        <pc:spChg chg="mod">
          <ac:chgData name="Lorenzo Di Domenico" userId="b92e3e10ad574af4" providerId="LiveId" clId="{7C109891-7D92-491B-AB07-5A1C2FC8D3C7}" dt="2022-03-30T08:35:21.696" v="15583" actId="20577"/>
          <ac:spMkLst>
            <pc:docMk/>
            <pc:sldMk cId="933847301" sldId="343"/>
            <ac:spMk id="10245" creationId="{9E9D7871-5470-4D91-8213-4A46E5028592}"/>
          </ac:spMkLst>
        </pc:spChg>
        <pc:picChg chg="del">
          <ac:chgData name="Lorenzo Di Domenico" userId="b92e3e10ad574af4" providerId="LiveId" clId="{7C109891-7D92-491B-AB07-5A1C2FC8D3C7}" dt="2022-03-28T11:53:06.026" v="12286" actId="478"/>
          <ac:picMkLst>
            <pc:docMk/>
            <pc:sldMk cId="933847301" sldId="343"/>
            <ac:picMk id="3" creationId="{26CBEC0A-9F38-4B77-9995-CAB317B9A2D3}"/>
          </ac:picMkLst>
        </pc:picChg>
        <pc:picChg chg="add mod">
          <ac:chgData name="Lorenzo Di Domenico" userId="b92e3e10ad574af4" providerId="LiveId" clId="{7C109891-7D92-491B-AB07-5A1C2FC8D3C7}" dt="2022-03-30T08:27:06.027" v="15558" actId="1076"/>
          <ac:picMkLst>
            <pc:docMk/>
            <pc:sldMk cId="933847301" sldId="343"/>
            <ac:picMk id="4" creationId="{DB9E6427-6585-4CA0-ABC1-3119F4096754}"/>
          </ac:picMkLst>
        </pc:picChg>
      </pc:sldChg>
      <pc:sldChg chg="addSp delSp modSp add del mod ord">
        <pc:chgData name="Lorenzo Di Domenico" userId="b92e3e10ad574af4" providerId="LiveId" clId="{7C109891-7D92-491B-AB07-5A1C2FC8D3C7}" dt="2022-03-30T09:46:13.199" v="17215"/>
        <pc:sldMkLst>
          <pc:docMk/>
          <pc:sldMk cId="2577006334" sldId="344"/>
        </pc:sldMkLst>
        <pc:spChg chg="add">
          <ac:chgData name="Lorenzo Di Domenico" userId="b92e3e10ad574af4" providerId="LiveId" clId="{7C109891-7D92-491B-AB07-5A1C2FC8D3C7}" dt="2022-03-29T12:34:24.423" v="15415" actId="11529"/>
          <ac:spMkLst>
            <pc:docMk/>
            <pc:sldMk cId="2577006334" sldId="344"/>
            <ac:spMk id="2" creationId="{E235C5BF-7A92-435A-AE6C-D6D4532B2265}"/>
          </ac:spMkLst>
        </pc:spChg>
        <pc:spChg chg="del mod">
          <ac:chgData name="Lorenzo Di Domenico" userId="b92e3e10ad574af4" providerId="LiveId" clId="{7C109891-7D92-491B-AB07-5A1C2FC8D3C7}" dt="2022-03-29T11:40:49.439" v="13917" actId="478"/>
          <ac:spMkLst>
            <pc:docMk/>
            <pc:sldMk cId="2577006334" sldId="344"/>
            <ac:spMk id="8" creationId="{D6EFB848-DA9C-4EDC-BCDD-A2D41A9286E3}"/>
          </ac:spMkLst>
        </pc:spChg>
        <pc:spChg chg="del">
          <ac:chgData name="Lorenzo Di Domenico" userId="b92e3e10ad574af4" providerId="LiveId" clId="{7C109891-7D92-491B-AB07-5A1C2FC8D3C7}" dt="2022-03-29T11:40:47.629" v="13915" actId="478"/>
          <ac:spMkLst>
            <pc:docMk/>
            <pc:sldMk cId="2577006334" sldId="344"/>
            <ac:spMk id="9" creationId="{5E1EFE71-3CB0-4229-BC03-54489FD74369}"/>
          </ac:spMkLst>
        </pc:spChg>
        <pc:spChg chg="del mod">
          <ac:chgData name="Lorenzo Di Domenico" userId="b92e3e10ad574af4" providerId="LiveId" clId="{7C109891-7D92-491B-AB07-5A1C2FC8D3C7}" dt="2022-03-29T12:07:02.572" v="15414" actId="478"/>
          <ac:spMkLst>
            <pc:docMk/>
            <pc:sldMk cId="2577006334" sldId="344"/>
            <ac:spMk id="10" creationId="{4A293FF6-49DE-4E4D-9E35-10120B1EBFA3}"/>
          </ac:spMkLst>
        </pc:spChg>
        <pc:spChg chg="mod">
          <ac:chgData name="Lorenzo Di Domenico" userId="b92e3e10ad574af4" providerId="LiveId" clId="{7C109891-7D92-491B-AB07-5A1C2FC8D3C7}" dt="2022-03-30T08:35:09.258" v="15573" actId="20577"/>
          <ac:spMkLst>
            <pc:docMk/>
            <pc:sldMk cId="2577006334" sldId="344"/>
            <ac:spMk id="10245" creationId="{9E9D7871-5470-4D91-8213-4A46E5028592}"/>
          </ac:spMkLst>
        </pc:spChg>
        <pc:spChg chg="del">
          <ac:chgData name="Lorenzo Di Domenico" userId="b92e3e10ad574af4" providerId="LiveId" clId="{7C109891-7D92-491B-AB07-5A1C2FC8D3C7}" dt="2022-03-29T11:40:51.461" v="13918" actId="478"/>
          <ac:spMkLst>
            <pc:docMk/>
            <pc:sldMk cId="2577006334" sldId="344"/>
            <ac:spMk id="10247" creationId="{9F044342-0340-4BA5-9AA4-84010FEEC5E4}"/>
          </ac:spMkLst>
        </pc:spChg>
        <pc:picChg chg="del">
          <ac:chgData name="Lorenzo Di Domenico" userId="b92e3e10ad574af4" providerId="LiveId" clId="{7C109891-7D92-491B-AB07-5A1C2FC8D3C7}" dt="2022-03-29T12:07:01.395" v="15413" actId="478"/>
          <ac:picMkLst>
            <pc:docMk/>
            <pc:sldMk cId="2577006334" sldId="344"/>
            <ac:picMk id="4" creationId="{DB9E6427-6585-4CA0-ABC1-3119F4096754}"/>
          </ac:picMkLst>
        </pc:picChg>
        <pc:picChg chg="add del">
          <ac:chgData name="Lorenzo Di Domenico" userId="b92e3e10ad574af4" providerId="LiveId" clId="{7C109891-7D92-491B-AB07-5A1C2FC8D3C7}" dt="2022-03-30T08:27:37.182" v="15560" actId="22"/>
          <ac:picMkLst>
            <pc:docMk/>
            <pc:sldMk cId="2577006334" sldId="344"/>
            <ac:picMk id="4" creationId="{EE35E995-2F45-49CF-BCDE-826A321F114D}"/>
          </ac:picMkLst>
        </pc:picChg>
        <pc:picChg chg="add mod">
          <ac:chgData name="Lorenzo Di Domenico" userId="b92e3e10ad574af4" providerId="LiveId" clId="{7C109891-7D92-491B-AB07-5A1C2FC8D3C7}" dt="2022-03-30T08:35:04.680" v="15561"/>
          <ac:picMkLst>
            <pc:docMk/>
            <pc:sldMk cId="2577006334" sldId="344"/>
            <ac:picMk id="6" creationId="{3EBCCBD5-0387-4CB7-B13F-BD1F70F579F0}"/>
          </ac:picMkLst>
        </pc:picChg>
      </pc:sldChg>
      <pc:sldChg chg="delSp modSp add mod">
        <pc:chgData name="Lorenzo Di Domenico" userId="b92e3e10ad574af4" providerId="LiveId" clId="{7C109891-7D92-491B-AB07-5A1C2FC8D3C7}" dt="2022-03-31T11:42:41.895" v="19027" actId="1076"/>
        <pc:sldMkLst>
          <pc:docMk/>
          <pc:sldMk cId="870844263" sldId="345"/>
        </pc:sldMkLst>
        <pc:spChg chg="del">
          <ac:chgData name="Lorenzo Di Domenico" userId="b92e3e10ad574af4" providerId="LiveId" clId="{7C109891-7D92-491B-AB07-5A1C2FC8D3C7}" dt="2022-03-29T11:39:53.743" v="13888" actId="478"/>
          <ac:spMkLst>
            <pc:docMk/>
            <pc:sldMk cId="870844263" sldId="345"/>
            <ac:spMk id="8" creationId="{D6EFB848-DA9C-4EDC-BCDD-A2D41A9286E3}"/>
          </ac:spMkLst>
        </pc:spChg>
        <pc:spChg chg="mod">
          <ac:chgData name="Lorenzo Di Domenico" userId="b92e3e10ad574af4" providerId="LiveId" clId="{7C109891-7D92-491B-AB07-5A1C2FC8D3C7}" dt="2022-03-29T11:39:52.048" v="13887" actId="14100"/>
          <ac:spMkLst>
            <pc:docMk/>
            <pc:sldMk cId="870844263" sldId="345"/>
            <ac:spMk id="9" creationId="{5E1EFE71-3CB0-4229-BC03-54489FD74369}"/>
          </ac:spMkLst>
        </pc:spChg>
        <pc:spChg chg="mod">
          <ac:chgData name="Lorenzo Di Domenico" userId="b92e3e10ad574af4" providerId="LiveId" clId="{7C109891-7D92-491B-AB07-5A1C2FC8D3C7}" dt="2022-03-31T11:42:41.895" v="19027" actId="1076"/>
          <ac:spMkLst>
            <pc:docMk/>
            <pc:sldMk cId="870844263" sldId="345"/>
            <ac:spMk id="10" creationId="{4A293FF6-49DE-4E4D-9E35-10120B1EBFA3}"/>
          </ac:spMkLst>
        </pc:spChg>
      </pc:sldChg>
      <pc:sldChg chg="delSp modSp add mod modAnim">
        <pc:chgData name="Lorenzo Di Domenico" userId="b92e3e10ad574af4" providerId="LiveId" clId="{7C109891-7D92-491B-AB07-5A1C2FC8D3C7}" dt="2022-03-29T11:40:16.612" v="13903" actId="478"/>
        <pc:sldMkLst>
          <pc:docMk/>
          <pc:sldMk cId="3292748054" sldId="346"/>
        </pc:sldMkLst>
        <pc:spChg chg="del">
          <ac:chgData name="Lorenzo Di Domenico" userId="b92e3e10ad574af4" providerId="LiveId" clId="{7C109891-7D92-491B-AB07-5A1C2FC8D3C7}" dt="2022-03-29T11:40:16.612" v="13903" actId="478"/>
          <ac:spMkLst>
            <pc:docMk/>
            <pc:sldMk cId="3292748054" sldId="346"/>
            <ac:spMk id="8" creationId="{D6EFB848-DA9C-4EDC-BCDD-A2D41A9286E3}"/>
          </ac:spMkLst>
        </pc:spChg>
        <pc:spChg chg="mod">
          <ac:chgData name="Lorenzo Di Domenico" userId="b92e3e10ad574af4" providerId="LiveId" clId="{7C109891-7D92-491B-AB07-5A1C2FC8D3C7}" dt="2022-03-29T11:21:39.262" v="13531" actId="1035"/>
          <ac:spMkLst>
            <pc:docMk/>
            <pc:sldMk cId="3292748054" sldId="346"/>
            <ac:spMk id="25" creationId="{93F8E721-EDB5-4744-894C-96628956E830}"/>
          </ac:spMkLst>
        </pc:spChg>
        <pc:spChg chg="mod">
          <ac:chgData name="Lorenzo Di Domenico" userId="b92e3e10ad574af4" providerId="LiveId" clId="{7C109891-7D92-491B-AB07-5A1C2FC8D3C7}" dt="2022-03-29T11:21:56.609" v="13533" actId="1076"/>
          <ac:spMkLst>
            <pc:docMk/>
            <pc:sldMk cId="3292748054" sldId="346"/>
            <ac:spMk id="30" creationId="{486C23EF-56D3-4C5E-B32C-C61C735641CA}"/>
          </ac:spMkLst>
        </pc:spChg>
        <pc:spChg chg="mod">
          <ac:chgData name="Lorenzo Di Domenico" userId="b92e3e10ad574af4" providerId="LiveId" clId="{7C109891-7D92-491B-AB07-5A1C2FC8D3C7}" dt="2022-03-29T11:21:39.262" v="13531" actId="1035"/>
          <ac:spMkLst>
            <pc:docMk/>
            <pc:sldMk cId="3292748054" sldId="346"/>
            <ac:spMk id="44" creationId="{58BB81AE-9231-49F9-A36F-EC857919C47F}"/>
          </ac:spMkLst>
        </pc:spChg>
        <pc:spChg chg="mod">
          <ac:chgData name="Lorenzo Di Domenico" userId="b92e3e10ad574af4" providerId="LiveId" clId="{7C109891-7D92-491B-AB07-5A1C2FC8D3C7}" dt="2022-03-29T11:21:39.262" v="13531" actId="1035"/>
          <ac:spMkLst>
            <pc:docMk/>
            <pc:sldMk cId="3292748054" sldId="346"/>
            <ac:spMk id="45" creationId="{775AE5A0-1E9E-4E59-9BC4-8DA4E95CC95B}"/>
          </ac:spMkLst>
        </pc:spChg>
        <pc:spChg chg="mod">
          <ac:chgData name="Lorenzo Di Domenico" userId="b92e3e10ad574af4" providerId="LiveId" clId="{7C109891-7D92-491B-AB07-5A1C2FC8D3C7}" dt="2022-03-29T11:21:39.262" v="13531" actId="1035"/>
          <ac:spMkLst>
            <pc:docMk/>
            <pc:sldMk cId="3292748054" sldId="346"/>
            <ac:spMk id="46" creationId="{BB912D6F-F97D-44D2-BF29-9757BAB0C6CB}"/>
          </ac:spMkLst>
        </pc:spChg>
        <pc:spChg chg="mod">
          <ac:chgData name="Lorenzo Di Domenico" userId="b92e3e10ad574af4" providerId="LiveId" clId="{7C109891-7D92-491B-AB07-5A1C2FC8D3C7}" dt="2022-03-29T11:21:39.262" v="13531" actId="1035"/>
          <ac:spMkLst>
            <pc:docMk/>
            <pc:sldMk cId="3292748054" sldId="346"/>
            <ac:spMk id="47" creationId="{EE2E1F5A-F2DB-4F9D-A98C-D40D9B9E731C}"/>
          </ac:spMkLst>
        </pc:spChg>
        <pc:spChg chg="mod">
          <ac:chgData name="Lorenzo Di Domenico" userId="b92e3e10ad574af4" providerId="LiveId" clId="{7C109891-7D92-491B-AB07-5A1C2FC8D3C7}" dt="2022-03-29T11:21:39.262" v="13531" actId="1035"/>
          <ac:spMkLst>
            <pc:docMk/>
            <pc:sldMk cId="3292748054" sldId="346"/>
            <ac:spMk id="51" creationId="{A371B555-5C64-437E-B460-A1E11B05F3AF}"/>
          </ac:spMkLst>
        </pc:spChg>
        <pc:spChg chg="mod">
          <ac:chgData name="Lorenzo Di Domenico" userId="b92e3e10ad574af4" providerId="LiveId" clId="{7C109891-7D92-491B-AB07-5A1C2FC8D3C7}" dt="2022-03-29T11:21:39.262" v="13531" actId="1035"/>
          <ac:spMkLst>
            <pc:docMk/>
            <pc:sldMk cId="3292748054" sldId="346"/>
            <ac:spMk id="52" creationId="{9E6EB4EC-8602-4B6F-A39E-78F38774EE2F}"/>
          </ac:spMkLst>
        </pc:spChg>
        <pc:spChg chg="mod">
          <ac:chgData name="Lorenzo Di Domenico" userId="b92e3e10ad574af4" providerId="LiveId" clId="{7C109891-7D92-491B-AB07-5A1C2FC8D3C7}" dt="2022-03-29T11:21:39.262" v="13531" actId="1035"/>
          <ac:spMkLst>
            <pc:docMk/>
            <pc:sldMk cId="3292748054" sldId="346"/>
            <ac:spMk id="53" creationId="{29508819-4B8F-4608-A507-EA87BF80E833}"/>
          </ac:spMkLst>
        </pc:spChg>
        <pc:spChg chg="mod">
          <ac:chgData name="Lorenzo Di Domenico" userId="b92e3e10ad574af4" providerId="LiveId" clId="{7C109891-7D92-491B-AB07-5A1C2FC8D3C7}" dt="2022-03-29T11:21:39.262" v="13531" actId="1035"/>
          <ac:spMkLst>
            <pc:docMk/>
            <pc:sldMk cId="3292748054" sldId="346"/>
            <ac:spMk id="56" creationId="{7449F020-E511-4DCF-8DAB-412440FA342D}"/>
          </ac:spMkLst>
        </pc:spChg>
        <pc:spChg chg="mod">
          <ac:chgData name="Lorenzo Di Domenico" userId="b92e3e10ad574af4" providerId="LiveId" clId="{7C109891-7D92-491B-AB07-5A1C2FC8D3C7}" dt="2022-03-29T11:21:39.262" v="13531" actId="1035"/>
          <ac:spMkLst>
            <pc:docMk/>
            <pc:sldMk cId="3292748054" sldId="346"/>
            <ac:spMk id="60" creationId="{41C9DE4C-D58E-4C4B-A90B-7DA95F4C1992}"/>
          </ac:spMkLst>
        </pc:spChg>
        <pc:spChg chg="mod">
          <ac:chgData name="Lorenzo Di Domenico" userId="b92e3e10ad574af4" providerId="LiveId" clId="{7C109891-7D92-491B-AB07-5A1C2FC8D3C7}" dt="2022-03-29T11:21:39.262" v="13531" actId="1035"/>
          <ac:spMkLst>
            <pc:docMk/>
            <pc:sldMk cId="3292748054" sldId="346"/>
            <ac:spMk id="61" creationId="{5DDA4087-FC09-4F14-A000-4E1EDC756885}"/>
          </ac:spMkLst>
        </pc:spChg>
        <pc:spChg chg="mod">
          <ac:chgData name="Lorenzo Di Domenico" userId="b92e3e10ad574af4" providerId="LiveId" clId="{7C109891-7D92-491B-AB07-5A1C2FC8D3C7}" dt="2022-03-29T11:21:39.262" v="13531" actId="1035"/>
          <ac:spMkLst>
            <pc:docMk/>
            <pc:sldMk cId="3292748054" sldId="346"/>
            <ac:spMk id="62" creationId="{1B4B6316-E72B-4BD8-B736-0A74F947A694}"/>
          </ac:spMkLst>
        </pc:spChg>
        <pc:cxnChg chg="mod">
          <ac:chgData name="Lorenzo Di Domenico" userId="b92e3e10ad574af4" providerId="LiveId" clId="{7C109891-7D92-491B-AB07-5A1C2FC8D3C7}" dt="2022-03-29T11:21:39.262" v="13531" actId="1035"/>
          <ac:cxnSpMkLst>
            <pc:docMk/>
            <pc:sldMk cId="3292748054" sldId="346"/>
            <ac:cxnSpMk id="3" creationId="{59272103-8631-4A15-A02B-B2A606DF33A8}"/>
          </ac:cxnSpMkLst>
        </pc:cxnChg>
        <pc:cxnChg chg="mod">
          <ac:chgData name="Lorenzo Di Domenico" userId="b92e3e10ad574af4" providerId="LiveId" clId="{7C109891-7D92-491B-AB07-5A1C2FC8D3C7}" dt="2022-03-29T11:21:39.262" v="13531" actId="1035"/>
          <ac:cxnSpMkLst>
            <pc:docMk/>
            <pc:sldMk cId="3292748054" sldId="346"/>
            <ac:cxnSpMk id="48" creationId="{98AB7672-E279-4302-92A7-854A3398ECA2}"/>
          </ac:cxnSpMkLst>
        </pc:cxnChg>
        <pc:cxnChg chg="mod">
          <ac:chgData name="Lorenzo Di Domenico" userId="b92e3e10ad574af4" providerId="LiveId" clId="{7C109891-7D92-491B-AB07-5A1C2FC8D3C7}" dt="2022-03-29T11:21:39.262" v="13531" actId="1035"/>
          <ac:cxnSpMkLst>
            <pc:docMk/>
            <pc:sldMk cId="3292748054" sldId="346"/>
            <ac:cxnSpMk id="49" creationId="{94BFE60F-DD0A-44F0-9045-C4989FFC9F32}"/>
          </ac:cxnSpMkLst>
        </pc:cxnChg>
        <pc:cxnChg chg="mod">
          <ac:chgData name="Lorenzo Di Domenico" userId="b92e3e10ad574af4" providerId="LiveId" clId="{7C109891-7D92-491B-AB07-5A1C2FC8D3C7}" dt="2022-03-29T11:21:39.262" v="13531" actId="1035"/>
          <ac:cxnSpMkLst>
            <pc:docMk/>
            <pc:sldMk cId="3292748054" sldId="346"/>
            <ac:cxnSpMk id="50" creationId="{0AE97BC4-844E-4F47-AB96-E1862CBD4602}"/>
          </ac:cxnSpMkLst>
        </pc:cxnChg>
        <pc:cxnChg chg="mod">
          <ac:chgData name="Lorenzo Di Domenico" userId="b92e3e10ad574af4" providerId="LiveId" clId="{7C109891-7D92-491B-AB07-5A1C2FC8D3C7}" dt="2022-03-29T11:21:39.262" v="13531" actId="1035"/>
          <ac:cxnSpMkLst>
            <pc:docMk/>
            <pc:sldMk cId="3292748054" sldId="346"/>
            <ac:cxnSpMk id="54" creationId="{E0935B7E-01EF-49B4-A90B-4B054A09C9BC}"/>
          </ac:cxnSpMkLst>
        </pc:cxnChg>
        <pc:cxnChg chg="mod">
          <ac:chgData name="Lorenzo Di Domenico" userId="b92e3e10ad574af4" providerId="LiveId" clId="{7C109891-7D92-491B-AB07-5A1C2FC8D3C7}" dt="2022-03-29T11:21:39.262" v="13531" actId="1035"/>
          <ac:cxnSpMkLst>
            <pc:docMk/>
            <pc:sldMk cId="3292748054" sldId="346"/>
            <ac:cxnSpMk id="55" creationId="{623B1131-7FA9-42E9-8A6F-15ED43A6F797}"/>
          </ac:cxnSpMkLst>
        </pc:cxnChg>
        <pc:cxnChg chg="mod">
          <ac:chgData name="Lorenzo Di Domenico" userId="b92e3e10ad574af4" providerId="LiveId" clId="{7C109891-7D92-491B-AB07-5A1C2FC8D3C7}" dt="2022-03-29T11:21:39.262" v="13531" actId="1035"/>
          <ac:cxnSpMkLst>
            <pc:docMk/>
            <pc:sldMk cId="3292748054" sldId="346"/>
            <ac:cxnSpMk id="57" creationId="{2219E422-8A9D-41E8-9B02-EEA7B86E4B1A}"/>
          </ac:cxnSpMkLst>
        </pc:cxnChg>
        <pc:cxnChg chg="mod">
          <ac:chgData name="Lorenzo Di Domenico" userId="b92e3e10ad574af4" providerId="LiveId" clId="{7C109891-7D92-491B-AB07-5A1C2FC8D3C7}" dt="2022-03-29T11:21:39.262" v="13531" actId="1035"/>
          <ac:cxnSpMkLst>
            <pc:docMk/>
            <pc:sldMk cId="3292748054" sldId="346"/>
            <ac:cxnSpMk id="58" creationId="{3A1E3120-99F4-42A4-BBA2-FE1B29F357AE}"/>
          </ac:cxnSpMkLst>
        </pc:cxnChg>
        <pc:cxnChg chg="mod">
          <ac:chgData name="Lorenzo Di Domenico" userId="b92e3e10ad574af4" providerId="LiveId" clId="{7C109891-7D92-491B-AB07-5A1C2FC8D3C7}" dt="2022-03-29T11:21:39.262" v="13531" actId="1035"/>
          <ac:cxnSpMkLst>
            <pc:docMk/>
            <pc:sldMk cId="3292748054" sldId="346"/>
            <ac:cxnSpMk id="59" creationId="{180FA1ED-A611-445F-8B43-E3AD18E781D4}"/>
          </ac:cxnSpMkLst>
        </pc:cxnChg>
      </pc:sldChg>
      <pc:sldChg chg="modSp add mod">
        <pc:chgData name="Lorenzo Di Domenico" userId="b92e3e10ad574af4" providerId="LiveId" clId="{7C109891-7D92-491B-AB07-5A1C2FC8D3C7}" dt="2022-03-31T11:06:28.474" v="18827" actId="20577"/>
        <pc:sldMkLst>
          <pc:docMk/>
          <pc:sldMk cId="3068678088" sldId="347"/>
        </pc:sldMkLst>
        <pc:spChg chg="mod">
          <ac:chgData name="Lorenzo Di Domenico" userId="b92e3e10ad574af4" providerId="LiveId" clId="{7C109891-7D92-491B-AB07-5A1C2FC8D3C7}" dt="2022-03-31T11:06:28.474" v="18827" actId="20577"/>
          <ac:spMkLst>
            <pc:docMk/>
            <pc:sldMk cId="3068678088" sldId="347"/>
            <ac:spMk id="9" creationId="{5E1EFE71-3CB0-4229-BC03-54489FD74369}"/>
          </ac:spMkLst>
        </pc:spChg>
        <pc:spChg chg="mod">
          <ac:chgData name="Lorenzo Di Domenico" userId="b92e3e10ad574af4" providerId="LiveId" clId="{7C109891-7D92-491B-AB07-5A1C2FC8D3C7}" dt="2022-03-31T08:23:00.586" v="18088" actId="20577"/>
          <ac:spMkLst>
            <pc:docMk/>
            <pc:sldMk cId="3068678088" sldId="347"/>
            <ac:spMk id="10245" creationId="{9E9D7871-5470-4D91-8213-4A46E5028592}"/>
          </ac:spMkLst>
        </pc:spChg>
      </pc:sldChg>
      <pc:sldChg chg="addSp delSp modSp add mod">
        <pc:chgData name="Lorenzo Di Domenico" userId="b92e3e10ad574af4" providerId="LiveId" clId="{7C109891-7D92-491B-AB07-5A1C2FC8D3C7}" dt="2022-03-31T11:44:00.061" v="19054" actId="6549"/>
        <pc:sldMkLst>
          <pc:docMk/>
          <pc:sldMk cId="2246626243" sldId="348"/>
        </pc:sldMkLst>
        <pc:spChg chg="add mod">
          <ac:chgData name="Lorenzo Di Domenico" userId="b92e3e10ad574af4" providerId="LiveId" clId="{7C109891-7D92-491B-AB07-5A1C2FC8D3C7}" dt="2022-03-31T11:44:00.061" v="19054" actId="6549"/>
          <ac:spMkLst>
            <pc:docMk/>
            <pc:sldMk cId="2246626243" sldId="348"/>
            <ac:spMk id="8" creationId="{A14CCCE9-A3CC-4B6C-A9FD-FADA8C7A329C}"/>
          </ac:spMkLst>
        </pc:spChg>
        <pc:picChg chg="add mod">
          <ac:chgData name="Lorenzo Di Domenico" userId="b92e3e10ad574af4" providerId="LiveId" clId="{7C109891-7D92-491B-AB07-5A1C2FC8D3C7}" dt="2022-03-30T08:37:52.863" v="15592" actId="1076"/>
          <ac:picMkLst>
            <pc:docMk/>
            <pc:sldMk cId="2246626243" sldId="348"/>
            <ac:picMk id="4" creationId="{9D5A1293-B847-4158-9328-3E9ECA56CFDC}"/>
          </ac:picMkLst>
        </pc:picChg>
        <pc:picChg chg="del">
          <ac:chgData name="Lorenzo Di Domenico" userId="b92e3e10ad574af4" providerId="LiveId" clId="{7C109891-7D92-491B-AB07-5A1C2FC8D3C7}" dt="2022-03-30T08:37:38.224" v="15587" actId="478"/>
          <ac:picMkLst>
            <pc:docMk/>
            <pc:sldMk cId="2246626243" sldId="348"/>
            <ac:picMk id="6" creationId="{3EBCCBD5-0387-4CB7-B13F-BD1F70F579F0}"/>
          </ac:picMkLst>
        </pc:picChg>
      </pc:sldChg>
      <pc:sldChg chg="addSp delSp modSp add mod">
        <pc:chgData name="Lorenzo Di Domenico" userId="b92e3e10ad574af4" providerId="LiveId" clId="{7C109891-7D92-491B-AB07-5A1C2FC8D3C7}" dt="2022-03-30T08:42:17.645" v="15737" actId="255"/>
        <pc:sldMkLst>
          <pc:docMk/>
          <pc:sldMk cId="3322258743" sldId="349"/>
        </pc:sldMkLst>
        <pc:spChg chg="add mod">
          <ac:chgData name="Lorenzo Di Domenico" userId="b92e3e10ad574af4" providerId="LiveId" clId="{7C109891-7D92-491B-AB07-5A1C2FC8D3C7}" dt="2022-03-30T08:42:17.645" v="15737" actId="255"/>
          <ac:spMkLst>
            <pc:docMk/>
            <pc:sldMk cId="3322258743" sldId="349"/>
            <ac:spMk id="8" creationId="{E2EDCACF-9253-4B8B-A3FB-2EC9AB3A0AC7}"/>
          </ac:spMkLst>
        </pc:spChg>
        <pc:spChg chg="mod">
          <ac:chgData name="Lorenzo Di Domenico" userId="b92e3e10ad574af4" providerId="LiveId" clId="{7C109891-7D92-491B-AB07-5A1C2FC8D3C7}" dt="2022-03-30T08:40:08.253" v="15721" actId="20577"/>
          <ac:spMkLst>
            <pc:docMk/>
            <pc:sldMk cId="3322258743" sldId="349"/>
            <ac:spMk id="10245" creationId="{9E9D7871-5470-4D91-8213-4A46E5028592}"/>
          </ac:spMkLst>
        </pc:spChg>
        <pc:picChg chg="add mod">
          <ac:chgData name="Lorenzo Di Domenico" userId="b92e3e10ad574af4" providerId="LiveId" clId="{7C109891-7D92-491B-AB07-5A1C2FC8D3C7}" dt="2022-03-30T08:42:05.604" v="15732" actId="1076"/>
          <ac:picMkLst>
            <pc:docMk/>
            <pc:sldMk cId="3322258743" sldId="349"/>
            <ac:picMk id="4" creationId="{EA557245-1653-42FC-A89C-2058735E8ED9}"/>
          </ac:picMkLst>
        </pc:picChg>
        <pc:picChg chg="del">
          <ac:chgData name="Lorenzo Di Domenico" userId="b92e3e10ad574af4" providerId="LiveId" clId="{7C109891-7D92-491B-AB07-5A1C2FC8D3C7}" dt="2022-03-30T08:37:39.224" v="15588" actId="478"/>
          <ac:picMkLst>
            <pc:docMk/>
            <pc:sldMk cId="3322258743" sldId="349"/>
            <ac:picMk id="6" creationId="{3EBCCBD5-0387-4CB7-B13F-BD1F70F579F0}"/>
          </ac:picMkLst>
        </pc:picChg>
      </pc:sldChg>
      <pc:sldChg chg="addSp delSp modSp add mod">
        <pc:chgData name="Lorenzo Di Domenico" userId="b92e3e10ad574af4" providerId="LiveId" clId="{7C109891-7D92-491B-AB07-5A1C2FC8D3C7}" dt="2022-03-30T08:44:24.440" v="15791" actId="20577"/>
        <pc:sldMkLst>
          <pc:docMk/>
          <pc:sldMk cId="3489476335" sldId="350"/>
        </pc:sldMkLst>
        <pc:spChg chg="add mod">
          <ac:chgData name="Lorenzo Di Domenico" userId="b92e3e10ad574af4" providerId="LiveId" clId="{7C109891-7D92-491B-AB07-5A1C2FC8D3C7}" dt="2022-03-30T08:44:12.456" v="15745" actId="1076"/>
          <ac:spMkLst>
            <pc:docMk/>
            <pc:sldMk cId="3489476335" sldId="350"/>
            <ac:spMk id="8" creationId="{D76465F2-F334-4353-805D-BDBD7F6DB97D}"/>
          </ac:spMkLst>
        </pc:spChg>
        <pc:spChg chg="mod">
          <ac:chgData name="Lorenzo Di Domenico" userId="b92e3e10ad574af4" providerId="LiveId" clId="{7C109891-7D92-491B-AB07-5A1C2FC8D3C7}" dt="2022-03-30T08:44:24.440" v="15791" actId="20577"/>
          <ac:spMkLst>
            <pc:docMk/>
            <pc:sldMk cId="3489476335" sldId="350"/>
            <ac:spMk id="10245" creationId="{9E9D7871-5470-4D91-8213-4A46E5028592}"/>
          </ac:spMkLst>
        </pc:spChg>
        <pc:picChg chg="add mod">
          <ac:chgData name="Lorenzo Di Domenico" userId="b92e3e10ad574af4" providerId="LiveId" clId="{7C109891-7D92-491B-AB07-5A1C2FC8D3C7}" dt="2022-03-30T08:44:14.862" v="15747" actId="1076"/>
          <ac:picMkLst>
            <pc:docMk/>
            <pc:sldMk cId="3489476335" sldId="350"/>
            <ac:picMk id="4" creationId="{FFFCE845-7B2E-457F-8D41-2ADB702E6285}"/>
          </ac:picMkLst>
        </pc:picChg>
        <pc:picChg chg="del">
          <ac:chgData name="Lorenzo Di Domenico" userId="b92e3e10ad574af4" providerId="LiveId" clId="{7C109891-7D92-491B-AB07-5A1C2FC8D3C7}" dt="2022-03-30T08:37:40.271" v="15589" actId="478"/>
          <ac:picMkLst>
            <pc:docMk/>
            <pc:sldMk cId="3489476335" sldId="350"/>
            <ac:picMk id="6" creationId="{3EBCCBD5-0387-4CB7-B13F-BD1F70F579F0}"/>
          </ac:picMkLst>
        </pc:picChg>
      </pc:sldChg>
      <pc:sldChg chg="delSp modSp add mod">
        <pc:chgData name="Lorenzo Di Domenico" userId="b92e3e10ad574af4" providerId="LiveId" clId="{7C109891-7D92-491B-AB07-5A1C2FC8D3C7}" dt="2022-03-30T08:59:56.372" v="16644" actId="20577"/>
        <pc:sldMkLst>
          <pc:docMk/>
          <pc:sldMk cId="3475862786" sldId="351"/>
        </pc:sldMkLst>
        <pc:spChg chg="mod">
          <ac:chgData name="Lorenzo Di Domenico" userId="b92e3e10ad574af4" providerId="LiveId" clId="{7C109891-7D92-491B-AB07-5A1C2FC8D3C7}" dt="2022-03-30T08:59:56.372" v="16644" actId="20577"/>
          <ac:spMkLst>
            <pc:docMk/>
            <pc:sldMk cId="3475862786" sldId="351"/>
            <ac:spMk id="8" creationId="{E2EDCACF-9253-4B8B-A3FB-2EC9AB3A0AC7}"/>
          </ac:spMkLst>
        </pc:spChg>
        <pc:picChg chg="del">
          <ac:chgData name="Lorenzo Di Domenico" userId="b92e3e10ad574af4" providerId="LiveId" clId="{7C109891-7D92-491B-AB07-5A1C2FC8D3C7}" dt="2022-03-30T08:46:01.293" v="15793" actId="478"/>
          <ac:picMkLst>
            <pc:docMk/>
            <pc:sldMk cId="3475862786" sldId="351"/>
            <ac:picMk id="4" creationId="{EA557245-1653-42FC-A89C-2058735E8ED9}"/>
          </ac:picMkLst>
        </pc:picChg>
      </pc:sldChg>
      <pc:sldChg chg="addSp delSp modSp add mod">
        <pc:chgData name="Lorenzo Di Domenico" userId="b92e3e10ad574af4" providerId="LiveId" clId="{7C109891-7D92-491B-AB07-5A1C2FC8D3C7}" dt="2022-03-30T09:06:56.593" v="16718" actId="20577"/>
        <pc:sldMkLst>
          <pc:docMk/>
          <pc:sldMk cId="761908702" sldId="352"/>
        </pc:sldMkLst>
        <pc:spChg chg="mod">
          <ac:chgData name="Lorenzo Di Domenico" userId="b92e3e10ad574af4" providerId="LiveId" clId="{7C109891-7D92-491B-AB07-5A1C2FC8D3C7}" dt="2022-03-30T09:03:59.252" v="16663" actId="20577"/>
          <ac:spMkLst>
            <pc:docMk/>
            <pc:sldMk cId="761908702" sldId="352"/>
            <ac:spMk id="8" creationId="{E2EDCACF-9253-4B8B-A3FB-2EC9AB3A0AC7}"/>
          </ac:spMkLst>
        </pc:spChg>
        <pc:spChg chg="mod">
          <ac:chgData name="Lorenzo Di Domenico" userId="b92e3e10ad574af4" providerId="LiveId" clId="{7C109891-7D92-491B-AB07-5A1C2FC8D3C7}" dt="2022-03-30T09:06:56.593" v="16718" actId="20577"/>
          <ac:spMkLst>
            <pc:docMk/>
            <pc:sldMk cId="761908702" sldId="352"/>
            <ac:spMk id="10245" creationId="{9E9D7871-5470-4D91-8213-4A46E5028592}"/>
          </ac:spMkLst>
        </pc:spChg>
        <pc:picChg chg="add del mod">
          <ac:chgData name="Lorenzo Di Domenico" userId="b92e3e10ad574af4" providerId="LiveId" clId="{7C109891-7D92-491B-AB07-5A1C2FC8D3C7}" dt="2022-03-30T09:02:22.970" v="16648"/>
          <ac:picMkLst>
            <pc:docMk/>
            <pc:sldMk cId="761908702" sldId="352"/>
            <ac:picMk id="4" creationId="{B2D2C3CF-952D-4F4A-865F-E65F17341D6F}"/>
          </ac:picMkLst>
        </pc:picChg>
        <pc:picChg chg="add mod">
          <ac:chgData name="Lorenzo Di Domenico" userId="b92e3e10ad574af4" providerId="LiveId" clId="{7C109891-7D92-491B-AB07-5A1C2FC8D3C7}" dt="2022-03-30T09:02:37.002" v="16653" actId="14100"/>
          <ac:picMkLst>
            <pc:docMk/>
            <pc:sldMk cId="761908702" sldId="352"/>
            <ac:picMk id="6" creationId="{66E936FA-A9E1-40D7-8CFD-9474798A6712}"/>
          </ac:picMkLst>
        </pc:picChg>
        <pc:picChg chg="add del mod">
          <ac:chgData name="Lorenzo Di Domenico" userId="b92e3e10ad574af4" providerId="LiveId" clId="{7C109891-7D92-491B-AB07-5A1C2FC8D3C7}" dt="2022-03-30T09:03:13.882" v="16657"/>
          <ac:picMkLst>
            <pc:docMk/>
            <pc:sldMk cId="761908702" sldId="352"/>
            <ac:picMk id="9" creationId="{F847584F-0859-4CB1-9EDD-518A81F42E05}"/>
          </ac:picMkLst>
        </pc:picChg>
      </pc:sldChg>
      <pc:sldChg chg="delSp modSp add mod">
        <pc:chgData name="Lorenzo Di Domenico" userId="b92e3e10ad574af4" providerId="LiveId" clId="{7C109891-7D92-491B-AB07-5A1C2FC8D3C7}" dt="2022-03-30T09:07:15.177" v="16820" actId="20577"/>
        <pc:sldMkLst>
          <pc:docMk/>
          <pc:sldMk cId="2764268880" sldId="353"/>
        </pc:sldMkLst>
        <pc:spChg chg="mod">
          <ac:chgData name="Lorenzo Di Domenico" userId="b92e3e10ad574af4" providerId="LiveId" clId="{7C109891-7D92-491B-AB07-5A1C2FC8D3C7}" dt="2022-03-30T09:06:25.518" v="16680" actId="255"/>
          <ac:spMkLst>
            <pc:docMk/>
            <pc:sldMk cId="2764268880" sldId="353"/>
            <ac:spMk id="8" creationId="{E2EDCACF-9253-4B8B-A3FB-2EC9AB3A0AC7}"/>
          </ac:spMkLst>
        </pc:spChg>
        <pc:spChg chg="mod">
          <ac:chgData name="Lorenzo Di Domenico" userId="b92e3e10ad574af4" providerId="LiveId" clId="{7C109891-7D92-491B-AB07-5A1C2FC8D3C7}" dt="2022-03-30T09:07:15.177" v="16820" actId="20577"/>
          <ac:spMkLst>
            <pc:docMk/>
            <pc:sldMk cId="2764268880" sldId="353"/>
            <ac:spMk id="10245" creationId="{9E9D7871-5470-4D91-8213-4A46E5028592}"/>
          </ac:spMkLst>
        </pc:spChg>
        <pc:picChg chg="del">
          <ac:chgData name="Lorenzo Di Domenico" userId="b92e3e10ad574af4" providerId="LiveId" clId="{7C109891-7D92-491B-AB07-5A1C2FC8D3C7}" dt="2022-03-30T09:04:17.382" v="16665" actId="478"/>
          <ac:picMkLst>
            <pc:docMk/>
            <pc:sldMk cId="2764268880" sldId="353"/>
            <ac:picMk id="6" creationId="{66E936FA-A9E1-40D7-8CFD-9474798A6712}"/>
          </ac:picMkLst>
        </pc:picChg>
      </pc:sldChg>
      <pc:sldChg chg="addSp delSp modSp add mod">
        <pc:chgData name="Lorenzo Di Domenico" userId="b92e3e10ad574af4" providerId="LiveId" clId="{7C109891-7D92-491B-AB07-5A1C2FC8D3C7}" dt="2022-03-30T09:09:20.406" v="17052" actId="1076"/>
        <pc:sldMkLst>
          <pc:docMk/>
          <pc:sldMk cId="1102797161" sldId="354"/>
        </pc:sldMkLst>
        <pc:spChg chg="mod">
          <ac:chgData name="Lorenzo Di Domenico" userId="b92e3e10ad574af4" providerId="LiveId" clId="{7C109891-7D92-491B-AB07-5A1C2FC8D3C7}" dt="2022-03-30T09:09:20.406" v="17052" actId="1076"/>
          <ac:spMkLst>
            <pc:docMk/>
            <pc:sldMk cId="1102797161" sldId="354"/>
            <ac:spMk id="8" creationId="{E2EDCACF-9253-4B8B-A3FB-2EC9AB3A0AC7}"/>
          </ac:spMkLst>
        </pc:spChg>
        <pc:spChg chg="mod">
          <ac:chgData name="Lorenzo Di Domenico" userId="b92e3e10ad574af4" providerId="LiveId" clId="{7C109891-7D92-491B-AB07-5A1C2FC8D3C7}" dt="2022-03-30T09:07:33.125" v="16920" actId="20577"/>
          <ac:spMkLst>
            <pc:docMk/>
            <pc:sldMk cId="1102797161" sldId="354"/>
            <ac:spMk id="10245" creationId="{9E9D7871-5470-4D91-8213-4A46E5028592}"/>
          </ac:spMkLst>
        </pc:spChg>
        <pc:picChg chg="add mod">
          <ac:chgData name="Lorenzo Di Domenico" userId="b92e3e10ad574af4" providerId="LiveId" clId="{7C109891-7D92-491B-AB07-5A1C2FC8D3C7}" dt="2022-03-30T09:06:41.735" v="16687" actId="1076"/>
          <ac:picMkLst>
            <pc:docMk/>
            <pc:sldMk cId="1102797161" sldId="354"/>
            <ac:picMk id="4" creationId="{D421306C-4A38-4FAD-BCF9-3B00B2434DE7}"/>
          </ac:picMkLst>
        </pc:picChg>
        <pc:picChg chg="del">
          <ac:chgData name="Lorenzo Di Domenico" userId="b92e3e10ad574af4" providerId="LiveId" clId="{7C109891-7D92-491B-AB07-5A1C2FC8D3C7}" dt="2022-03-30T09:06:30.533" v="16682" actId="478"/>
          <ac:picMkLst>
            <pc:docMk/>
            <pc:sldMk cId="1102797161" sldId="354"/>
            <ac:picMk id="6" creationId="{66E936FA-A9E1-40D7-8CFD-9474798A6712}"/>
          </ac:picMkLst>
        </pc:picChg>
        <pc:picChg chg="add del mod">
          <ac:chgData name="Lorenzo Di Domenico" userId="b92e3e10ad574af4" providerId="LiveId" clId="{7C109891-7D92-491B-AB07-5A1C2FC8D3C7}" dt="2022-03-30T09:08:48.941" v="17036"/>
          <ac:picMkLst>
            <pc:docMk/>
            <pc:sldMk cId="1102797161" sldId="354"/>
            <ac:picMk id="7" creationId="{C8BACBC1-2AAD-438D-AAA4-61E744BE2FFA}"/>
          </ac:picMkLst>
        </pc:picChg>
      </pc:sldChg>
      <pc:sldChg chg="delSp modSp add mod">
        <pc:chgData name="Lorenzo Di Domenico" userId="b92e3e10ad574af4" providerId="LiveId" clId="{7C109891-7D92-491B-AB07-5A1C2FC8D3C7}" dt="2022-03-30T09:41:31.385" v="17198" actId="20577"/>
        <pc:sldMkLst>
          <pc:docMk/>
          <pc:sldMk cId="2194964678" sldId="355"/>
        </pc:sldMkLst>
        <pc:spChg chg="mod">
          <ac:chgData name="Lorenzo Di Domenico" userId="b92e3e10ad574af4" providerId="LiveId" clId="{7C109891-7D92-491B-AB07-5A1C2FC8D3C7}" dt="2022-03-30T09:41:31.385" v="17198" actId="20577"/>
          <ac:spMkLst>
            <pc:docMk/>
            <pc:sldMk cId="2194964678" sldId="355"/>
            <ac:spMk id="8" creationId="{E2EDCACF-9253-4B8B-A3FB-2EC9AB3A0AC7}"/>
          </ac:spMkLst>
        </pc:spChg>
        <pc:spChg chg="mod">
          <ac:chgData name="Lorenzo Di Domenico" userId="b92e3e10ad574af4" providerId="LiveId" clId="{7C109891-7D92-491B-AB07-5A1C2FC8D3C7}" dt="2022-03-30T09:13:32.147" v="17171" actId="20577"/>
          <ac:spMkLst>
            <pc:docMk/>
            <pc:sldMk cId="2194964678" sldId="355"/>
            <ac:spMk id="10245" creationId="{9E9D7871-5470-4D91-8213-4A46E5028592}"/>
          </ac:spMkLst>
        </pc:spChg>
        <pc:picChg chg="del">
          <ac:chgData name="Lorenzo Di Domenico" userId="b92e3e10ad574af4" providerId="LiveId" clId="{7C109891-7D92-491B-AB07-5A1C2FC8D3C7}" dt="2022-03-30T09:10:36.938" v="17054" actId="478"/>
          <ac:picMkLst>
            <pc:docMk/>
            <pc:sldMk cId="2194964678" sldId="355"/>
            <ac:picMk id="4" creationId="{D421306C-4A38-4FAD-BCF9-3B00B2434DE7}"/>
          </ac:picMkLst>
        </pc:picChg>
      </pc:sldChg>
      <pc:sldChg chg="addSp modSp add mod">
        <pc:chgData name="Lorenzo Di Domenico" userId="b92e3e10ad574af4" providerId="LiveId" clId="{7C109891-7D92-491B-AB07-5A1C2FC8D3C7}" dt="2022-03-30T09:45:12.362" v="17208" actId="1076"/>
        <pc:sldMkLst>
          <pc:docMk/>
          <pc:sldMk cId="1259486755" sldId="356"/>
        </pc:sldMkLst>
        <pc:spChg chg="mod">
          <ac:chgData name="Lorenzo Di Domenico" userId="b92e3e10ad574af4" providerId="LiveId" clId="{7C109891-7D92-491B-AB07-5A1C2FC8D3C7}" dt="2022-03-30T09:45:09.924" v="17206" actId="14100"/>
          <ac:spMkLst>
            <pc:docMk/>
            <pc:sldMk cId="1259486755" sldId="356"/>
            <ac:spMk id="8" creationId="{E2EDCACF-9253-4B8B-A3FB-2EC9AB3A0AC7}"/>
          </ac:spMkLst>
        </pc:spChg>
        <pc:spChg chg="mod">
          <ac:chgData name="Lorenzo Di Domenico" userId="b92e3e10ad574af4" providerId="LiveId" clId="{7C109891-7D92-491B-AB07-5A1C2FC8D3C7}" dt="2022-03-30T09:13:17.420" v="17114" actId="20577"/>
          <ac:spMkLst>
            <pc:docMk/>
            <pc:sldMk cId="1259486755" sldId="356"/>
            <ac:spMk id="10245" creationId="{9E9D7871-5470-4D91-8213-4A46E5028592}"/>
          </ac:spMkLst>
        </pc:spChg>
        <pc:picChg chg="add mod">
          <ac:chgData name="Lorenzo Di Domenico" userId="b92e3e10ad574af4" providerId="LiveId" clId="{7C109891-7D92-491B-AB07-5A1C2FC8D3C7}" dt="2022-03-30T09:45:12.362" v="17208" actId="1076"/>
          <ac:picMkLst>
            <pc:docMk/>
            <pc:sldMk cId="1259486755" sldId="356"/>
            <ac:picMk id="4" creationId="{9DADB560-A53A-4486-8F7F-4A44AC80476B}"/>
          </ac:picMkLst>
        </pc:picChg>
      </pc:sldChg>
      <pc:sldChg chg="modSp add mod">
        <pc:chgData name="Lorenzo Di Domenico" userId="b92e3e10ad574af4" providerId="LiveId" clId="{7C109891-7D92-491B-AB07-5A1C2FC8D3C7}" dt="2022-04-04T10:00:47.820" v="19452" actId="313"/>
        <pc:sldMkLst>
          <pc:docMk/>
          <pc:sldMk cId="4185796386" sldId="357"/>
        </pc:sldMkLst>
        <pc:spChg chg="mod">
          <ac:chgData name="Lorenzo Di Domenico" userId="b92e3e10ad574af4" providerId="LiveId" clId="{7C109891-7D92-491B-AB07-5A1C2FC8D3C7}" dt="2022-04-04T10:00:47.820" v="19452" actId="313"/>
          <ac:spMkLst>
            <pc:docMk/>
            <pc:sldMk cId="4185796386" sldId="357"/>
            <ac:spMk id="8" creationId="{E2EDCACF-9253-4B8B-A3FB-2EC9AB3A0AC7}"/>
          </ac:spMkLst>
        </pc:spChg>
      </pc:sldChg>
      <pc:sldChg chg="modSp add mod">
        <pc:chgData name="Lorenzo Di Domenico" userId="b92e3e10ad574af4" providerId="LiveId" clId="{7C109891-7D92-491B-AB07-5A1C2FC8D3C7}" dt="2022-03-31T11:05:50.571" v="18768" actId="20577"/>
        <pc:sldMkLst>
          <pc:docMk/>
          <pc:sldMk cId="2307626285" sldId="358"/>
        </pc:sldMkLst>
        <pc:spChg chg="mod">
          <ac:chgData name="Lorenzo Di Domenico" userId="b92e3e10ad574af4" providerId="LiveId" clId="{7C109891-7D92-491B-AB07-5A1C2FC8D3C7}" dt="2022-03-31T11:05:50.571" v="18768" actId="20577"/>
          <ac:spMkLst>
            <pc:docMk/>
            <pc:sldMk cId="2307626285" sldId="358"/>
            <ac:spMk id="9" creationId="{5E1EFE71-3CB0-4229-BC03-54489FD74369}"/>
          </ac:spMkLst>
        </pc:spChg>
      </pc:sldChg>
      <pc:sldChg chg="addSp delSp modSp add mod">
        <pc:chgData name="Lorenzo Di Domenico" userId="b92e3e10ad574af4" providerId="LiveId" clId="{7C109891-7D92-491B-AB07-5A1C2FC8D3C7}" dt="2022-04-04T10:35:23.584" v="21124" actId="20577"/>
        <pc:sldMkLst>
          <pc:docMk/>
          <pc:sldMk cId="1644242850" sldId="359"/>
        </pc:sldMkLst>
        <pc:spChg chg="mod">
          <ac:chgData name="Lorenzo Di Domenico" userId="b92e3e10ad574af4" providerId="LiveId" clId="{7C109891-7D92-491B-AB07-5A1C2FC8D3C7}" dt="2022-04-04T10:35:23.584" v="21124" actId="20577"/>
          <ac:spMkLst>
            <pc:docMk/>
            <pc:sldMk cId="1644242850" sldId="359"/>
            <ac:spMk id="8" creationId="{E2EDCACF-9253-4B8B-A3FB-2EC9AB3A0AC7}"/>
          </ac:spMkLst>
        </pc:spChg>
        <pc:spChg chg="mod">
          <ac:chgData name="Lorenzo Di Domenico" userId="b92e3e10ad574af4" providerId="LiveId" clId="{7C109891-7D92-491B-AB07-5A1C2FC8D3C7}" dt="2022-04-04T10:01:07.562" v="19505" actId="20577"/>
          <ac:spMkLst>
            <pc:docMk/>
            <pc:sldMk cId="1644242850" sldId="359"/>
            <ac:spMk id="10245" creationId="{9E9D7871-5470-4D91-8213-4A46E5028592}"/>
          </ac:spMkLst>
        </pc:spChg>
        <pc:picChg chg="del">
          <ac:chgData name="Lorenzo Di Domenico" userId="b92e3e10ad574af4" providerId="LiveId" clId="{7C109891-7D92-491B-AB07-5A1C2FC8D3C7}" dt="2022-04-04T10:00:56.545" v="19454" actId="478"/>
          <ac:picMkLst>
            <pc:docMk/>
            <pc:sldMk cId="1644242850" sldId="359"/>
            <ac:picMk id="4" creationId="{9DADB560-A53A-4486-8F7F-4A44AC80476B}"/>
          </ac:picMkLst>
        </pc:picChg>
        <pc:picChg chg="add del">
          <ac:chgData name="Lorenzo Di Domenico" userId="b92e3e10ad574af4" providerId="LiveId" clId="{7C109891-7D92-491B-AB07-5A1C2FC8D3C7}" dt="2022-04-04T10:20:53.649" v="20872" actId="22"/>
          <ac:picMkLst>
            <pc:docMk/>
            <pc:sldMk cId="1644242850" sldId="359"/>
            <ac:picMk id="5" creationId="{66AA98E3-81A6-4C5B-A329-4434A00473B7}"/>
          </ac:picMkLst>
        </pc:picChg>
      </pc:sldChg>
    </pc:docChg>
  </pc:docChgLst>
  <pc:docChgLst>
    <pc:chgData name="Lorenzo Di Domenico" userId="b92e3e10ad574af4" providerId="LiveId" clId="{5A00FCB2-DAA9-4035-9279-B16575AC47BE}"/>
    <pc:docChg chg="undo custSel addSld delSld modSld sldOrd">
      <pc:chgData name="Lorenzo Di Domenico" userId="b92e3e10ad574af4" providerId="LiveId" clId="{5A00FCB2-DAA9-4035-9279-B16575AC47BE}" dt="2022-05-16T09:25:32.562" v="16901" actId="20577"/>
      <pc:docMkLst>
        <pc:docMk/>
      </pc:docMkLst>
      <pc:sldChg chg="del">
        <pc:chgData name="Lorenzo Di Domenico" userId="b92e3e10ad574af4" providerId="LiveId" clId="{5A00FCB2-DAA9-4035-9279-B16575AC47BE}" dt="2022-04-11T09:40:41.896" v="0" actId="47"/>
        <pc:sldMkLst>
          <pc:docMk/>
          <pc:sldMk cId="2143119309" sldId="323"/>
        </pc:sldMkLst>
      </pc:sldChg>
      <pc:sldChg chg="del">
        <pc:chgData name="Lorenzo Di Domenico" userId="b92e3e10ad574af4" providerId="LiveId" clId="{5A00FCB2-DAA9-4035-9279-B16575AC47BE}" dt="2022-04-11T09:40:41.896" v="0" actId="47"/>
        <pc:sldMkLst>
          <pc:docMk/>
          <pc:sldMk cId="447520702" sldId="324"/>
        </pc:sldMkLst>
      </pc:sldChg>
      <pc:sldChg chg="del">
        <pc:chgData name="Lorenzo Di Domenico" userId="b92e3e10ad574af4" providerId="LiveId" clId="{5A00FCB2-DAA9-4035-9279-B16575AC47BE}" dt="2022-04-11T09:40:41.896" v="0" actId="47"/>
        <pc:sldMkLst>
          <pc:docMk/>
          <pc:sldMk cId="163216579" sldId="325"/>
        </pc:sldMkLst>
      </pc:sldChg>
      <pc:sldChg chg="del">
        <pc:chgData name="Lorenzo Di Domenico" userId="b92e3e10ad574af4" providerId="LiveId" clId="{5A00FCB2-DAA9-4035-9279-B16575AC47BE}" dt="2022-04-11T09:40:41.896" v="0" actId="47"/>
        <pc:sldMkLst>
          <pc:docMk/>
          <pc:sldMk cId="59430147" sldId="326"/>
        </pc:sldMkLst>
      </pc:sldChg>
      <pc:sldChg chg="del">
        <pc:chgData name="Lorenzo Di Domenico" userId="b92e3e10ad574af4" providerId="LiveId" clId="{5A00FCB2-DAA9-4035-9279-B16575AC47BE}" dt="2022-04-11T09:40:41.896" v="0" actId="47"/>
        <pc:sldMkLst>
          <pc:docMk/>
          <pc:sldMk cId="3524213661" sldId="327"/>
        </pc:sldMkLst>
      </pc:sldChg>
      <pc:sldChg chg="del">
        <pc:chgData name="Lorenzo Di Domenico" userId="b92e3e10ad574af4" providerId="LiveId" clId="{5A00FCB2-DAA9-4035-9279-B16575AC47BE}" dt="2022-04-11T09:40:41.896" v="0" actId="47"/>
        <pc:sldMkLst>
          <pc:docMk/>
          <pc:sldMk cId="3807475778" sldId="328"/>
        </pc:sldMkLst>
      </pc:sldChg>
      <pc:sldChg chg="del">
        <pc:chgData name="Lorenzo Di Domenico" userId="b92e3e10ad574af4" providerId="LiveId" clId="{5A00FCB2-DAA9-4035-9279-B16575AC47BE}" dt="2022-04-11T09:40:41.896" v="0" actId="47"/>
        <pc:sldMkLst>
          <pc:docMk/>
          <pc:sldMk cId="2297521598" sldId="329"/>
        </pc:sldMkLst>
      </pc:sldChg>
      <pc:sldChg chg="del">
        <pc:chgData name="Lorenzo Di Domenico" userId="b92e3e10ad574af4" providerId="LiveId" clId="{5A00FCB2-DAA9-4035-9279-B16575AC47BE}" dt="2022-04-11T09:40:41.896" v="0" actId="47"/>
        <pc:sldMkLst>
          <pc:docMk/>
          <pc:sldMk cId="1892027935" sldId="330"/>
        </pc:sldMkLst>
      </pc:sldChg>
      <pc:sldChg chg="del">
        <pc:chgData name="Lorenzo Di Domenico" userId="b92e3e10ad574af4" providerId="LiveId" clId="{5A00FCB2-DAA9-4035-9279-B16575AC47BE}" dt="2022-04-11T09:40:41.896" v="0" actId="47"/>
        <pc:sldMkLst>
          <pc:docMk/>
          <pc:sldMk cId="340024805" sldId="331"/>
        </pc:sldMkLst>
      </pc:sldChg>
      <pc:sldChg chg="del">
        <pc:chgData name="Lorenzo Di Domenico" userId="b92e3e10ad574af4" providerId="LiveId" clId="{5A00FCB2-DAA9-4035-9279-B16575AC47BE}" dt="2022-04-11T09:40:41.896" v="0" actId="47"/>
        <pc:sldMkLst>
          <pc:docMk/>
          <pc:sldMk cId="1679604326" sldId="332"/>
        </pc:sldMkLst>
      </pc:sldChg>
      <pc:sldChg chg="del">
        <pc:chgData name="Lorenzo Di Domenico" userId="b92e3e10ad574af4" providerId="LiveId" clId="{5A00FCB2-DAA9-4035-9279-B16575AC47BE}" dt="2022-04-11T09:40:41.896" v="0" actId="47"/>
        <pc:sldMkLst>
          <pc:docMk/>
          <pc:sldMk cId="2235599937" sldId="334"/>
        </pc:sldMkLst>
      </pc:sldChg>
      <pc:sldChg chg="del">
        <pc:chgData name="Lorenzo Di Domenico" userId="b92e3e10ad574af4" providerId="LiveId" clId="{5A00FCB2-DAA9-4035-9279-B16575AC47BE}" dt="2022-04-11T09:40:41.896" v="0" actId="47"/>
        <pc:sldMkLst>
          <pc:docMk/>
          <pc:sldMk cId="1260403471" sldId="335"/>
        </pc:sldMkLst>
      </pc:sldChg>
      <pc:sldChg chg="del">
        <pc:chgData name="Lorenzo Di Domenico" userId="b92e3e10ad574af4" providerId="LiveId" clId="{5A00FCB2-DAA9-4035-9279-B16575AC47BE}" dt="2022-04-11T09:40:41.896" v="0" actId="47"/>
        <pc:sldMkLst>
          <pc:docMk/>
          <pc:sldMk cId="3412422694" sldId="336"/>
        </pc:sldMkLst>
      </pc:sldChg>
      <pc:sldChg chg="del">
        <pc:chgData name="Lorenzo Di Domenico" userId="b92e3e10ad574af4" providerId="LiveId" clId="{5A00FCB2-DAA9-4035-9279-B16575AC47BE}" dt="2022-04-11T09:40:41.896" v="0" actId="47"/>
        <pc:sldMkLst>
          <pc:docMk/>
          <pc:sldMk cId="2313445969" sldId="337"/>
        </pc:sldMkLst>
      </pc:sldChg>
      <pc:sldChg chg="del">
        <pc:chgData name="Lorenzo Di Domenico" userId="b92e3e10ad574af4" providerId="LiveId" clId="{5A00FCB2-DAA9-4035-9279-B16575AC47BE}" dt="2022-04-11T09:40:41.896" v="0" actId="47"/>
        <pc:sldMkLst>
          <pc:docMk/>
          <pc:sldMk cId="3649053049" sldId="338"/>
        </pc:sldMkLst>
      </pc:sldChg>
      <pc:sldChg chg="del">
        <pc:chgData name="Lorenzo Di Domenico" userId="b92e3e10ad574af4" providerId="LiveId" clId="{5A00FCB2-DAA9-4035-9279-B16575AC47BE}" dt="2022-04-11T09:40:41.896" v="0" actId="47"/>
        <pc:sldMkLst>
          <pc:docMk/>
          <pc:sldMk cId="3225117110" sldId="339"/>
        </pc:sldMkLst>
      </pc:sldChg>
      <pc:sldChg chg="del">
        <pc:chgData name="Lorenzo Di Domenico" userId="b92e3e10ad574af4" providerId="LiveId" clId="{5A00FCB2-DAA9-4035-9279-B16575AC47BE}" dt="2022-04-11T09:40:41.896" v="0" actId="47"/>
        <pc:sldMkLst>
          <pc:docMk/>
          <pc:sldMk cId="1724774256" sldId="340"/>
        </pc:sldMkLst>
      </pc:sldChg>
      <pc:sldChg chg="del">
        <pc:chgData name="Lorenzo Di Domenico" userId="b92e3e10ad574af4" providerId="LiveId" clId="{5A00FCB2-DAA9-4035-9279-B16575AC47BE}" dt="2022-04-11T09:40:41.896" v="0" actId="47"/>
        <pc:sldMkLst>
          <pc:docMk/>
          <pc:sldMk cId="509309660" sldId="341"/>
        </pc:sldMkLst>
      </pc:sldChg>
      <pc:sldChg chg="del">
        <pc:chgData name="Lorenzo Di Domenico" userId="b92e3e10ad574af4" providerId="LiveId" clId="{5A00FCB2-DAA9-4035-9279-B16575AC47BE}" dt="2022-04-11T09:40:41.896" v="0" actId="47"/>
        <pc:sldMkLst>
          <pc:docMk/>
          <pc:sldMk cId="2142077456" sldId="342"/>
        </pc:sldMkLst>
      </pc:sldChg>
      <pc:sldChg chg="del">
        <pc:chgData name="Lorenzo Di Domenico" userId="b92e3e10ad574af4" providerId="LiveId" clId="{5A00FCB2-DAA9-4035-9279-B16575AC47BE}" dt="2022-04-11T09:40:41.896" v="0" actId="47"/>
        <pc:sldMkLst>
          <pc:docMk/>
          <pc:sldMk cId="933847301" sldId="343"/>
        </pc:sldMkLst>
      </pc:sldChg>
      <pc:sldChg chg="del">
        <pc:chgData name="Lorenzo Di Domenico" userId="b92e3e10ad574af4" providerId="LiveId" clId="{5A00FCB2-DAA9-4035-9279-B16575AC47BE}" dt="2022-04-11T09:40:41.896" v="0" actId="47"/>
        <pc:sldMkLst>
          <pc:docMk/>
          <pc:sldMk cId="2577006334" sldId="344"/>
        </pc:sldMkLst>
      </pc:sldChg>
      <pc:sldChg chg="del">
        <pc:chgData name="Lorenzo Di Domenico" userId="b92e3e10ad574af4" providerId="LiveId" clId="{5A00FCB2-DAA9-4035-9279-B16575AC47BE}" dt="2022-04-11T09:40:41.896" v="0" actId="47"/>
        <pc:sldMkLst>
          <pc:docMk/>
          <pc:sldMk cId="870844263" sldId="345"/>
        </pc:sldMkLst>
      </pc:sldChg>
      <pc:sldChg chg="del">
        <pc:chgData name="Lorenzo Di Domenico" userId="b92e3e10ad574af4" providerId="LiveId" clId="{5A00FCB2-DAA9-4035-9279-B16575AC47BE}" dt="2022-04-11T09:40:41.896" v="0" actId="47"/>
        <pc:sldMkLst>
          <pc:docMk/>
          <pc:sldMk cId="3292748054" sldId="346"/>
        </pc:sldMkLst>
      </pc:sldChg>
      <pc:sldChg chg="del">
        <pc:chgData name="Lorenzo Di Domenico" userId="b92e3e10ad574af4" providerId="LiveId" clId="{5A00FCB2-DAA9-4035-9279-B16575AC47BE}" dt="2022-04-11T09:40:41.896" v="0" actId="47"/>
        <pc:sldMkLst>
          <pc:docMk/>
          <pc:sldMk cId="3068678088" sldId="347"/>
        </pc:sldMkLst>
      </pc:sldChg>
      <pc:sldChg chg="del">
        <pc:chgData name="Lorenzo Di Domenico" userId="b92e3e10ad574af4" providerId="LiveId" clId="{5A00FCB2-DAA9-4035-9279-B16575AC47BE}" dt="2022-04-11T09:40:41.896" v="0" actId="47"/>
        <pc:sldMkLst>
          <pc:docMk/>
          <pc:sldMk cId="2246626243" sldId="348"/>
        </pc:sldMkLst>
      </pc:sldChg>
      <pc:sldChg chg="del">
        <pc:chgData name="Lorenzo Di Domenico" userId="b92e3e10ad574af4" providerId="LiveId" clId="{5A00FCB2-DAA9-4035-9279-B16575AC47BE}" dt="2022-04-11T09:40:41.896" v="0" actId="47"/>
        <pc:sldMkLst>
          <pc:docMk/>
          <pc:sldMk cId="3322258743" sldId="349"/>
        </pc:sldMkLst>
      </pc:sldChg>
      <pc:sldChg chg="del">
        <pc:chgData name="Lorenzo Di Domenico" userId="b92e3e10ad574af4" providerId="LiveId" clId="{5A00FCB2-DAA9-4035-9279-B16575AC47BE}" dt="2022-04-11T09:40:41.896" v="0" actId="47"/>
        <pc:sldMkLst>
          <pc:docMk/>
          <pc:sldMk cId="3489476335" sldId="350"/>
        </pc:sldMkLst>
      </pc:sldChg>
      <pc:sldChg chg="del">
        <pc:chgData name="Lorenzo Di Domenico" userId="b92e3e10ad574af4" providerId="LiveId" clId="{5A00FCB2-DAA9-4035-9279-B16575AC47BE}" dt="2022-04-11T09:40:41.896" v="0" actId="47"/>
        <pc:sldMkLst>
          <pc:docMk/>
          <pc:sldMk cId="3475862786" sldId="351"/>
        </pc:sldMkLst>
      </pc:sldChg>
      <pc:sldChg chg="del">
        <pc:chgData name="Lorenzo Di Domenico" userId="b92e3e10ad574af4" providerId="LiveId" clId="{5A00FCB2-DAA9-4035-9279-B16575AC47BE}" dt="2022-04-11T09:40:41.896" v="0" actId="47"/>
        <pc:sldMkLst>
          <pc:docMk/>
          <pc:sldMk cId="761908702" sldId="352"/>
        </pc:sldMkLst>
      </pc:sldChg>
      <pc:sldChg chg="del">
        <pc:chgData name="Lorenzo Di Domenico" userId="b92e3e10ad574af4" providerId="LiveId" clId="{5A00FCB2-DAA9-4035-9279-B16575AC47BE}" dt="2022-04-11T09:40:41.896" v="0" actId="47"/>
        <pc:sldMkLst>
          <pc:docMk/>
          <pc:sldMk cId="2764268880" sldId="353"/>
        </pc:sldMkLst>
      </pc:sldChg>
      <pc:sldChg chg="del">
        <pc:chgData name="Lorenzo Di Domenico" userId="b92e3e10ad574af4" providerId="LiveId" clId="{5A00FCB2-DAA9-4035-9279-B16575AC47BE}" dt="2022-04-11T09:40:41.896" v="0" actId="47"/>
        <pc:sldMkLst>
          <pc:docMk/>
          <pc:sldMk cId="1102797161" sldId="354"/>
        </pc:sldMkLst>
      </pc:sldChg>
      <pc:sldChg chg="del">
        <pc:chgData name="Lorenzo Di Domenico" userId="b92e3e10ad574af4" providerId="LiveId" clId="{5A00FCB2-DAA9-4035-9279-B16575AC47BE}" dt="2022-04-11T09:40:41.896" v="0" actId="47"/>
        <pc:sldMkLst>
          <pc:docMk/>
          <pc:sldMk cId="2194964678" sldId="355"/>
        </pc:sldMkLst>
      </pc:sldChg>
      <pc:sldChg chg="del">
        <pc:chgData name="Lorenzo Di Domenico" userId="b92e3e10ad574af4" providerId="LiveId" clId="{5A00FCB2-DAA9-4035-9279-B16575AC47BE}" dt="2022-04-11T09:40:41.896" v="0" actId="47"/>
        <pc:sldMkLst>
          <pc:docMk/>
          <pc:sldMk cId="1259486755" sldId="356"/>
        </pc:sldMkLst>
      </pc:sldChg>
      <pc:sldChg chg="del">
        <pc:chgData name="Lorenzo Di Domenico" userId="b92e3e10ad574af4" providerId="LiveId" clId="{5A00FCB2-DAA9-4035-9279-B16575AC47BE}" dt="2022-04-11T09:40:41.896" v="0" actId="47"/>
        <pc:sldMkLst>
          <pc:docMk/>
          <pc:sldMk cId="4185796386" sldId="357"/>
        </pc:sldMkLst>
      </pc:sldChg>
      <pc:sldChg chg="del">
        <pc:chgData name="Lorenzo Di Domenico" userId="b92e3e10ad574af4" providerId="LiveId" clId="{5A00FCB2-DAA9-4035-9279-B16575AC47BE}" dt="2022-04-11T09:40:41.896" v="0" actId="47"/>
        <pc:sldMkLst>
          <pc:docMk/>
          <pc:sldMk cId="2307626285" sldId="358"/>
        </pc:sldMkLst>
      </pc:sldChg>
      <pc:sldChg chg="del">
        <pc:chgData name="Lorenzo Di Domenico" userId="b92e3e10ad574af4" providerId="LiveId" clId="{5A00FCB2-DAA9-4035-9279-B16575AC47BE}" dt="2022-04-11T09:40:41.896" v="0" actId="47"/>
        <pc:sldMkLst>
          <pc:docMk/>
          <pc:sldMk cId="1644242850" sldId="359"/>
        </pc:sldMkLst>
      </pc:sldChg>
      <pc:sldChg chg="del">
        <pc:chgData name="Lorenzo Di Domenico" userId="b92e3e10ad574af4" providerId="LiveId" clId="{5A00FCB2-DAA9-4035-9279-B16575AC47BE}" dt="2022-04-11T09:40:41.896" v="0" actId="47"/>
        <pc:sldMkLst>
          <pc:docMk/>
          <pc:sldMk cId="3873321789" sldId="360"/>
        </pc:sldMkLst>
      </pc:sldChg>
      <pc:sldChg chg="modSp mod">
        <pc:chgData name="Lorenzo Di Domenico" userId="b92e3e10ad574af4" providerId="LiveId" clId="{5A00FCB2-DAA9-4035-9279-B16575AC47BE}" dt="2022-05-16T09:25:32.562" v="16901" actId="20577"/>
        <pc:sldMkLst>
          <pc:docMk/>
          <pc:sldMk cId="3235094228" sldId="361"/>
        </pc:sldMkLst>
        <pc:spChg chg="mod">
          <ac:chgData name="Lorenzo Di Domenico" userId="b92e3e10ad574af4" providerId="LiveId" clId="{5A00FCB2-DAA9-4035-9279-B16575AC47BE}" dt="2022-05-16T09:25:32.562" v="16901" actId="20577"/>
          <ac:spMkLst>
            <pc:docMk/>
            <pc:sldMk cId="3235094228" sldId="361"/>
            <ac:spMk id="8" creationId="{E2EDCACF-9253-4B8B-A3FB-2EC9AB3A0AC7}"/>
          </ac:spMkLst>
        </pc:spChg>
      </pc:sldChg>
      <pc:sldChg chg="addSp modSp add mod ord">
        <pc:chgData name="Lorenzo Di Domenico" userId="b92e3e10ad574af4" providerId="LiveId" clId="{5A00FCB2-DAA9-4035-9279-B16575AC47BE}" dt="2022-04-11T11:50:09.288" v="3770" actId="1076"/>
        <pc:sldMkLst>
          <pc:docMk/>
          <pc:sldMk cId="558576269" sldId="363"/>
        </pc:sldMkLst>
        <pc:spChg chg="add mod">
          <ac:chgData name="Lorenzo Di Domenico" userId="b92e3e10ad574af4" providerId="LiveId" clId="{5A00FCB2-DAA9-4035-9279-B16575AC47BE}" dt="2022-04-11T11:50:09.288" v="3770" actId="1076"/>
          <ac:spMkLst>
            <pc:docMk/>
            <pc:sldMk cId="558576269" sldId="363"/>
            <ac:spMk id="6" creationId="{5C9A7CC3-30A0-43F5-996D-3D99B31FC2A6}"/>
          </ac:spMkLst>
        </pc:spChg>
        <pc:spChg chg="mod">
          <ac:chgData name="Lorenzo Di Domenico" userId="b92e3e10ad574af4" providerId="LiveId" clId="{5A00FCB2-DAA9-4035-9279-B16575AC47BE}" dt="2022-04-11T09:57:29.986" v="2" actId="20577"/>
          <ac:spMkLst>
            <pc:docMk/>
            <pc:sldMk cId="558576269" sldId="363"/>
            <ac:spMk id="8" creationId="{E2EDCACF-9253-4B8B-A3FB-2EC9AB3A0AC7}"/>
          </ac:spMkLst>
        </pc:spChg>
        <pc:spChg chg="mod">
          <ac:chgData name="Lorenzo Di Domenico" userId="b92e3e10ad574af4" providerId="LiveId" clId="{5A00FCB2-DAA9-4035-9279-B16575AC47BE}" dt="2022-04-11T09:57:44.610" v="3" actId="1076"/>
          <ac:spMkLst>
            <pc:docMk/>
            <pc:sldMk cId="558576269" sldId="363"/>
            <ac:spMk id="12" creationId="{1A43F747-5F74-4BA9-B720-2B5E9AE7A851}"/>
          </ac:spMkLst>
        </pc:spChg>
        <pc:spChg chg="mod">
          <ac:chgData name="Lorenzo Di Domenico" userId="b92e3e10ad574af4" providerId="LiveId" clId="{5A00FCB2-DAA9-4035-9279-B16575AC47BE}" dt="2022-04-11T10:57:58.385" v="2333" actId="20577"/>
          <ac:spMkLst>
            <pc:docMk/>
            <pc:sldMk cId="558576269" sldId="363"/>
            <ac:spMk id="10245" creationId="{9E9D7871-5470-4D91-8213-4A46E5028592}"/>
          </ac:spMkLst>
        </pc:spChg>
      </pc:sldChg>
      <pc:sldChg chg="modSp add mod">
        <pc:chgData name="Lorenzo Di Domenico" userId="b92e3e10ad574af4" providerId="LiveId" clId="{5A00FCB2-DAA9-4035-9279-B16575AC47BE}" dt="2022-04-12T13:57:07.486" v="4276" actId="179"/>
        <pc:sldMkLst>
          <pc:docMk/>
          <pc:sldMk cId="2024865426" sldId="364"/>
        </pc:sldMkLst>
        <pc:spChg chg="mod">
          <ac:chgData name="Lorenzo Di Domenico" userId="b92e3e10ad574af4" providerId="LiveId" clId="{5A00FCB2-DAA9-4035-9279-B16575AC47BE}" dt="2022-04-12T13:57:07.486" v="4276" actId="179"/>
          <ac:spMkLst>
            <pc:docMk/>
            <pc:sldMk cId="2024865426" sldId="364"/>
            <ac:spMk id="8" creationId="{E2EDCACF-9253-4B8B-A3FB-2EC9AB3A0AC7}"/>
          </ac:spMkLst>
        </pc:spChg>
        <pc:spChg chg="mod">
          <ac:chgData name="Lorenzo Di Domenico" userId="b92e3e10ad574af4" providerId="LiveId" clId="{5A00FCB2-DAA9-4035-9279-B16575AC47BE}" dt="2022-04-11T10:06:18.819" v="582" actId="20577"/>
          <ac:spMkLst>
            <pc:docMk/>
            <pc:sldMk cId="2024865426" sldId="364"/>
            <ac:spMk id="10245" creationId="{9E9D7871-5470-4D91-8213-4A46E5028592}"/>
          </ac:spMkLst>
        </pc:spChg>
      </pc:sldChg>
      <pc:sldChg chg="modSp add mod">
        <pc:chgData name="Lorenzo Di Domenico" userId="b92e3e10ad574af4" providerId="LiveId" clId="{5A00FCB2-DAA9-4035-9279-B16575AC47BE}" dt="2022-04-11T11:50:15.147" v="3774" actId="20577"/>
        <pc:sldMkLst>
          <pc:docMk/>
          <pc:sldMk cId="1559165938" sldId="365"/>
        </pc:sldMkLst>
        <pc:spChg chg="mod">
          <ac:chgData name="Lorenzo Di Domenico" userId="b92e3e10ad574af4" providerId="LiveId" clId="{5A00FCB2-DAA9-4035-9279-B16575AC47BE}" dt="2022-04-11T11:50:15.147" v="3774" actId="20577"/>
          <ac:spMkLst>
            <pc:docMk/>
            <pc:sldMk cId="1559165938" sldId="365"/>
            <ac:spMk id="8" creationId="{E2EDCACF-9253-4B8B-A3FB-2EC9AB3A0AC7}"/>
          </ac:spMkLst>
        </pc:spChg>
      </pc:sldChg>
      <pc:sldChg chg="modSp add mod ord">
        <pc:chgData name="Lorenzo Di Domenico" userId="b92e3e10ad574af4" providerId="LiveId" clId="{5A00FCB2-DAA9-4035-9279-B16575AC47BE}" dt="2022-04-12T14:39:48.548" v="7376" actId="20577"/>
        <pc:sldMkLst>
          <pc:docMk/>
          <pc:sldMk cId="1368653389" sldId="366"/>
        </pc:sldMkLst>
        <pc:spChg chg="mod">
          <ac:chgData name="Lorenzo Di Domenico" userId="b92e3e10ad574af4" providerId="LiveId" clId="{5A00FCB2-DAA9-4035-9279-B16575AC47BE}" dt="2022-04-12T14:39:48.548" v="7376" actId="20577"/>
          <ac:spMkLst>
            <pc:docMk/>
            <pc:sldMk cId="1368653389" sldId="366"/>
            <ac:spMk id="6" creationId="{5C9A7CC3-30A0-43F5-996D-3D99B31FC2A6}"/>
          </ac:spMkLst>
        </pc:spChg>
      </pc:sldChg>
      <pc:sldChg chg="modSp add mod ord">
        <pc:chgData name="Lorenzo Di Domenico" userId="b92e3e10ad574af4" providerId="LiveId" clId="{5A00FCB2-DAA9-4035-9279-B16575AC47BE}" dt="2022-04-13T12:41:38.312" v="11815"/>
        <pc:sldMkLst>
          <pc:docMk/>
          <pc:sldMk cId="905175663" sldId="367"/>
        </pc:sldMkLst>
        <pc:spChg chg="mod">
          <ac:chgData name="Lorenzo Di Domenico" userId="b92e3e10ad574af4" providerId="LiveId" clId="{5A00FCB2-DAA9-4035-9279-B16575AC47BE}" dt="2022-04-11T11:09:40.336" v="2420" actId="21"/>
          <ac:spMkLst>
            <pc:docMk/>
            <pc:sldMk cId="905175663" sldId="367"/>
            <ac:spMk id="6" creationId="{5C9A7CC3-30A0-43F5-996D-3D99B31FC2A6}"/>
          </ac:spMkLst>
        </pc:spChg>
      </pc:sldChg>
      <pc:sldChg chg="addSp modSp add mod">
        <pc:chgData name="Lorenzo Di Domenico" userId="b92e3e10ad574af4" providerId="LiveId" clId="{5A00FCB2-DAA9-4035-9279-B16575AC47BE}" dt="2022-04-12T15:09:40.728" v="8730" actId="1036"/>
        <pc:sldMkLst>
          <pc:docMk/>
          <pc:sldMk cId="2447594188" sldId="368"/>
        </pc:sldMkLst>
        <pc:spChg chg="mod">
          <ac:chgData name="Lorenzo Di Domenico" userId="b92e3e10ad574af4" providerId="LiveId" clId="{5A00FCB2-DAA9-4035-9279-B16575AC47BE}" dt="2022-04-12T15:09:40.728" v="8730" actId="1036"/>
          <ac:spMkLst>
            <pc:docMk/>
            <pc:sldMk cId="2447594188" sldId="368"/>
            <ac:spMk id="6" creationId="{5C9A7CC3-30A0-43F5-996D-3D99B31FC2A6}"/>
          </ac:spMkLst>
        </pc:spChg>
        <pc:spChg chg="mod">
          <ac:chgData name="Lorenzo Di Domenico" userId="b92e3e10ad574af4" providerId="LiveId" clId="{5A00FCB2-DAA9-4035-9279-B16575AC47BE}" dt="2022-04-12T14:57:14.032" v="8363"/>
          <ac:spMkLst>
            <pc:docMk/>
            <pc:sldMk cId="2447594188" sldId="368"/>
            <ac:spMk id="10245" creationId="{9E9D7871-5470-4D91-8213-4A46E5028592}"/>
          </ac:spMkLst>
        </pc:spChg>
        <pc:picChg chg="add mod">
          <ac:chgData name="Lorenzo Di Domenico" userId="b92e3e10ad574af4" providerId="LiveId" clId="{5A00FCB2-DAA9-4035-9279-B16575AC47BE}" dt="2022-04-12T15:09:31.680" v="8725" actId="1076"/>
          <ac:picMkLst>
            <pc:docMk/>
            <pc:sldMk cId="2447594188" sldId="368"/>
            <ac:picMk id="4" creationId="{08590B73-0DF0-4F9F-A19C-2A7E453E0B7C}"/>
          </ac:picMkLst>
        </pc:picChg>
      </pc:sldChg>
      <pc:sldChg chg="delSp modSp add mod ord">
        <pc:chgData name="Lorenzo Di Domenico" userId="b92e3e10ad574af4" providerId="LiveId" clId="{5A00FCB2-DAA9-4035-9279-B16575AC47BE}" dt="2022-04-12T15:09:14.705" v="8704" actId="21"/>
        <pc:sldMkLst>
          <pc:docMk/>
          <pc:sldMk cId="2699913958" sldId="369"/>
        </pc:sldMkLst>
        <pc:spChg chg="mod">
          <ac:chgData name="Lorenzo Di Domenico" userId="b92e3e10ad574af4" providerId="LiveId" clId="{5A00FCB2-DAA9-4035-9279-B16575AC47BE}" dt="2022-04-12T15:09:14.705" v="8704" actId="21"/>
          <ac:spMkLst>
            <pc:docMk/>
            <pc:sldMk cId="2699913958" sldId="369"/>
            <ac:spMk id="6" creationId="{5C9A7CC3-30A0-43F5-996D-3D99B31FC2A6}"/>
          </ac:spMkLst>
        </pc:spChg>
        <pc:spChg chg="mod">
          <ac:chgData name="Lorenzo Di Domenico" userId="b92e3e10ad574af4" providerId="LiveId" clId="{5A00FCB2-DAA9-4035-9279-B16575AC47BE}" dt="2022-04-12T14:54:59.443" v="8159" actId="20577"/>
          <ac:spMkLst>
            <pc:docMk/>
            <pc:sldMk cId="2699913958" sldId="369"/>
            <ac:spMk id="10245" creationId="{9E9D7871-5470-4D91-8213-4A46E5028592}"/>
          </ac:spMkLst>
        </pc:spChg>
        <pc:picChg chg="del mod">
          <ac:chgData name="Lorenzo Di Domenico" userId="b92e3e10ad574af4" providerId="LiveId" clId="{5A00FCB2-DAA9-4035-9279-B16575AC47BE}" dt="2022-04-11T11:50:39.488" v="3780" actId="478"/>
          <ac:picMkLst>
            <pc:docMk/>
            <pc:sldMk cId="2699913958" sldId="369"/>
            <ac:picMk id="4" creationId="{08590B73-0DF0-4F9F-A19C-2A7E453E0B7C}"/>
          </ac:picMkLst>
        </pc:picChg>
      </pc:sldChg>
      <pc:sldChg chg="addSp delSp modSp add mod">
        <pc:chgData name="Lorenzo Di Domenico" userId="b92e3e10ad574af4" providerId="LiveId" clId="{5A00FCB2-DAA9-4035-9279-B16575AC47BE}" dt="2022-04-12T15:12:11.719" v="8872" actId="1038"/>
        <pc:sldMkLst>
          <pc:docMk/>
          <pc:sldMk cId="248316029" sldId="370"/>
        </pc:sldMkLst>
        <pc:spChg chg="mod">
          <ac:chgData name="Lorenzo Di Domenico" userId="b92e3e10ad574af4" providerId="LiveId" clId="{5A00FCB2-DAA9-4035-9279-B16575AC47BE}" dt="2022-04-12T15:12:08.435" v="8868" actId="6549"/>
          <ac:spMkLst>
            <pc:docMk/>
            <pc:sldMk cId="248316029" sldId="370"/>
            <ac:spMk id="6" creationId="{5C9A7CC3-30A0-43F5-996D-3D99B31FC2A6}"/>
          </ac:spMkLst>
        </pc:spChg>
        <pc:spChg chg="mod">
          <ac:chgData name="Lorenzo Di Domenico" userId="b92e3e10ad574af4" providerId="LiveId" clId="{5A00FCB2-DAA9-4035-9279-B16575AC47BE}" dt="2022-04-12T14:57:19.126" v="8364"/>
          <ac:spMkLst>
            <pc:docMk/>
            <pc:sldMk cId="248316029" sldId="370"/>
            <ac:spMk id="10245" creationId="{9E9D7871-5470-4D91-8213-4A46E5028592}"/>
          </ac:spMkLst>
        </pc:spChg>
        <pc:picChg chg="del mod">
          <ac:chgData name="Lorenzo Di Domenico" userId="b92e3e10ad574af4" providerId="LiveId" clId="{5A00FCB2-DAA9-4035-9279-B16575AC47BE}" dt="2022-04-11T11:21:07.455" v="3298" actId="478"/>
          <ac:picMkLst>
            <pc:docMk/>
            <pc:sldMk cId="248316029" sldId="370"/>
            <ac:picMk id="4" creationId="{08590B73-0DF0-4F9F-A19C-2A7E453E0B7C}"/>
          </ac:picMkLst>
        </pc:picChg>
        <pc:picChg chg="add mod">
          <ac:chgData name="Lorenzo Di Domenico" userId="b92e3e10ad574af4" providerId="LiveId" clId="{5A00FCB2-DAA9-4035-9279-B16575AC47BE}" dt="2022-04-12T15:12:11.719" v="8872" actId="1038"/>
          <ac:picMkLst>
            <pc:docMk/>
            <pc:sldMk cId="248316029" sldId="370"/>
            <ac:picMk id="5" creationId="{82391B6E-5F36-48B2-BD07-70EB38AB2CDB}"/>
          </ac:picMkLst>
        </pc:picChg>
      </pc:sldChg>
      <pc:sldChg chg="addSp delSp modSp add mod">
        <pc:chgData name="Lorenzo Di Domenico" userId="b92e3e10ad574af4" providerId="LiveId" clId="{5A00FCB2-DAA9-4035-9279-B16575AC47BE}" dt="2022-04-12T14:57:27.830" v="8365"/>
        <pc:sldMkLst>
          <pc:docMk/>
          <pc:sldMk cId="2224210191" sldId="371"/>
        </pc:sldMkLst>
        <pc:spChg chg="mod">
          <ac:chgData name="Lorenzo Di Domenico" userId="b92e3e10ad574af4" providerId="LiveId" clId="{5A00FCB2-DAA9-4035-9279-B16575AC47BE}" dt="2022-04-11T11:52:06.433" v="4022" actId="20577"/>
          <ac:spMkLst>
            <pc:docMk/>
            <pc:sldMk cId="2224210191" sldId="371"/>
            <ac:spMk id="6" creationId="{5C9A7CC3-30A0-43F5-996D-3D99B31FC2A6}"/>
          </ac:spMkLst>
        </pc:spChg>
        <pc:spChg chg="mod">
          <ac:chgData name="Lorenzo Di Domenico" userId="b92e3e10ad574af4" providerId="LiveId" clId="{5A00FCB2-DAA9-4035-9279-B16575AC47BE}" dt="2022-04-12T14:57:27.830" v="8365"/>
          <ac:spMkLst>
            <pc:docMk/>
            <pc:sldMk cId="2224210191" sldId="371"/>
            <ac:spMk id="10245" creationId="{9E9D7871-5470-4D91-8213-4A46E5028592}"/>
          </ac:spMkLst>
        </pc:spChg>
        <pc:picChg chg="add mod">
          <ac:chgData name="Lorenzo Di Domenico" userId="b92e3e10ad574af4" providerId="LiveId" clId="{5A00FCB2-DAA9-4035-9279-B16575AC47BE}" dt="2022-04-11T11:52:03.762" v="4020" actId="1076"/>
          <ac:picMkLst>
            <pc:docMk/>
            <pc:sldMk cId="2224210191" sldId="371"/>
            <ac:picMk id="4" creationId="{572E4D26-5A1B-4A36-8BDA-9890350FEA8F}"/>
          </ac:picMkLst>
        </pc:picChg>
        <pc:picChg chg="del">
          <ac:chgData name="Lorenzo Di Domenico" userId="b92e3e10ad574af4" providerId="LiveId" clId="{5A00FCB2-DAA9-4035-9279-B16575AC47BE}" dt="2022-04-11T11:25:15.725" v="3743" actId="478"/>
          <ac:picMkLst>
            <pc:docMk/>
            <pc:sldMk cId="2224210191" sldId="371"/>
            <ac:picMk id="5" creationId="{82391B6E-5F36-48B2-BD07-70EB38AB2CDB}"/>
          </ac:picMkLst>
        </pc:picChg>
      </pc:sldChg>
      <pc:sldChg chg="addSp delSp modSp add mod ord">
        <pc:chgData name="Lorenzo Di Domenico" userId="b92e3e10ad574af4" providerId="LiveId" clId="{5A00FCB2-DAA9-4035-9279-B16575AC47BE}" dt="2022-04-12T15:05:48.823" v="8372"/>
        <pc:sldMkLst>
          <pc:docMk/>
          <pc:sldMk cId="1619839534" sldId="372"/>
        </pc:sldMkLst>
        <pc:spChg chg="mod">
          <ac:chgData name="Lorenzo Di Domenico" userId="b92e3e10ad574af4" providerId="LiveId" clId="{5A00FCB2-DAA9-4035-9279-B16575AC47BE}" dt="2022-04-11T11:52:43.865" v="4113" actId="20577"/>
          <ac:spMkLst>
            <pc:docMk/>
            <pc:sldMk cId="1619839534" sldId="372"/>
            <ac:spMk id="6" creationId="{5C9A7CC3-30A0-43F5-996D-3D99B31FC2A6}"/>
          </ac:spMkLst>
        </pc:spChg>
        <pc:spChg chg="mod">
          <ac:chgData name="Lorenzo Di Domenico" userId="b92e3e10ad574af4" providerId="LiveId" clId="{5A00FCB2-DAA9-4035-9279-B16575AC47BE}" dt="2022-04-12T14:57:33.071" v="8368"/>
          <ac:spMkLst>
            <pc:docMk/>
            <pc:sldMk cId="1619839534" sldId="372"/>
            <ac:spMk id="10245" creationId="{9E9D7871-5470-4D91-8213-4A46E5028592}"/>
          </ac:spMkLst>
        </pc:spChg>
        <pc:picChg chg="del">
          <ac:chgData name="Lorenzo Di Domenico" userId="b92e3e10ad574af4" providerId="LiveId" clId="{5A00FCB2-DAA9-4035-9279-B16575AC47BE}" dt="2022-04-11T11:26:00.283" v="3746" actId="478"/>
          <ac:picMkLst>
            <pc:docMk/>
            <pc:sldMk cId="1619839534" sldId="372"/>
            <ac:picMk id="4" creationId="{572E4D26-5A1B-4A36-8BDA-9890350FEA8F}"/>
          </ac:picMkLst>
        </pc:picChg>
        <pc:picChg chg="add mod">
          <ac:chgData name="Lorenzo Di Domenico" userId="b92e3e10ad574af4" providerId="LiveId" clId="{5A00FCB2-DAA9-4035-9279-B16575AC47BE}" dt="2022-04-11T11:52:48.414" v="4115" actId="1076"/>
          <ac:picMkLst>
            <pc:docMk/>
            <pc:sldMk cId="1619839534" sldId="372"/>
            <ac:picMk id="5" creationId="{0FB7C409-CFA4-4BD9-942A-75468ACD3656}"/>
          </ac:picMkLst>
        </pc:picChg>
      </pc:sldChg>
      <pc:sldChg chg="modSp add mod">
        <pc:chgData name="Lorenzo Di Domenico" userId="b92e3e10ad574af4" providerId="LiveId" clId="{5A00FCB2-DAA9-4035-9279-B16575AC47BE}" dt="2022-04-12T15:11:23.186" v="8813" actId="113"/>
        <pc:sldMkLst>
          <pc:docMk/>
          <pc:sldMk cId="267708405" sldId="373"/>
        </pc:sldMkLst>
        <pc:spChg chg="mod">
          <ac:chgData name="Lorenzo Di Domenico" userId="b92e3e10ad574af4" providerId="LiveId" clId="{5A00FCB2-DAA9-4035-9279-B16575AC47BE}" dt="2022-04-12T15:11:23.186" v="8813" actId="113"/>
          <ac:spMkLst>
            <pc:docMk/>
            <pc:sldMk cId="267708405" sldId="373"/>
            <ac:spMk id="6" creationId="{5C9A7CC3-30A0-43F5-996D-3D99B31FC2A6}"/>
          </ac:spMkLst>
        </pc:spChg>
      </pc:sldChg>
      <pc:sldChg chg="delSp modSp add del mod">
        <pc:chgData name="Lorenzo Di Domenico" userId="b92e3e10ad574af4" providerId="LiveId" clId="{5A00FCB2-DAA9-4035-9279-B16575AC47BE}" dt="2022-04-12T14:40:08.910" v="7377" actId="2696"/>
        <pc:sldMkLst>
          <pc:docMk/>
          <pc:sldMk cId="4272246662" sldId="373"/>
        </pc:sldMkLst>
        <pc:spChg chg="mod">
          <ac:chgData name="Lorenzo Di Domenico" userId="b92e3e10ad574af4" providerId="LiveId" clId="{5A00FCB2-DAA9-4035-9279-B16575AC47BE}" dt="2022-04-12T14:37:19.301" v="7069" actId="20577"/>
          <ac:spMkLst>
            <pc:docMk/>
            <pc:sldMk cId="4272246662" sldId="373"/>
            <ac:spMk id="6" creationId="{5C9A7CC3-30A0-43F5-996D-3D99B31FC2A6}"/>
          </ac:spMkLst>
        </pc:spChg>
        <pc:spChg chg="mod">
          <ac:chgData name="Lorenzo Di Domenico" userId="b92e3e10ad574af4" providerId="LiveId" clId="{5A00FCB2-DAA9-4035-9279-B16575AC47BE}" dt="2022-04-12T14:31:08.316" v="6244" actId="20577"/>
          <ac:spMkLst>
            <pc:docMk/>
            <pc:sldMk cId="4272246662" sldId="373"/>
            <ac:spMk id="10245" creationId="{9E9D7871-5470-4D91-8213-4A46E5028592}"/>
          </ac:spMkLst>
        </pc:spChg>
        <pc:picChg chg="del">
          <ac:chgData name="Lorenzo Di Domenico" userId="b92e3e10ad574af4" providerId="LiveId" clId="{5A00FCB2-DAA9-4035-9279-B16575AC47BE}" dt="2022-04-12T14:08:19.863" v="4302" actId="478"/>
          <ac:picMkLst>
            <pc:docMk/>
            <pc:sldMk cId="4272246662" sldId="373"/>
            <ac:picMk id="5" creationId="{0FB7C409-CFA4-4BD9-942A-75468ACD3656}"/>
          </ac:picMkLst>
        </pc:picChg>
      </pc:sldChg>
      <pc:sldChg chg="addSp delSp modSp add mod ord">
        <pc:chgData name="Lorenzo Di Domenico" userId="b92e3e10ad574af4" providerId="LiveId" clId="{5A00FCB2-DAA9-4035-9279-B16575AC47BE}" dt="2022-04-12T15:07:44.464" v="8670" actId="1035"/>
        <pc:sldMkLst>
          <pc:docMk/>
          <pc:sldMk cId="3626862788" sldId="374"/>
        </pc:sldMkLst>
        <pc:spChg chg="del mod">
          <ac:chgData name="Lorenzo Di Domenico" userId="b92e3e10ad574af4" providerId="LiveId" clId="{5A00FCB2-DAA9-4035-9279-B16575AC47BE}" dt="2022-04-12T15:05:58.897" v="8383" actId="478"/>
          <ac:spMkLst>
            <pc:docMk/>
            <pc:sldMk cId="3626862788" sldId="374"/>
            <ac:spMk id="6" creationId="{5C9A7CC3-30A0-43F5-996D-3D99B31FC2A6}"/>
          </ac:spMkLst>
        </pc:spChg>
        <pc:spChg chg="add mod">
          <ac:chgData name="Lorenzo Di Domenico" userId="b92e3e10ad574af4" providerId="LiveId" clId="{5A00FCB2-DAA9-4035-9279-B16575AC47BE}" dt="2022-04-12T15:07:44.464" v="8670" actId="1035"/>
          <ac:spMkLst>
            <pc:docMk/>
            <pc:sldMk cId="3626862788" sldId="374"/>
            <ac:spMk id="9" creationId="{8C749E09-5C0B-43E0-A2D3-24CA6ADCB9FD}"/>
          </ac:spMkLst>
        </pc:spChg>
        <pc:spChg chg="mod">
          <ac:chgData name="Lorenzo Di Domenico" userId="b92e3e10ad574af4" providerId="LiveId" clId="{5A00FCB2-DAA9-4035-9279-B16575AC47BE}" dt="2022-04-12T14:57:38.512" v="8369"/>
          <ac:spMkLst>
            <pc:docMk/>
            <pc:sldMk cId="3626862788" sldId="374"/>
            <ac:spMk id="10245" creationId="{9E9D7871-5470-4D91-8213-4A46E5028592}"/>
          </ac:spMkLst>
        </pc:spChg>
        <pc:picChg chg="add mod">
          <ac:chgData name="Lorenzo Di Domenico" userId="b92e3e10ad574af4" providerId="LiveId" clId="{5A00FCB2-DAA9-4035-9279-B16575AC47BE}" dt="2022-04-12T15:07:41.905" v="8669" actId="1038"/>
          <ac:picMkLst>
            <pc:docMk/>
            <pc:sldMk cId="3626862788" sldId="374"/>
            <ac:picMk id="4" creationId="{1021FAC0-4FCD-4186-8031-9FEB50DB3192}"/>
          </ac:picMkLst>
        </pc:picChg>
      </pc:sldChg>
      <pc:sldChg chg="modSp add mod">
        <pc:chgData name="Lorenzo Di Domenico" userId="b92e3e10ad574af4" providerId="LiveId" clId="{5A00FCB2-DAA9-4035-9279-B16575AC47BE}" dt="2022-04-12T14:54:10.467" v="8066" actId="20577"/>
        <pc:sldMkLst>
          <pc:docMk/>
          <pc:sldMk cId="585639713" sldId="375"/>
        </pc:sldMkLst>
        <pc:spChg chg="mod">
          <ac:chgData name="Lorenzo Di Domenico" userId="b92e3e10ad574af4" providerId="LiveId" clId="{5A00FCB2-DAA9-4035-9279-B16575AC47BE}" dt="2022-04-12T14:54:10.467" v="8066" actId="20577"/>
          <ac:spMkLst>
            <pc:docMk/>
            <pc:sldMk cId="585639713" sldId="375"/>
            <ac:spMk id="6" creationId="{5C9A7CC3-30A0-43F5-996D-3D99B31FC2A6}"/>
          </ac:spMkLst>
        </pc:spChg>
      </pc:sldChg>
      <pc:sldChg chg="modSp add del mod ord">
        <pc:chgData name="Lorenzo Di Domenico" userId="b92e3e10ad574af4" providerId="LiveId" clId="{5A00FCB2-DAA9-4035-9279-B16575AC47BE}" dt="2022-04-12T14:40:08.910" v="7377" actId="2696"/>
        <pc:sldMkLst>
          <pc:docMk/>
          <pc:sldMk cId="3174311536" sldId="375"/>
        </pc:sldMkLst>
        <pc:spChg chg="mod">
          <ac:chgData name="Lorenzo Di Domenico" userId="b92e3e10ad574af4" providerId="LiveId" clId="{5A00FCB2-DAA9-4035-9279-B16575AC47BE}" dt="2022-04-12T14:38:43.997" v="7348" actId="20577"/>
          <ac:spMkLst>
            <pc:docMk/>
            <pc:sldMk cId="3174311536" sldId="375"/>
            <ac:spMk id="6" creationId="{5C9A7CC3-30A0-43F5-996D-3D99B31FC2A6}"/>
          </ac:spMkLst>
        </pc:spChg>
        <pc:spChg chg="mod">
          <ac:chgData name="Lorenzo Di Domenico" userId="b92e3e10ad574af4" providerId="LiveId" clId="{5A00FCB2-DAA9-4035-9279-B16575AC47BE}" dt="2022-04-12T14:39:29.467" v="7375" actId="20577"/>
          <ac:spMkLst>
            <pc:docMk/>
            <pc:sldMk cId="3174311536" sldId="375"/>
            <ac:spMk id="10245" creationId="{9E9D7871-5470-4D91-8213-4A46E5028592}"/>
          </ac:spMkLst>
        </pc:spChg>
      </pc:sldChg>
      <pc:sldChg chg="delSp modSp add mod">
        <pc:chgData name="Lorenzo Di Domenico" userId="b92e3e10ad574af4" providerId="LiveId" clId="{5A00FCB2-DAA9-4035-9279-B16575AC47BE}" dt="2022-04-13T08:35:33.357" v="10369" actId="5793"/>
        <pc:sldMkLst>
          <pc:docMk/>
          <pc:sldMk cId="2816418055" sldId="376"/>
        </pc:sldMkLst>
        <pc:spChg chg="mod">
          <ac:chgData name="Lorenzo Di Domenico" userId="b92e3e10ad574af4" providerId="LiveId" clId="{5A00FCB2-DAA9-4035-9279-B16575AC47BE}" dt="2022-04-13T08:35:33.357" v="10369" actId="5793"/>
          <ac:spMkLst>
            <pc:docMk/>
            <pc:sldMk cId="2816418055" sldId="376"/>
            <ac:spMk id="9" creationId="{8C749E09-5C0B-43E0-A2D3-24CA6ADCB9FD}"/>
          </ac:spMkLst>
        </pc:spChg>
        <pc:spChg chg="mod">
          <ac:chgData name="Lorenzo Di Domenico" userId="b92e3e10ad574af4" providerId="LiveId" clId="{5A00FCB2-DAA9-4035-9279-B16575AC47BE}" dt="2022-04-12T15:22:29.608" v="8931" actId="20577"/>
          <ac:spMkLst>
            <pc:docMk/>
            <pc:sldMk cId="2816418055" sldId="376"/>
            <ac:spMk id="10245" creationId="{9E9D7871-5470-4D91-8213-4A46E5028592}"/>
          </ac:spMkLst>
        </pc:spChg>
        <pc:picChg chg="del">
          <ac:chgData name="Lorenzo Di Domenico" userId="b92e3e10ad574af4" providerId="LiveId" clId="{5A00FCB2-DAA9-4035-9279-B16575AC47BE}" dt="2022-04-12T15:23:49.887" v="9256" actId="478"/>
          <ac:picMkLst>
            <pc:docMk/>
            <pc:sldMk cId="2816418055" sldId="376"/>
            <ac:picMk id="4" creationId="{1021FAC0-4FCD-4186-8031-9FEB50DB3192}"/>
          </ac:picMkLst>
        </pc:picChg>
      </pc:sldChg>
      <pc:sldChg chg="modSp add mod">
        <pc:chgData name="Lorenzo Di Domenico" userId="b92e3e10ad574af4" providerId="LiveId" clId="{5A00FCB2-DAA9-4035-9279-B16575AC47BE}" dt="2022-04-13T08:52:28.651" v="11514" actId="20577"/>
        <pc:sldMkLst>
          <pc:docMk/>
          <pc:sldMk cId="236266777" sldId="377"/>
        </pc:sldMkLst>
        <pc:spChg chg="mod">
          <ac:chgData name="Lorenzo Di Domenico" userId="b92e3e10ad574af4" providerId="LiveId" clId="{5A00FCB2-DAA9-4035-9279-B16575AC47BE}" dt="2022-04-13T08:52:28.651" v="11514" actId="20577"/>
          <ac:spMkLst>
            <pc:docMk/>
            <pc:sldMk cId="236266777" sldId="377"/>
            <ac:spMk id="9" creationId="{8C749E09-5C0B-43E0-A2D3-24CA6ADCB9FD}"/>
          </ac:spMkLst>
        </pc:spChg>
      </pc:sldChg>
      <pc:sldChg chg="addSp modSp add mod">
        <pc:chgData name="Lorenzo Di Domenico" userId="b92e3e10ad574af4" providerId="LiveId" clId="{5A00FCB2-DAA9-4035-9279-B16575AC47BE}" dt="2022-04-13T09:11:54.502" v="11813" actId="113"/>
        <pc:sldMkLst>
          <pc:docMk/>
          <pc:sldMk cId="2815129897" sldId="378"/>
        </pc:sldMkLst>
        <pc:spChg chg="mod">
          <ac:chgData name="Lorenzo Di Domenico" userId="b92e3e10ad574af4" providerId="LiveId" clId="{5A00FCB2-DAA9-4035-9279-B16575AC47BE}" dt="2022-04-13T09:11:54.502" v="11813" actId="113"/>
          <ac:spMkLst>
            <pc:docMk/>
            <pc:sldMk cId="2815129897" sldId="378"/>
            <ac:spMk id="9" creationId="{8C749E09-5C0B-43E0-A2D3-24CA6ADCB9FD}"/>
          </ac:spMkLst>
        </pc:spChg>
        <pc:picChg chg="add mod">
          <ac:chgData name="Lorenzo Di Domenico" userId="b92e3e10ad574af4" providerId="LiveId" clId="{5A00FCB2-DAA9-4035-9279-B16575AC47BE}" dt="2022-04-13T08:46:16.686" v="10830" actId="1076"/>
          <ac:picMkLst>
            <pc:docMk/>
            <pc:sldMk cId="2815129897" sldId="378"/>
            <ac:picMk id="4" creationId="{99DE141B-C5DE-4AB3-93B2-2BFE2B89FF90}"/>
          </ac:picMkLst>
        </pc:picChg>
      </pc:sldChg>
      <pc:sldChg chg="addSp delSp modSp add">
        <pc:chgData name="Lorenzo Di Domenico" userId="b92e3e10ad574af4" providerId="LiveId" clId="{5A00FCB2-DAA9-4035-9279-B16575AC47BE}" dt="2022-04-13T08:52:42.557" v="11516" actId="478"/>
        <pc:sldMkLst>
          <pc:docMk/>
          <pc:sldMk cId="4034482698" sldId="379"/>
        </pc:sldMkLst>
        <pc:spChg chg="del">
          <ac:chgData name="Lorenzo Di Domenico" userId="b92e3e10ad574af4" providerId="LiveId" clId="{5A00FCB2-DAA9-4035-9279-B16575AC47BE}" dt="2022-04-13T08:52:42.557" v="11516" actId="478"/>
          <ac:spMkLst>
            <pc:docMk/>
            <pc:sldMk cId="4034482698" sldId="379"/>
            <ac:spMk id="9" creationId="{8C749E09-5C0B-43E0-A2D3-24CA6ADCB9FD}"/>
          </ac:spMkLst>
        </pc:spChg>
        <pc:picChg chg="add mod">
          <ac:chgData name="Lorenzo Di Domenico" userId="b92e3e10ad574af4" providerId="LiveId" clId="{5A00FCB2-DAA9-4035-9279-B16575AC47BE}" dt="2022-04-13T08:52:36.214" v="11515"/>
          <ac:picMkLst>
            <pc:docMk/>
            <pc:sldMk cId="4034482698" sldId="379"/>
            <ac:picMk id="4" creationId="{6E98215E-B0B3-4B8F-859E-853552441D67}"/>
          </ac:picMkLst>
        </pc:picChg>
      </pc:sldChg>
      <pc:sldChg chg="addSp delSp modSp add mod">
        <pc:chgData name="Lorenzo Di Domenico" userId="b92e3e10ad574af4" providerId="LiveId" clId="{5A00FCB2-DAA9-4035-9279-B16575AC47BE}" dt="2022-04-13T09:04:06.276" v="11534" actId="20577"/>
        <pc:sldMkLst>
          <pc:docMk/>
          <pc:sldMk cId="4162755246" sldId="380"/>
        </pc:sldMkLst>
        <pc:spChg chg="mod">
          <ac:chgData name="Lorenzo Di Domenico" userId="b92e3e10ad574af4" providerId="LiveId" clId="{5A00FCB2-DAA9-4035-9279-B16575AC47BE}" dt="2022-04-13T09:04:06.276" v="11534" actId="20577"/>
          <ac:spMkLst>
            <pc:docMk/>
            <pc:sldMk cId="4162755246" sldId="380"/>
            <ac:spMk id="9" creationId="{8C749E09-5C0B-43E0-A2D3-24CA6ADCB9FD}"/>
          </ac:spMkLst>
        </pc:spChg>
        <pc:picChg chg="del">
          <ac:chgData name="Lorenzo Di Domenico" userId="b92e3e10ad574af4" providerId="LiveId" clId="{5A00FCB2-DAA9-4035-9279-B16575AC47BE}" dt="2022-04-13T08:57:15.202" v="11518" actId="478"/>
          <ac:picMkLst>
            <pc:docMk/>
            <pc:sldMk cId="4162755246" sldId="380"/>
            <ac:picMk id="4" creationId="{99DE141B-C5DE-4AB3-93B2-2BFE2B89FF90}"/>
          </ac:picMkLst>
        </pc:picChg>
        <pc:picChg chg="add mod">
          <ac:chgData name="Lorenzo Di Domenico" userId="b92e3e10ad574af4" providerId="LiveId" clId="{5A00FCB2-DAA9-4035-9279-B16575AC47BE}" dt="2022-04-13T09:03:59.027" v="11532" actId="1076"/>
          <ac:picMkLst>
            <pc:docMk/>
            <pc:sldMk cId="4162755246" sldId="380"/>
            <ac:picMk id="5" creationId="{38F31CCE-B564-40E8-A350-39743835396C}"/>
          </ac:picMkLst>
        </pc:picChg>
      </pc:sldChg>
      <pc:sldChg chg="addSp modSp add mod">
        <pc:chgData name="Lorenzo Di Domenico" userId="b92e3e10ad574af4" providerId="LiveId" clId="{5A00FCB2-DAA9-4035-9279-B16575AC47BE}" dt="2022-04-13T09:09:07.669" v="11715" actId="6549"/>
        <pc:sldMkLst>
          <pc:docMk/>
          <pc:sldMk cId="3397449391" sldId="381"/>
        </pc:sldMkLst>
        <pc:spChg chg="mod">
          <ac:chgData name="Lorenzo Di Domenico" userId="b92e3e10ad574af4" providerId="LiveId" clId="{5A00FCB2-DAA9-4035-9279-B16575AC47BE}" dt="2022-04-13T09:09:07.669" v="11715" actId="6549"/>
          <ac:spMkLst>
            <pc:docMk/>
            <pc:sldMk cId="3397449391" sldId="381"/>
            <ac:spMk id="9" creationId="{8C749E09-5C0B-43E0-A2D3-24CA6ADCB9FD}"/>
          </ac:spMkLst>
        </pc:spChg>
        <pc:picChg chg="add mod">
          <ac:chgData name="Lorenzo Di Domenico" userId="b92e3e10ad574af4" providerId="LiveId" clId="{5A00FCB2-DAA9-4035-9279-B16575AC47BE}" dt="2022-04-13T09:08:52.976" v="11585" actId="14100"/>
          <ac:picMkLst>
            <pc:docMk/>
            <pc:sldMk cId="3397449391" sldId="381"/>
            <ac:picMk id="4" creationId="{73CCC9DE-47B3-45AA-B4DE-E8D66EFACE7C}"/>
          </ac:picMkLst>
        </pc:picChg>
      </pc:sldChg>
      <pc:sldChg chg="delSp modSp add mod">
        <pc:chgData name="Lorenzo Di Domenico" userId="b92e3e10ad574af4" providerId="LiveId" clId="{5A00FCB2-DAA9-4035-9279-B16575AC47BE}" dt="2022-04-13T09:05:30.731" v="11584" actId="5793"/>
        <pc:sldMkLst>
          <pc:docMk/>
          <pc:sldMk cId="172638865" sldId="382"/>
        </pc:sldMkLst>
        <pc:spChg chg="mod">
          <ac:chgData name="Lorenzo Di Domenico" userId="b92e3e10ad574af4" providerId="LiveId" clId="{5A00FCB2-DAA9-4035-9279-B16575AC47BE}" dt="2022-04-13T09:05:30.731" v="11584" actId="5793"/>
          <ac:spMkLst>
            <pc:docMk/>
            <pc:sldMk cId="172638865" sldId="382"/>
            <ac:spMk id="9" creationId="{8C749E09-5C0B-43E0-A2D3-24CA6ADCB9FD}"/>
          </ac:spMkLst>
        </pc:spChg>
        <pc:picChg chg="del">
          <ac:chgData name="Lorenzo Di Domenico" userId="b92e3e10ad574af4" providerId="LiveId" clId="{5A00FCB2-DAA9-4035-9279-B16575AC47BE}" dt="2022-04-13T09:04:35.552" v="11538" actId="478"/>
          <ac:picMkLst>
            <pc:docMk/>
            <pc:sldMk cId="172638865" sldId="382"/>
            <ac:picMk id="5" creationId="{38F31CCE-B564-40E8-A350-39743835396C}"/>
          </ac:picMkLst>
        </pc:picChg>
      </pc:sldChg>
      <pc:sldChg chg="addSp delSp modSp add mod">
        <pc:chgData name="Lorenzo Di Domenico" userId="b92e3e10ad574af4" providerId="LiveId" clId="{5A00FCB2-DAA9-4035-9279-B16575AC47BE}" dt="2022-04-13T09:10:34.211" v="11812" actId="20577"/>
        <pc:sldMkLst>
          <pc:docMk/>
          <pc:sldMk cId="1417293435" sldId="383"/>
        </pc:sldMkLst>
        <pc:spChg chg="mod">
          <ac:chgData name="Lorenzo Di Domenico" userId="b92e3e10ad574af4" providerId="LiveId" clId="{5A00FCB2-DAA9-4035-9279-B16575AC47BE}" dt="2022-04-13T09:10:34.211" v="11812" actId="20577"/>
          <ac:spMkLst>
            <pc:docMk/>
            <pc:sldMk cId="1417293435" sldId="383"/>
            <ac:spMk id="9" creationId="{8C749E09-5C0B-43E0-A2D3-24CA6ADCB9FD}"/>
          </ac:spMkLst>
        </pc:spChg>
        <pc:spChg chg="mod">
          <ac:chgData name="Lorenzo Di Domenico" userId="b92e3e10ad574af4" providerId="LiveId" clId="{5A00FCB2-DAA9-4035-9279-B16575AC47BE}" dt="2022-04-13T09:09:46.502" v="11778" actId="14100"/>
          <ac:spMkLst>
            <pc:docMk/>
            <pc:sldMk cId="1417293435" sldId="383"/>
            <ac:spMk id="10245" creationId="{9E9D7871-5470-4D91-8213-4A46E5028592}"/>
          </ac:spMkLst>
        </pc:spChg>
        <pc:picChg chg="add mod">
          <ac:chgData name="Lorenzo Di Domenico" userId="b92e3e10ad574af4" providerId="LiveId" clId="{5A00FCB2-DAA9-4035-9279-B16575AC47BE}" dt="2022-04-13T09:09:24.277" v="11720" actId="1076"/>
          <ac:picMkLst>
            <pc:docMk/>
            <pc:sldMk cId="1417293435" sldId="383"/>
            <ac:picMk id="4" creationId="{246B86E8-06D8-4D49-8657-B190C411C998}"/>
          </ac:picMkLst>
        </pc:picChg>
        <pc:picChg chg="del">
          <ac:chgData name="Lorenzo Di Domenico" userId="b92e3e10ad574af4" providerId="LiveId" clId="{5A00FCB2-DAA9-4035-9279-B16575AC47BE}" dt="2022-04-13T09:09:13.419" v="11717" actId="478"/>
          <ac:picMkLst>
            <pc:docMk/>
            <pc:sldMk cId="1417293435" sldId="383"/>
            <ac:picMk id="5" creationId="{38F31CCE-B564-40E8-A350-39743835396C}"/>
          </ac:picMkLst>
        </pc:picChg>
      </pc:sldChg>
      <pc:sldChg chg="addSp delSp modSp add mod modAnim">
        <pc:chgData name="Lorenzo Di Domenico" userId="b92e3e10ad574af4" providerId="LiveId" clId="{5A00FCB2-DAA9-4035-9279-B16575AC47BE}" dt="2022-05-16T09:23:36.629" v="16777" actId="20577"/>
        <pc:sldMkLst>
          <pc:docMk/>
          <pc:sldMk cId="697313162" sldId="384"/>
        </pc:sldMkLst>
        <pc:spChg chg="mod">
          <ac:chgData name="Lorenzo Di Domenico" userId="b92e3e10ad574af4" providerId="LiveId" clId="{5A00FCB2-DAA9-4035-9279-B16575AC47BE}" dt="2022-05-16T08:40:58.748" v="12576" actId="1035"/>
          <ac:spMkLst>
            <pc:docMk/>
            <pc:sldMk cId="697313162" sldId="384"/>
            <ac:spMk id="18" creationId="{3F1BA280-EFFD-41DF-A221-C7A9E0EF407B}"/>
          </ac:spMkLst>
        </pc:spChg>
        <pc:spChg chg="del">
          <ac:chgData name="Lorenzo Di Domenico" userId="b92e3e10ad574af4" providerId="LiveId" clId="{5A00FCB2-DAA9-4035-9279-B16575AC47BE}" dt="2022-05-16T08:35:38.389" v="11818" actId="478"/>
          <ac:spMkLst>
            <pc:docMk/>
            <pc:sldMk cId="697313162" sldId="384"/>
            <ac:spMk id="20" creationId="{CDEB7E25-ADD1-4A66-BDBB-2A6BA54632A5}"/>
          </ac:spMkLst>
        </pc:spChg>
        <pc:spChg chg="mod">
          <ac:chgData name="Lorenzo Di Domenico" userId="b92e3e10ad574af4" providerId="LiveId" clId="{5A00FCB2-DAA9-4035-9279-B16575AC47BE}" dt="2022-05-16T08:40:58.748" v="12576" actId="1035"/>
          <ac:spMkLst>
            <pc:docMk/>
            <pc:sldMk cId="697313162" sldId="384"/>
            <ac:spMk id="21" creationId="{A05FDFDE-1ECB-4CD3-B011-C312272F5B21}"/>
          </ac:spMkLst>
        </pc:spChg>
        <pc:spChg chg="del">
          <ac:chgData name="Lorenzo Di Domenico" userId="b92e3e10ad574af4" providerId="LiveId" clId="{5A00FCB2-DAA9-4035-9279-B16575AC47BE}" dt="2022-05-16T08:35:38.389" v="11818" actId="478"/>
          <ac:spMkLst>
            <pc:docMk/>
            <pc:sldMk cId="697313162" sldId="384"/>
            <ac:spMk id="22" creationId="{AB943765-1BF9-41A8-9C8A-63638CCFCF3D}"/>
          </ac:spMkLst>
        </pc:spChg>
        <pc:spChg chg="mod">
          <ac:chgData name="Lorenzo Di Domenico" userId="b92e3e10ad574af4" providerId="LiveId" clId="{5A00FCB2-DAA9-4035-9279-B16575AC47BE}" dt="2022-05-16T09:23:36.629" v="16777" actId="20577"/>
          <ac:spMkLst>
            <pc:docMk/>
            <pc:sldMk cId="697313162" sldId="384"/>
            <ac:spMk id="31" creationId="{486729FE-C7D3-41CC-94BD-292671CC4BDB}"/>
          </ac:spMkLst>
        </pc:spChg>
        <pc:spChg chg="mod">
          <ac:chgData name="Lorenzo Di Domenico" userId="b92e3e10ad574af4" providerId="LiveId" clId="{5A00FCB2-DAA9-4035-9279-B16575AC47BE}" dt="2022-05-16T08:47:49.807" v="13199" actId="20577"/>
          <ac:spMkLst>
            <pc:docMk/>
            <pc:sldMk cId="697313162" sldId="384"/>
            <ac:spMk id="32" creationId="{6BC394A7-1B9C-4043-A3DA-BB40BF1E72A4}"/>
          </ac:spMkLst>
        </pc:spChg>
        <pc:spChg chg="mod">
          <ac:chgData name="Lorenzo Di Domenico" userId="b92e3e10ad574af4" providerId="LiveId" clId="{5A00FCB2-DAA9-4035-9279-B16575AC47BE}" dt="2022-05-16T08:40:58.748" v="12576" actId="1035"/>
          <ac:spMkLst>
            <pc:docMk/>
            <pc:sldMk cId="697313162" sldId="384"/>
            <ac:spMk id="33" creationId="{D3BED3E0-1212-4728-8989-AAA5AE130FC5}"/>
          </ac:spMkLst>
        </pc:spChg>
        <pc:spChg chg="del">
          <ac:chgData name="Lorenzo Di Domenico" userId="b92e3e10ad574af4" providerId="LiveId" clId="{5A00FCB2-DAA9-4035-9279-B16575AC47BE}" dt="2022-05-16T08:35:38.389" v="11818" actId="478"/>
          <ac:spMkLst>
            <pc:docMk/>
            <pc:sldMk cId="697313162" sldId="384"/>
            <ac:spMk id="34" creationId="{7E836392-CE8E-4466-A968-D54BC1A0F5C6}"/>
          </ac:spMkLst>
        </pc:spChg>
        <pc:spChg chg="del">
          <ac:chgData name="Lorenzo Di Domenico" userId="b92e3e10ad574af4" providerId="LiveId" clId="{5A00FCB2-DAA9-4035-9279-B16575AC47BE}" dt="2022-05-16T08:35:38.389" v="11818" actId="478"/>
          <ac:spMkLst>
            <pc:docMk/>
            <pc:sldMk cId="697313162" sldId="384"/>
            <ac:spMk id="35" creationId="{97AF06E6-5D05-4980-949A-0AE30545215A}"/>
          </ac:spMkLst>
        </pc:spChg>
        <pc:spChg chg="mod">
          <ac:chgData name="Lorenzo Di Domenico" userId="b92e3e10ad574af4" providerId="LiveId" clId="{5A00FCB2-DAA9-4035-9279-B16575AC47BE}" dt="2022-05-16T08:48:36.165" v="13212" actId="20577"/>
          <ac:spMkLst>
            <pc:docMk/>
            <pc:sldMk cId="697313162" sldId="384"/>
            <ac:spMk id="36" creationId="{C7CC8B93-5556-40C2-B88D-73477B5B19A6}"/>
          </ac:spMkLst>
        </pc:spChg>
        <pc:spChg chg="del">
          <ac:chgData name="Lorenzo Di Domenico" userId="b92e3e10ad574af4" providerId="LiveId" clId="{5A00FCB2-DAA9-4035-9279-B16575AC47BE}" dt="2022-05-16T08:35:38.389" v="11818" actId="478"/>
          <ac:spMkLst>
            <pc:docMk/>
            <pc:sldMk cId="697313162" sldId="384"/>
            <ac:spMk id="37" creationId="{0E7B12E6-88BD-443E-93FF-58D4531D130D}"/>
          </ac:spMkLst>
        </pc:spChg>
        <pc:spChg chg="del">
          <ac:chgData name="Lorenzo Di Domenico" userId="b92e3e10ad574af4" providerId="LiveId" clId="{5A00FCB2-DAA9-4035-9279-B16575AC47BE}" dt="2022-05-16T08:35:38.389" v="11818" actId="478"/>
          <ac:spMkLst>
            <pc:docMk/>
            <pc:sldMk cId="697313162" sldId="384"/>
            <ac:spMk id="42" creationId="{286E3A40-5A69-4526-BD67-238DB9990364}"/>
          </ac:spMkLst>
        </pc:spChg>
        <pc:spChg chg="mod">
          <ac:chgData name="Lorenzo Di Domenico" userId="b92e3e10ad574af4" providerId="LiveId" clId="{5A00FCB2-DAA9-4035-9279-B16575AC47BE}" dt="2022-05-16T08:47:53.088" v="13202" actId="20577"/>
          <ac:spMkLst>
            <pc:docMk/>
            <pc:sldMk cId="697313162" sldId="384"/>
            <ac:spMk id="44" creationId="{7A7DD79C-3CA0-4F7A-AF2D-6E40776FBE8F}"/>
          </ac:spMkLst>
        </pc:spChg>
        <pc:spChg chg="add mod">
          <ac:chgData name="Lorenzo Di Domenico" userId="b92e3e10ad574af4" providerId="LiveId" clId="{5A00FCB2-DAA9-4035-9279-B16575AC47BE}" dt="2022-05-16T09:06:23.366" v="15293" actId="1076"/>
          <ac:spMkLst>
            <pc:docMk/>
            <pc:sldMk cId="697313162" sldId="384"/>
            <ac:spMk id="47" creationId="{9464FF14-78E3-0DC4-1FE5-0FEABE2A3118}"/>
          </ac:spMkLst>
        </pc:spChg>
        <pc:spChg chg="del">
          <ac:chgData name="Lorenzo Di Domenico" userId="b92e3e10ad574af4" providerId="LiveId" clId="{5A00FCB2-DAA9-4035-9279-B16575AC47BE}" dt="2022-05-16T08:35:38.389" v="11818" actId="478"/>
          <ac:spMkLst>
            <pc:docMk/>
            <pc:sldMk cId="697313162" sldId="384"/>
            <ac:spMk id="48" creationId="{CA9BE856-7843-4A38-92A6-2F677029C143}"/>
          </ac:spMkLst>
        </pc:spChg>
        <pc:spChg chg="mod">
          <ac:chgData name="Lorenzo Di Domenico" userId="b92e3e10ad574af4" providerId="LiveId" clId="{5A00FCB2-DAA9-4035-9279-B16575AC47BE}" dt="2022-05-16T08:48:38.711" v="13215" actId="20577"/>
          <ac:spMkLst>
            <pc:docMk/>
            <pc:sldMk cId="697313162" sldId="384"/>
            <ac:spMk id="49" creationId="{D3CEFD65-5DAC-428A-85A2-D797D2A03422}"/>
          </ac:spMkLst>
        </pc:spChg>
        <pc:spChg chg="add mod">
          <ac:chgData name="Lorenzo Di Domenico" userId="b92e3e10ad574af4" providerId="LiveId" clId="{5A00FCB2-DAA9-4035-9279-B16575AC47BE}" dt="2022-05-16T09:06:35.534" v="15301" actId="20577"/>
          <ac:spMkLst>
            <pc:docMk/>
            <pc:sldMk cId="697313162" sldId="384"/>
            <ac:spMk id="51" creationId="{746A0027-3635-152B-25E9-A82EE0EBDD10}"/>
          </ac:spMkLst>
        </pc:spChg>
        <pc:spChg chg="mod">
          <ac:chgData name="Lorenzo Di Domenico" userId="b92e3e10ad574af4" providerId="LiveId" clId="{5A00FCB2-DAA9-4035-9279-B16575AC47BE}" dt="2022-05-16T08:49:37.669" v="13234" actId="20577"/>
          <ac:spMkLst>
            <pc:docMk/>
            <pc:sldMk cId="697313162" sldId="384"/>
            <ac:spMk id="10245" creationId="{9E9D7871-5470-4D91-8213-4A46E5028592}"/>
          </ac:spMkLst>
        </pc:spChg>
        <pc:cxnChg chg="mod">
          <ac:chgData name="Lorenzo Di Domenico" userId="b92e3e10ad574af4" providerId="LiveId" clId="{5A00FCB2-DAA9-4035-9279-B16575AC47BE}" dt="2022-05-16T08:40:58.748" v="12576" actId="1035"/>
          <ac:cxnSpMkLst>
            <pc:docMk/>
            <pc:sldMk cId="697313162" sldId="384"/>
            <ac:cxnSpMk id="7" creationId="{57193540-F45A-42C6-BA72-A5C878CDFB5E}"/>
          </ac:cxnSpMkLst>
        </pc:cxnChg>
        <pc:cxnChg chg="mod">
          <ac:chgData name="Lorenzo Di Domenico" userId="b92e3e10ad574af4" providerId="LiveId" clId="{5A00FCB2-DAA9-4035-9279-B16575AC47BE}" dt="2022-05-16T08:40:58.748" v="12576" actId="1035"/>
          <ac:cxnSpMkLst>
            <pc:docMk/>
            <pc:sldMk cId="697313162" sldId="384"/>
            <ac:cxnSpMk id="11" creationId="{AF29D505-1B23-408D-AD13-83C0CF16CB21}"/>
          </ac:cxnSpMkLst>
        </pc:cxnChg>
        <pc:cxnChg chg="del">
          <ac:chgData name="Lorenzo Di Domenico" userId="b92e3e10ad574af4" providerId="LiveId" clId="{5A00FCB2-DAA9-4035-9279-B16575AC47BE}" dt="2022-05-16T08:35:38.389" v="11818" actId="478"/>
          <ac:cxnSpMkLst>
            <pc:docMk/>
            <pc:sldMk cId="697313162" sldId="384"/>
            <ac:cxnSpMk id="16" creationId="{181FC285-22AE-4965-B1BB-9179188FA65F}"/>
          </ac:cxnSpMkLst>
        </pc:cxnChg>
        <pc:cxnChg chg="del">
          <ac:chgData name="Lorenzo Di Domenico" userId="b92e3e10ad574af4" providerId="LiveId" clId="{5A00FCB2-DAA9-4035-9279-B16575AC47BE}" dt="2022-05-16T08:35:38.389" v="11818" actId="478"/>
          <ac:cxnSpMkLst>
            <pc:docMk/>
            <pc:sldMk cId="697313162" sldId="384"/>
            <ac:cxnSpMk id="17" creationId="{E4A9BC45-3D7A-4609-B08E-54056973B4CE}"/>
          </ac:cxnSpMkLst>
        </pc:cxnChg>
        <pc:cxnChg chg="mod">
          <ac:chgData name="Lorenzo Di Domenico" userId="b92e3e10ad574af4" providerId="LiveId" clId="{5A00FCB2-DAA9-4035-9279-B16575AC47BE}" dt="2022-05-16T08:40:58.748" v="12576" actId="1035"/>
          <ac:cxnSpMkLst>
            <pc:docMk/>
            <pc:sldMk cId="697313162" sldId="384"/>
            <ac:cxnSpMk id="23" creationId="{82897C27-AD95-4BAA-B703-2761A23549D3}"/>
          </ac:cxnSpMkLst>
        </pc:cxnChg>
        <pc:cxnChg chg="del">
          <ac:chgData name="Lorenzo Di Domenico" userId="b92e3e10ad574af4" providerId="LiveId" clId="{5A00FCB2-DAA9-4035-9279-B16575AC47BE}" dt="2022-05-16T08:35:38.389" v="11818" actId="478"/>
          <ac:cxnSpMkLst>
            <pc:docMk/>
            <pc:sldMk cId="697313162" sldId="384"/>
            <ac:cxnSpMk id="27" creationId="{17A0BC3C-D743-412A-B5F6-EECA097E0A9D}"/>
          </ac:cxnSpMkLst>
        </pc:cxnChg>
        <pc:cxnChg chg="mod">
          <ac:chgData name="Lorenzo Di Domenico" userId="b92e3e10ad574af4" providerId="LiveId" clId="{5A00FCB2-DAA9-4035-9279-B16575AC47BE}" dt="2022-05-16T08:47:17.200" v="13194" actId="1076"/>
          <ac:cxnSpMkLst>
            <pc:docMk/>
            <pc:sldMk cId="697313162" sldId="384"/>
            <ac:cxnSpMk id="28" creationId="{B6B2B8FA-7EC7-4DBE-AF3B-CDB13D9C786E}"/>
          </ac:cxnSpMkLst>
        </pc:cxnChg>
        <pc:cxnChg chg="del">
          <ac:chgData name="Lorenzo Di Domenico" userId="b92e3e10ad574af4" providerId="LiveId" clId="{5A00FCB2-DAA9-4035-9279-B16575AC47BE}" dt="2022-05-16T08:35:38.389" v="11818" actId="478"/>
          <ac:cxnSpMkLst>
            <pc:docMk/>
            <pc:sldMk cId="697313162" sldId="384"/>
            <ac:cxnSpMk id="30" creationId="{9F3D2456-E2B9-4A26-B150-6C7A605C5C32}"/>
          </ac:cxnSpMkLst>
        </pc:cxnChg>
        <pc:cxnChg chg="mod">
          <ac:chgData name="Lorenzo Di Domenico" userId="b92e3e10ad574af4" providerId="LiveId" clId="{5A00FCB2-DAA9-4035-9279-B16575AC47BE}" dt="2022-05-16T08:48:21.354" v="13208" actId="14100"/>
          <ac:cxnSpMkLst>
            <pc:docMk/>
            <pc:sldMk cId="697313162" sldId="384"/>
            <ac:cxnSpMk id="38" creationId="{368238E6-02D2-4284-ACC8-1EA98215C760}"/>
          </ac:cxnSpMkLst>
        </pc:cxnChg>
        <pc:cxnChg chg="add mod">
          <ac:chgData name="Lorenzo Di Domenico" userId="b92e3e10ad574af4" providerId="LiveId" clId="{5A00FCB2-DAA9-4035-9279-B16575AC47BE}" dt="2022-05-16T09:06:09.862" v="15288" actId="1076"/>
          <ac:cxnSpMkLst>
            <pc:docMk/>
            <pc:sldMk cId="697313162" sldId="384"/>
            <ac:cxnSpMk id="39" creationId="{8DE261D0-9C39-F4AC-EAB4-76782F9DBFC3}"/>
          </ac:cxnSpMkLst>
        </pc:cxnChg>
        <pc:cxnChg chg="del">
          <ac:chgData name="Lorenzo Di Domenico" userId="b92e3e10ad574af4" providerId="LiveId" clId="{5A00FCB2-DAA9-4035-9279-B16575AC47BE}" dt="2022-05-16T08:35:38.389" v="11818" actId="478"/>
          <ac:cxnSpMkLst>
            <pc:docMk/>
            <pc:sldMk cId="697313162" sldId="384"/>
            <ac:cxnSpMk id="40" creationId="{CE7E1BDE-41B7-48FA-B82F-D701A0887C51}"/>
          </ac:cxnSpMkLst>
        </pc:cxnChg>
        <pc:cxnChg chg="del">
          <ac:chgData name="Lorenzo Di Domenico" userId="b92e3e10ad574af4" providerId="LiveId" clId="{5A00FCB2-DAA9-4035-9279-B16575AC47BE}" dt="2022-05-16T08:35:38.389" v="11818" actId="478"/>
          <ac:cxnSpMkLst>
            <pc:docMk/>
            <pc:sldMk cId="697313162" sldId="384"/>
            <ac:cxnSpMk id="41" creationId="{C2C82504-BFD3-4A84-8EE3-4D9229395858}"/>
          </ac:cxnSpMkLst>
        </pc:cxnChg>
        <pc:cxnChg chg="mod">
          <ac:chgData name="Lorenzo Di Domenico" userId="b92e3e10ad574af4" providerId="LiveId" clId="{5A00FCB2-DAA9-4035-9279-B16575AC47BE}" dt="2022-05-16T08:47:15.528" v="13193" actId="1076"/>
          <ac:cxnSpMkLst>
            <pc:docMk/>
            <pc:sldMk cId="697313162" sldId="384"/>
            <ac:cxnSpMk id="43" creationId="{DEE8691C-7FD6-459B-92A0-5CC7B8DB8306}"/>
          </ac:cxnSpMkLst>
        </pc:cxnChg>
        <pc:cxnChg chg="del">
          <ac:chgData name="Lorenzo Di Domenico" userId="b92e3e10ad574af4" providerId="LiveId" clId="{5A00FCB2-DAA9-4035-9279-B16575AC47BE}" dt="2022-05-16T08:35:38.389" v="11818" actId="478"/>
          <ac:cxnSpMkLst>
            <pc:docMk/>
            <pc:sldMk cId="697313162" sldId="384"/>
            <ac:cxnSpMk id="45" creationId="{6D0CE3B0-9345-43E9-AEC3-79E1AE77F722}"/>
          </ac:cxnSpMkLst>
        </pc:cxnChg>
        <pc:cxnChg chg="add mod">
          <ac:chgData name="Lorenzo Di Domenico" userId="b92e3e10ad574af4" providerId="LiveId" clId="{5A00FCB2-DAA9-4035-9279-B16575AC47BE}" dt="2022-05-16T09:06:17.523" v="15291" actId="14100"/>
          <ac:cxnSpMkLst>
            <pc:docMk/>
            <pc:sldMk cId="697313162" sldId="384"/>
            <ac:cxnSpMk id="46" creationId="{5A81366C-F5E4-BDD0-FFDF-D4E7A44D63AD}"/>
          </ac:cxnSpMkLst>
        </pc:cxnChg>
        <pc:cxnChg chg="mod">
          <ac:chgData name="Lorenzo Di Domenico" userId="b92e3e10ad574af4" providerId="LiveId" clId="{5A00FCB2-DAA9-4035-9279-B16575AC47BE}" dt="2022-05-16T08:48:47.882" v="13219" actId="1035"/>
          <ac:cxnSpMkLst>
            <pc:docMk/>
            <pc:sldMk cId="697313162" sldId="384"/>
            <ac:cxnSpMk id="50" creationId="{6D2EA454-24D1-48BE-950A-9A82CFA74C8D}"/>
          </ac:cxnSpMkLst>
        </pc:cxnChg>
      </pc:sldChg>
      <pc:sldChg chg="addSp delSp modSp add mod ord modAnim">
        <pc:chgData name="Lorenzo Di Domenico" userId="b92e3e10ad574af4" providerId="LiveId" clId="{5A00FCB2-DAA9-4035-9279-B16575AC47BE}" dt="2022-05-16T09:23:04.148" v="16751" actId="20577"/>
        <pc:sldMkLst>
          <pc:docMk/>
          <pc:sldMk cId="3475427286" sldId="385"/>
        </pc:sldMkLst>
        <pc:spChg chg="add mod">
          <ac:chgData name="Lorenzo Di Domenico" userId="b92e3e10ad574af4" providerId="LiveId" clId="{5A00FCB2-DAA9-4035-9279-B16575AC47BE}" dt="2022-05-16T08:50:31.243" v="13256" actId="20577"/>
          <ac:spMkLst>
            <pc:docMk/>
            <pc:sldMk cId="3475427286" sldId="385"/>
            <ac:spMk id="20" creationId="{1BC71C8D-AFC1-80AD-DD73-AFCF8E1BF546}"/>
          </ac:spMkLst>
        </pc:spChg>
        <pc:spChg chg="add mod">
          <ac:chgData name="Lorenzo Di Domenico" userId="b92e3e10ad574af4" providerId="LiveId" clId="{5A00FCB2-DAA9-4035-9279-B16575AC47BE}" dt="2022-05-16T09:05:45.021" v="15284" actId="20577"/>
          <ac:spMkLst>
            <pc:docMk/>
            <pc:sldMk cId="3475427286" sldId="385"/>
            <ac:spMk id="26" creationId="{C38347AC-D106-7F0D-3D28-0FBC6450A747}"/>
          </ac:spMkLst>
        </pc:spChg>
        <pc:spChg chg="add mod">
          <ac:chgData name="Lorenzo Di Domenico" userId="b92e3e10ad574af4" providerId="LiveId" clId="{5A00FCB2-DAA9-4035-9279-B16575AC47BE}" dt="2022-05-16T09:05:40.693" v="15279" actId="1076"/>
          <ac:spMkLst>
            <pc:docMk/>
            <pc:sldMk cId="3475427286" sldId="385"/>
            <ac:spMk id="27" creationId="{9623F169-39CC-7AFD-94E0-2B55F5CFF7C4}"/>
          </ac:spMkLst>
        </pc:spChg>
        <pc:spChg chg="mod">
          <ac:chgData name="Lorenzo Di Domenico" userId="b92e3e10ad574af4" providerId="LiveId" clId="{5A00FCB2-DAA9-4035-9279-B16575AC47BE}" dt="2022-05-16T09:23:04.148" v="16751" actId="20577"/>
          <ac:spMkLst>
            <pc:docMk/>
            <pc:sldMk cId="3475427286" sldId="385"/>
            <ac:spMk id="31" creationId="{486729FE-C7D3-41CC-94BD-292671CC4BDB}"/>
          </ac:spMkLst>
        </pc:spChg>
        <pc:spChg chg="del">
          <ac:chgData name="Lorenzo Di Domenico" userId="b92e3e10ad574af4" providerId="LiveId" clId="{5A00FCB2-DAA9-4035-9279-B16575AC47BE}" dt="2022-05-16T08:49:48.417" v="13238" actId="478"/>
          <ac:spMkLst>
            <pc:docMk/>
            <pc:sldMk cId="3475427286" sldId="385"/>
            <ac:spMk id="44" creationId="{7A7DD79C-3CA0-4F7A-AF2D-6E40776FBE8F}"/>
          </ac:spMkLst>
        </pc:spChg>
        <pc:spChg chg="mod">
          <ac:chgData name="Lorenzo Di Domenico" userId="b92e3e10ad574af4" providerId="LiveId" clId="{5A00FCB2-DAA9-4035-9279-B16575AC47BE}" dt="2022-05-16T08:50:15.994" v="13248" actId="1076"/>
          <ac:spMkLst>
            <pc:docMk/>
            <pc:sldMk cId="3475427286" sldId="385"/>
            <ac:spMk id="49" creationId="{D3CEFD65-5DAC-428A-85A2-D797D2A03422}"/>
          </ac:spMkLst>
        </pc:spChg>
        <pc:spChg chg="mod">
          <ac:chgData name="Lorenzo Di Domenico" userId="b92e3e10ad574af4" providerId="LiveId" clId="{5A00FCB2-DAA9-4035-9279-B16575AC47BE}" dt="2022-05-16T08:49:31.076" v="13232" actId="20577"/>
          <ac:spMkLst>
            <pc:docMk/>
            <pc:sldMk cId="3475427286" sldId="385"/>
            <ac:spMk id="10245" creationId="{9E9D7871-5470-4D91-8213-4A46E5028592}"/>
          </ac:spMkLst>
        </pc:spChg>
        <pc:cxnChg chg="add mod">
          <ac:chgData name="Lorenzo Di Domenico" userId="b92e3e10ad574af4" providerId="LiveId" clId="{5A00FCB2-DAA9-4035-9279-B16575AC47BE}" dt="2022-05-16T08:50:06.932" v="13247" actId="1037"/>
          <ac:cxnSpMkLst>
            <pc:docMk/>
            <pc:sldMk cId="3475427286" sldId="385"/>
            <ac:cxnSpMk id="19" creationId="{844A73A2-6CF1-7B45-52EB-986E41E77EC4}"/>
          </ac:cxnSpMkLst>
        </pc:cxnChg>
        <pc:cxnChg chg="add mod">
          <ac:chgData name="Lorenzo Di Domenico" userId="b92e3e10ad574af4" providerId="LiveId" clId="{5A00FCB2-DAA9-4035-9279-B16575AC47BE}" dt="2022-05-16T09:04:48.526" v="15255" actId="14100"/>
          <ac:cxnSpMkLst>
            <pc:docMk/>
            <pc:sldMk cId="3475427286" sldId="385"/>
            <ac:cxnSpMk id="22" creationId="{670A73B9-8F7D-032D-A020-F0BC610525CB}"/>
          </ac:cxnSpMkLst>
        </pc:cxnChg>
        <pc:cxnChg chg="add mod">
          <ac:chgData name="Lorenzo Di Domenico" userId="b92e3e10ad574af4" providerId="LiveId" clId="{5A00FCB2-DAA9-4035-9279-B16575AC47BE}" dt="2022-05-16T09:04:56.337" v="15258" actId="14100"/>
          <ac:cxnSpMkLst>
            <pc:docMk/>
            <pc:sldMk cId="3475427286" sldId="385"/>
            <ac:cxnSpMk id="24" creationId="{72599973-50F6-4C0A-3B05-ADDA881023D2}"/>
          </ac:cxnSpMkLst>
        </pc:cxnChg>
        <pc:cxnChg chg="add del mod">
          <ac:chgData name="Lorenzo Di Domenico" userId="b92e3e10ad574af4" providerId="LiveId" clId="{5A00FCB2-DAA9-4035-9279-B16575AC47BE}" dt="2022-05-16T09:05:01.011" v="15260"/>
          <ac:cxnSpMkLst>
            <pc:docMk/>
            <pc:sldMk cId="3475427286" sldId="385"/>
            <ac:cxnSpMk id="25" creationId="{F2799F0D-43E8-B61B-61E2-201B930FDA04}"/>
          </ac:cxnSpMkLst>
        </pc:cxnChg>
        <pc:cxnChg chg="del">
          <ac:chgData name="Lorenzo Di Domenico" userId="b92e3e10ad574af4" providerId="LiveId" clId="{5A00FCB2-DAA9-4035-9279-B16575AC47BE}" dt="2022-05-16T08:49:45.387" v="13237" actId="478"/>
          <ac:cxnSpMkLst>
            <pc:docMk/>
            <pc:sldMk cId="3475427286" sldId="385"/>
            <ac:cxnSpMk id="43" creationId="{DEE8691C-7FD6-459B-92A0-5CC7B8DB8306}"/>
          </ac:cxnSpMkLst>
        </pc:cxnChg>
        <pc:cxnChg chg="mod">
          <ac:chgData name="Lorenzo Di Domenico" userId="b92e3e10ad574af4" providerId="LiveId" clId="{5A00FCB2-DAA9-4035-9279-B16575AC47BE}" dt="2022-05-16T08:50:04.605" v="13243" actId="1036"/>
          <ac:cxnSpMkLst>
            <pc:docMk/>
            <pc:sldMk cId="3475427286" sldId="385"/>
            <ac:cxnSpMk id="50" creationId="{6D2EA454-24D1-48BE-950A-9A82CFA74C8D}"/>
          </ac:cxnSpMkLst>
        </pc:cxnChg>
      </pc:sldChg>
      <pc:sldChg chg="addSp delSp modSp add mod modAnim">
        <pc:chgData name="Lorenzo Di Domenico" userId="b92e3e10ad574af4" providerId="LiveId" clId="{5A00FCB2-DAA9-4035-9279-B16575AC47BE}" dt="2022-05-16T09:24:29.738" v="16861" actId="20577"/>
        <pc:sldMkLst>
          <pc:docMk/>
          <pc:sldMk cId="1319940275" sldId="386"/>
        </pc:sldMkLst>
        <pc:spChg chg="add mod">
          <ac:chgData name="Lorenzo Di Domenico" userId="b92e3e10ad574af4" providerId="LiveId" clId="{5A00FCB2-DAA9-4035-9279-B16575AC47BE}" dt="2022-05-16T09:09:29.100" v="15330"/>
          <ac:spMkLst>
            <pc:docMk/>
            <pc:sldMk cId="1319940275" sldId="386"/>
            <ac:spMk id="3" creationId="{B6D6640D-3C9D-E8F6-2816-1BD51D8D3211}"/>
          </ac:spMkLst>
        </pc:spChg>
        <pc:spChg chg="add mod">
          <ac:chgData name="Lorenzo Di Domenico" userId="b92e3e10ad574af4" providerId="LiveId" clId="{5A00FCB2-DAA9-4035-9279-B16575AC47BE}" dt="2022-05-16T08:58:34.009" v="14317" actId="1076"/>
          <ac:spMkLst>
            <pc:docMk/>
            <pc:sldMk cId="1319940275" sldId="386"/>
            <ac:spMk id="25" creationId="{EBC2380E-76B7-7C76-5F04-B88C74DE05D5}"/>
          </ac:spMkLst>
        </pc:spChg>
        <pc:spChg chg="add mod">
          <ac:chgData name="Lorenzo Di Domenico" userId="b92e3e10ad574af4" providerId="LiveId" clId="{5A00FCB2-DAA9-4035-9279-B16575AC47BE}" dt="2022-05-16T09:08:57.428" v="15314"/>
          <ac:spMkLst>
            <pc:docMk/>
            <pc:sldMk cId="1319940275" sldId="386"/>
            <ac:spMk id="29" creationId="{92AD3C23-D048-7D66-D3A9-95FDD6D15045}"/>
          </ac:spMkLst>
        </pc:spChg>
        <pc:spChg chg="mod">
          <ac:chgData name="Lorenzo Di Domenico" userId="b92e3e10ad574af4" providerId="LiveId" clId="{5A00FCB2-DAA9-4035-9279-B16575AC47BE}" dt="2022-05-16T09:24:29.738" v="16861" actId="20577"/>
          <ac:spMkLst>
            <pc:docMk/>
            <pc:sldMk cId="1319940275" sldId="386"/>
            <ac:spMk id="31" creationId="{486729FE-C7D3-41CC-94BD-292671CC4BDB}"/>
          </ac:spMkLst>
        </pc:spChg>
        <pc:spChg chg="mod">
          <ac:chgData name="Lorenzo Di Domenico" userId="b92e3e10ad574af4" providerId="LiveId" clId="{5A00FCB2-DAA9-4035-9279-B16575AC47BE}" dt="2022-05-16T08:58:26.806" v="14313" actId="1076"/>
          <ac:spMkLst>
            <pc:docMk/>
            <pc:sldMk cId="1319940275" sldId="386"/>
            <ac:spMk id="33" creationId="{D3BED3E0-1212-4728-8989-AAA5AE130FC5}"/>
          </ac:spMkLst>
        </pc:spChg>
        <pc:spChg chg="add mod">
          <ac:chgData name="Lorenzo Di Domenico" userId="b92e3e10ad574af4" providerId="LiveId" clId="{5A00FCB2-DAA9-4035-9279-B16575AC47BE}" dt="2022-05-16T09:09:02.225" v="15315"/>
          <ac:spMkLst>
            <pc:docMk/>
            <pc:sldMk cId="1319940275" sldId="386"/>
            <ac:spMk id="34" creationId="{60F960CC-142E-FDF8-014B-A90C001C3A10}"/>
          </ac:spMkLst>
        </pc:spChg>
        <pc:spChg chg="add mod">
          <ac:chgData name="Lorenzo Di Domenico" userId="b92e3e10ad574af4" providerId="LiveId" clId="{5A00FCB2-DAA9-4035-9279-B16575AC47BE}" dt="2022-05-16T09:09:17.082" v="15320" actId="20577"/>
          <ac:spMkLst>
            <pc:docMk/>
            <pc:sldMk cId="1319940275" sldId="386"/>
            <ac:spMk id="37" creationId="{BDEE2436-4390-771B-5379-75E84AAAD77A}"/>
          </ac:spMkLst>
        </pc:spChg>
        <pc:spChg chg="add mod">
          <ac:chgData name="Lorenzo Di Domenico" userId="b92e3e10ad574af4" providerId="LiveId" clId="{5A00FCB2-DAA9-4035-9279-B16575AC47BE}" dt="2022-05-16T09:09:40.130" v="15333" actId="20577"/>
          <ac:spMkLst>
            <pc:docMk/>
            <pc:sldMk cId="1319940275" sldId="386"/>
            <ac:spMk id="39" creationId="{CD02E82F-81BC-BE65-2890-A6B8706D60A9}"/>
          </ac:spMkLst>
        </pc:spChg>
        <pc:spChg chg="mod">
          <ac:chgData name="Lorenzo Di Domenico" userId="b92e3e10ad574af4" providerId="LiveId" clId="{5A00FCB2-DAA9-4035-9279-B16575AC47BE}" dt="2022-05-16T08:56:50.571" v="14296" actId="20577"/>
          <ac:spMkLst>
            <pc:docMk/>
            <pc:sldMk cId="1319940275" sldId="386"/>
            <ac:spMk id="10245" creationId="{9E9D7871-5470-4D91-8213-4A46E5028592}"/>
          </ac:spMkLst>
        </pc:spChg>
        <pc:cxnChg chg="add mod">
          <ac:chgData name="Lorenzo Di Domenico" userId="b92e3e10ad574af4" providerId="LiveId" clId="{5A00FCB2-DAA9-4035-9279-B16575AC47BE}" dt="2022-05-16T08:57:53.582" v="14302" actId="1076"/>
          <ac:cxnSpMkLst>
            <pc:docMk/>
            <pc:sldMk cId="1319940275" sldId="386"/>
            <ac:cxnSpMk id="19" creationId="{A8D185CC-0EB9-3C42-BDD6-C8EFEAC4A366}"/>
          </ac:cxnSpMkLst>
        </pc:cxnChg>
        <pc:cxnChg chg="add del mod">
          <ac:chgData name="Lorenzo Di Domenico" userId="b92e3e10ad574af4" providerId="LiveId" clId="{5A00FCB2-DAA9-4035-9279-B16575AC47BE}" dt="2022-05-16T08:58:05.117" v="14304"/>
          <ac:cxnSpMkLst>
            <pc:docMk/>
            <pc:sldMk cId="1319940275" sldId="386"/>
            <ac:cxnSpMk id="20" creationId="{86F66343-2500-B6EB-163F-973BC1A0623B}"/>
          </ac:cxnSpMkLst>
        </pc:cxnChg>
        <pc:cxnChg chg="add del mod">
          <ac:chgData name="Lorenzo Di Domenico" userId="b92e3e10ad574af4" providerId="LiveId" clId="{5A00FCB2-DAA9-4035-9279-B16575AC47BE}" dt="2022-05-16T08:58:08.131" v="14306"/>
          <ac:cxnSpMkLst>
            <pc:docMk/>
            <pc:sldMk cId="1319940275" sldId="386"/>
            <ac:cxnSpMk id="22" creationId="{F512FC3D-B6E6-112A-5816-8135DE9EB4B2}"/>
          </ac:cxnSpMkLst>
        </pc:cxnChg>
        <pc:cxnChg chg="add del mod">
          <ac:chgData name="Lorenzo Di Domenico" userId="b92e3e10ad574af4" providerId="LiveId" clId="{5A00FCB2-DAA9-4035-9279-B16575AC47BE}" dt="2022-05-16T08:58:12.805" v="14308"/>
          <ac:cxnSpMkLst>
            <pc:docMk/>
            <pc:sldMk cId="1319940275" sldId="386"/>
            <ac:cxnSpMk id="24" creationId="{AE856948-6ECE-E94E-EEC0-3B8F1A7FC1C4}"/>
          </ac:cxnSpMkLst>
        </pc:cxnChg>
        <pc:cxnChg chg="add mod">
          <ac:chgData name="Lorenzo Di Domenico" userId="b92e3e10ad574af4" providerId="LiveId" clId="{5A00FCB2-DAA9-4035-9279-B16575AC47BE}" dt="2022-05-16T09:04:10.471" v="15250" actId="14100"/>
          <ac:cxnSpMkLst>
            <pc:docMk/>
            <pc:sldMk cId="1319940275" sldId="386"/>
            <ac:cxnSpMk id="26" creationId="{DE2A1C1E-08AD-8497-EC2D-DA57A6722E06}"/>
          </ac:cxnSpMkLst>
        </pc:cxnChg>
        <pc:cxnChg chg="add mod">
          <ac:chgData name="Lorenzo Di Domenico" userId="b92e3e10ad574af4" providerId="LiveId" clId="{5A00FCB2-DAA9-4035-9279-B16575AC47BE}" dt="2022-05-16T09:08:57.428" v="15314"/>
          <ac:cxnSpMkLst>
            <pc:docMk/>
            <pc:sldMk cId="1319940275" sldId="386"/>
            <ac:cxnSpMk id="27" creationId="{C1402D99-4FB8-CEE3-7257-B7476B88EB1F}"/>
          </ac:cxnSpMkLst>
        </pc:cxnChg>
        <pc:cxnChg chg="add mod">
          <ac:chgData name="Lorenzo Di Domenico" userId="b92e3e10ad574af4" providerId="LiveId" clId="{5A00FCB2-DAA9-4035-9279-B16575AC47BE}" dt="2022-05-16T09:09:02.225" v="15315"/>
          <ac:cxnSpMkLst>
            <pc:docMk/>
            <pc:sldMk cId="1319940275" sldId="386"/>
            <ac:cxnSpMk id="30" creationId="{5D3337FC-51CC-4953-8C3E-FFF034BDAD6C}"/>
          </ac:cxnSpMkLst>
        </pc:cxnChg>
        <pc:cxnChg chg="add mod">
          <ac:chgData name="Lorenzo Di Domenico" userId="b92e3e10ad574af4" providerId="LiveId" clId="{5A00FCB2-DAA9-4035-9279-B16575AC47BE}" dt="2022-05-16T09:09:13.802" v="15317" actId="1076"/>
          <ac:cxnSpMkLst>
            <pc:docMk/>
            <pc:sldMk cId="1319940275" sldId="386"/>
            <ac:cxnSpMk id="35" creationId="{DD724A36-FDF3-606C-F0A7-685FEDF320F7}"/>
          </ac:cxnSpMkLst>
        </pc:cxnChg>
      </pc:sldChg>
      <pc:sldChg chg="delSp modSp add mod modAnim">
        <pc:chgData name="Lorenzo Di Domenico" userId="b92e3e10ad574af4" providerId="LiveId" clId="{5A00FCB2-DAA9-4035-9279-B16575AC47BE}" dt="2022-05-16T09:25:03.132" v="16889" actId="20577"/>
        <pc:sldMkLst>
          <pc:docMk/>
          <pc:sldMk cId="3681000777" sldId="387"/>
        </pc:sldMkLst>
        <pc:spChg chg="mod">
          <ac:chgData name="Lorenzo Di Domenico" userId="b92e3e10ad574af4" providerId="LiveId" clId="{5A00FCB2-DAA9-4035-9279-B16575AC47BE}" dt="2022-05-16T09:25:03.132" v="16889" actId="20577"/>
          <ac:spMkLst>
            <pc:docMk/>
            <pc:sldMk cId="3681000777" sldId="387"/>
            <ac:spMk id="31" creationId="{486729FE-C7D3-41CC-94BD-292671CC4BDB}"/>
          </ac:spMkLst>
        </pc:spChg>
        <pc:spChg chg="mod">
          <ac:chgData name="Lorenzo Di Domenico" userId="b92e3e10ad574af4" providerId="LiveId" clId="{5A00FCB2-DAA9-4035-9279-B16575AC47BE}" dt="2022-05-16T09:20:59.201" v="16537" actId="1076"/>
          <ac:spMkLst>
            <pc:docMk/>
            <pc:sldMk cId="3681000777" sldId="387"/>
            <ac:spMk id="32" creationId="{6BC394A7-1B9C-4043-A3DA-BB40BF1E72A4}"/>
          </ac:spMkLst>
        </pc:spChg>
        <pc:spChg chg="mod">
          <ac:chgData name="Lorenzo Di Domenico" userId="b92e3e10ad574af4" providerId="LiveId" clId="{5A00FCB2-DAA9-4035-9279-B16575AC47BE}" dt="2022-05-16T09:21:09.061" v="16539" actId="1076"/>
          <ac:spMkLst>
            <pc:docMk/>
            <pc:sldMk cId="3681000777" sldId="387"/>
            <ac:spMk id="33" creationId="{D3BED3E0-1212-4728-8989-AAA5AE130FC5}"/>
          </ac:spMkLst>
        </pc:spChg>
        <pc:spChg chg="mod">
          <ac:chgData name="Lorenzo Di Domenico" userId="b92e3e10ad574af4" providerId="LiveId" clId="{5A00FCB2-DAA9-4035-9279-B16575AC47BE}" dt="2022-05-16T09:21:04.311" v="16538" actId="1076"/>
          <ac:spMkLst>
            <pc:docMk/>
            <pc:sldMk cId="3681000777" sldId="387"/>
            <ac:spMk id="44" creationId="{7A7DD79C-3CA0-4F7A-AF2D-6E40776FBE8F}"/>
          </ac:spMkLst>
        </pc:spChg>
        <pc:spChg chg="del">
          <ac:chgData name="Lorenzo Di Domenico" userId="b92e3e10ad574af4" providerId="LiveId" clId="{5A00FCB2-DAA9-4035-9279-B16575AC47BE}" dt="2022-05-16T09:20:45.108" v="16532" actId="478"/>
          <ac:spMkLst>
            <pc:docMk/>
            <pc:sldMk cId="3681000777" sldId="387"/>
            <ac:spMk id="49" creationId="{D3CEFD65-5DAC-428A-85A2-D797D2A03422}"/>
          </ac:spMkLst>
        </pc:spChg>
        <pc:spChg chg="mod">
          <ac:chgData name="Lorenzo Di Domenico" userId="b92e3e10ad574af4" providerId="LiveId" clId="{5A00FCB2-DAA9-4035-9279-B16575AC47BE}" dt="2022-05-16T09:20:55.436" v="16536" actId="1076"/>
          <ac:spMkLst>
            <pc:docMk/>
            <pc:sldMk cId="3681000777" sldId="387"/>
            <ac:spMk id="51" creationId="{746A0027-3635-152B-25E9-A82EE0EBDD10}"/>
          </ac:spMkLst>
        </pc:spChg>
        <pc:spChg chg="mod">
          <ac:chgData name="Lorenzo Di Domenico" userId="b92e3e10ad574af4" providerId="LiveId" clId="{5A00FCB2-DAA9-4035-9279-B16575AC47BE}" dt="2022-05-16T09:22:23.869" v="16649" actId="20577"/>
          <ac:spMkLst>
            <pc:docMk/>
            <pc:sldMk cId="3681000777" sldId="387"/>
            <ac:spMk id="10245" creationId="{9E9D7871-5470-4D91-8213-4A46E5028592}"/>
          </ac:spMkLst>
        </pc:spChg>
        <pc:cxnChg chg="mod">
          <ac:chgData name="Lorenzo Di Domenico" userId="b92e3e10ad574af4" providerId="LiveId" clId="{5A00FCB2-DAA9-4035-9279-B16575AC47BE}" dt="2022-05-16T09:17:04.324" v="15802" actId="1076"/>
          <ac:cxnSpMkLst>
            <pc:docMk/>
            <pc:sldMk cId="3681000777" sldId="387"/>
            <ac:cxnSpMk id="23" creationId="{82897C27-AD95-4BAA-B703-2761A23549D3}"/>
          </ac:cxnSpMkLst>
        </pc:cxnChg>
        <pc:cxnChg chg="mod">
          <ac:chgData name="Lorenzo Di Domenico" userId="b92e3e10ad574af4" providerId="LiveId" clId="{5A00FCB2-DAA9-4035-9279-B16575AC47BE}" dt="2022-05-16T09:20:52.123" v="16535" actId="1038"/>
          <ac:cxnSpMkLst>
            <pc:docMk/>
            <pc:sldMk cId="3681000777" sldId="387"/>
            <ac:cxnSpMk id="46" creationId="{5A81366C-F5E4-BDD0-FFDF-D4E7A44D63AD}"/>
          </ac:cxnSpMkLst>
        </pc:cxnChg>
        <pc:cxnChg chg="del">
          <ac:chgData name="Lorenzo Di Domenico" userId="b92e3e10ad574af4" providerId="LiveId" clId="{5A00FCB2-DAA9-4035-9279-B16575AC47BE}" dt="2022-05-16T09:20:42.749" v="16531" actId="478"/>
          <ac:cxnSpMkLst>
            <pc:docMk/>
            <pc:sldMk cId="3681000777" sldId="387"/>
            <ac:cxnSpMk id="50" creationId="{6D2EA454-24D1-48BE-950A-9A82CFA74C8D}"/>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6D8EA1F-F455-4B88-9885-F384C375F575}"/>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it-IT" altLang="it-IT"/>
          </a:p>
        </p:txBody>
      </p:sp>
      <p:sp>
        <p:nvSpPr>
          <p:cNvPr id="3075" name="Rectangle 3">
            <a:extLst>
              <a:ext uri="{FF2B5EF4-FFF2-40B4-BE49-F238E27FC236}">
                <a16:creationId xmlns:a16="http://schemas.microsoft.com/office/drawing/2014/main" id="{8F02CDCD-2256-4A6A-8880-72D8515DC267}"/>
              </a:ext>
            </a:extLst>
          </p:cNvPr>
          <p:cNvSpPr>
            <a:spLocks noGrp="1" noChangeArrowheads="1"/>
          </p:cNvSpPr>
          <p:nvPr>
            <p:ph type="dt" sz="quarter"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it-IT" altLang="it-IT"/>
          </a:p>
        </p:txBody>
      </p:sp>
      <p:sp>
        <p:nvSpPr>
          <p:cNvPr id="3076" name="Rectangle 4">
            <a:extLst>
              <a:ext uri="{FF2B5EF4-FFF2-40B4-BE49-F238E27FC236}">
                <a16:creationId xmlns:a16="http://schemas.microsoft.com/office/drawing/2014/main" id="{25DC6133-35DC-4CDC-BF8A-0D94758438E3}"/>
              </a:ext>
            </a:extLst>
          </p:cNvPr>
          <p:cNvSpPr>
            <a:spLocks noGrp="1" noChangeArrowheads="1"/>
          </p:cNvSpPr>
          <p:nvPr>
            <p:ph type="ftr" sz="quarter" idx="2"/>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it-IT" altLang="it-IT"/>
          </a:p>
        </p:txBody>
      </p:sp>
      <p:sp>
        <p:nvSpPr>
          <p:cNvPr id="3077" name="Rectangle 5">
            <a:extLst>
              <a:ext uri="{FF2B5EF4-FFF2-40B4-BE49-F238E27FC236}">
                <a16:creationId xmlns:a16="http://schemas.microsoft.com/office/drawing/2014/main" id="{62B5E6C9-C264-4B2A-8653-DAF655F87A3B}"/>
              </a:ext>
            </a:extLst>
          </p:cNvPr>
          <p:cNvSpPr>
            <a:spLocks noGrp="1" noChangeArrowheads="1"/>
          </p:cNvSpPr>
          <p:nvPr>
            <p:ph type="sldNum" sz="quarter" idx="3"/>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C40F2B60-E80C-4FBB-A55A-B75CDA5C3D93}"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4281EAB-6DFB-4FCF-9515-1E581FC60D88}"/>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it-IT" altLang="it-IT"/>
          </a:p>
        </p:txBody>
      </p:sp>
      <p:sp>
        <p:nvSpPr>
          <p:cNvPr id="5123" name="Rectangle 3">
            <a:extLst>
              <a:ext uri="{FF2B5EF4-FFF2-40B4-BE49-F238E27FC236}">
                <a16:creationId xmlns:a16="http://schemas.microsoft.com/office/drawing/2014/main" id="{82B70DA0-06F6-4520-BBE0-493093EE4AD0}"/>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it-IT" altLang="it-IT"/>
          </a:p>
        </p:txBody>
      </p:sp>
      <p:sp>
        <p:nvSpPr>
          <p:cNvPr id="2052" name="Rectangle 4">
            <a:extLst>
              <a:ext uri="{FF2B5EF4-FFF2-40B4-BE49-F238E27FC236}">
                <a16:creationId xmlns:a16="http://schemas.microsoft.com/office/drawing/2014/main" id="{CB682FCF-5426-43D7-8AB2-6756E92E257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8C446625-FCBC-44B9-A2FE-F95B599673B9}"/>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5126" name="Rectangle 6">
            <a:extLst>
              <a:ext uri="{FF2B5EF4-FFF2-40B4-BE49-F238E27FC236}">
                <a16:creationId xmlns:a16="http://schemas.microsoft.com/office/drawing/2014/main" id="{08E35B8C-5F58-4373-A837-7A92989EBF2D}"/>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it-IT" altLang="it-IT"/>
          </a:p>
        </p:txBody>
      </p:sp>
      <p:sp>
        <p:nvSpPr>
          <p:cNvPr id="5127" name="Rectangle 7">
            <a:extLst>
              <a:ext uri="{FF2B5EF4-FFF2-40B4-BE49-F238E27FC236}">
                <a16:creationId xmlns:a16="http://schemas.microsoft.com/office/drawing/2014/main" id="{5B8230DC-C02F-486F-8646-62D34F1114FB}"/>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AE0C6612-7C66-4375-B6F4-E777BBA861E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1A393CD2-92C9-41F7-8994-2DDE0B32C0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8D56C8E4-EAC8-46AD-8F5F-BD6C4082D8E6}" type="slidenum">
              <a:rPr lang="it-IT" altLang="it-IT" sz="1200" smtClean="0">
                <a:solidFill>
                  <a:schemeClr val="tx1"/>
                </a:solidFill>
              </a:rPr>
              <a:pPr/>
              <a:t>1</a:t>
            </a:fld>
            <a:endParaRPr lang="it-IT" altLang="it-IT" sz="1200">
              <a:solidFill>
                <a:schemeClr val="tx1"/>
              </a:solidFill>
            </a:endParaRPr>
          </a:p>
        </p:txBody>
      </p:sp>
      <p:sp>
        <p:nvSpPr>
          <p:cNvPr id="5123" name="Rectangle 2">
            <a:extLst>
              <a:ext uri="{FF2B5EF4-FFF2-40B4-BE49-F238E27FC236}">
                <a16:creationId xmlns:a16="http://schemas.microsoft.com/office/drawing/2014/main" id="{3C88A052-BC1A-4988-8864-C68D4020985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4A73CF0-861A-432A-8DE7-3E3364ACF93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10</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164803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11</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101750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12</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022330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13</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779041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14</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5259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15</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593611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16</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61357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17</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21361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18</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998328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19</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05663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723697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20</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138059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21</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775531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22</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323312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23</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569386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24</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735687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25</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016275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26</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051787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27</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095668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28</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71571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3</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441276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4</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086394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5</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5509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6</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07612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7</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150869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8</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08710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9</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250032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03192C8D-037E-4556-B09F-8E3FBECA95C9}"/>
              </a:ext>
            </a:extLst>
          </p:cNvPr>
          <p:cNvSpPr>
            <a:spLocks noGrp="1" noChangeArrowheads="1"/>
          </p:cNvSpPr>
          <p:nvPr>
            <p:ph type="dt" sz="half" idx="10"/>
          </p:nvPr>
        </p:nvSpPr>
        <p:spPr>
          <a:ln/>
        </p:spPr>
        <p:txBody>
          <a:bodyPr/>
          <a:lstStyle>
            <a:lvl1pPr>
              <a:defRPr/>
            </a:lvl1pPr>
          </a:lstStyle>
          <a:p>
            <a:pPr>
              <a:defRPr/>
            </a:pPr>
            <a:fld id="{EF2C7FBB-AA1E-4560-AFB9-E374276CDFFD}" type="datetime1">
              <a:rPr lang="it-IT" altLang="it-IT"/>
              <a:pPr>
                <a:defRPr/>
              </a:pPr>
              <a:t>16/05/2022</a:t>
            </a:fld>
            <a:endParaRPr lang="it-IT" altLang="it-IT"/>
          </a:p>
        </p:txBody>
      </p:sp>
      <p:sp>
        <p:nvSpPr>
          <p:cNvPr id="5" name="Rectangle 5">
            <a:extLst>
              <a:ext uri="{FF2B5EF4-FFF2-40B4-BE49-F238E27FC236}">
                <a16:creationId xmlns:a16="http://schemas.microsoft.com/office/drawing/2014/main" id="{069F07EF-14D0-41AD-BA7B-FA2F8A1265BD}"/>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681C0C89-9577-4147-A56E-9381D5E4E288}"/>
              </a:ext>
            </a:extLst>
          </p:cNvPr>
          <p:cNvSpPr>
            <a:spLocks noGrp="1" noChangeArrowheads="1"/>
          </p:cNvSpPr>
          <p:nvPr>
            <p:ph type="sldNum" sz="quarter" idx="12"/>
          </p:nvPr>
        </p:nvSpPr>
        <p:spPr>
          <a:ln/>
        </p:spPr>
        <p:txBody>
          <a:bodyPr/>
          <a:lstStyle>
            <a:lvl1pPr>
              <a:defRPr/>
            </a:lvl1pPr>
          </a:lstStyle>
          <a:p>
            <a:pPr>
              <a:defRPr/>
            </a:pPr>
            <a:r>
              <a:rPr lang="it-IT" altLang="it-IT"/>
              <a:t>Pagina </a:t>
            </a:r>
            <a:fld id="{D5D58791-A8B7-43B6-9E1A-9F536667D087}" type="slidenum">
              <a:rPr lang="it-IT" altLang="it-IT" smtClean="0"/>
              <a:pPr>
                <a:defRPr/>
              </a:pPr>
              <a:t>‹N›</a:t>
            </a:fld>
            <a:endParaRPr lang="it-IT" altLang="it-IT"/>
          </a:p>
        </p:txBody>
      </p:sp>
    </p:spTree>
    <p:extLst>
      <p:ext uri="{BB962C8B-B14F-4D97-AF65-F5344CB8AC3E}">
        <p14:creationId xmlns:p14="http://schemas.microsoft.com/office/powerpoint/2010/main" val="374671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16CF0EF1-B24A-4528-9F75-2ED69B5E92F0}"/>
              </a:ext>
            </a:extLst>
          </p:cNvPr>
          <p:cNvSpPr>
            <a:spLocks noGrp="1" noChangeArrowheads="1"/>
          </p:cNvSpPr>
          <p:nvPr>
            <p:ph type="dt" sz="half" idx="10"/>
          </p:nvPr>
        </p:nvSpPr>
        <p:spPr>
          <a:ln/>
        </p:spPr>
        <p:txBody>
          <a:bodyPr/>
          <a:lstStyle>
            <a:lvl1pPr>
              <a:defRPr/>
            </a:lvl1pPr>
          </a:lstStyle>
          <a:p>
            <a:pPr>
              <a:defRPr/>
            </a:pPr>
            <a:fld id="{D3395F59-15E6-4B07-BFC1-F78BA873EC16}" type="datetime1">
              <a:rPr lang="it-IT" altLang="it-IT"/>
              <a:pPr>
                <a:defRPr/>
              </a:pPr>
              <a:t>16/05/2022</a:t>
            </a:fld>
            <a:endParaRPr lang="it-IT" altLang="it-IT"/>
          </a:p>
        </p:txBody>
      </p:sp>
      <p:sp>
        <p:nvSpPr>
          <p:cNvPr id="5" name="Rectangle 5">
            <a:extLst>
              <a:ext uri="{FF2B5EF4-FFF2-40B4-BE49-F238E27FC236}">
                <a16:creationId xmlns:a16="http://schemas.microsoft.com/office/drawing/2014/main" id="{56CB0083-A7D3-48AB-9781-74C14FE98952}"/>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BDB565F8-5B9F-4EEA-A28C-D30158441712}"/>
              </a:ext>
            </a:extLst>
          </p:cNvPr>
          <p:cNvSpPr>
            <a:spLocks noGrp="1" noChangeArrowheads="1"/>
          </p:cNvSpPr>
          <p:nvPr>
            <p:ph type="sldNum" sz="quarter" idx="12"/>
          </p:nvPr>
        </p:nvSpPr>
        <p:spPr>
          <a:ln/>
        </p:spPr>
        <p:txBody>
          <a:bodyPr/>
          <a:lstStyle>
            <a:lvl1pPr>
              <a:defRPr/>
            </a:lvl1pPr>
          </a:lstStyle>
          <a:p>
            <a:pPr>
              <a:defRPr/>
            </a:pPr>
            <a:r>
              <a:rPr lang="it-IT" altLang="it-IT"/>
              <a:t>Pagina </a:t>
            </a:r>
            <a:fld id="{DD586C36-4D46-40DC-94A0-BB47498C51A4}" type="slidenum">
              <a:rPr lang="it-IT" altLang="it-IT" smtClean="0"/>
              <a:pPr>
                <a:defRPr/>
              </a:pPr>
              <a:t>‹N›</a:t>
            </a:fld>
            <a:endParaRPr lang="it-IT" altLang="it-IT"/>
          </a:p>
        </p:txBody>
      </p:sp>
    </p:spTree>
    <p:extLst>
      <p:ext uri="{BB962C8B-B14F-4D97-AF65-F5344CB8AC3E}">
        <p14:creationId xmlns:p14="http://schemas.microsoft.com/office/powerpoint/2010/main" val="28483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6563" y="409575"/>
            <a:ext cx="1889125" cy="54578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116013" y="409575"/>
            <a:ext cx="5518150" cy="54578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0A650C5-F883-4A38-8EFC-E9F6F2B0671E}"/>
              </a:ext>
            </a:extLst>
          </p:cNvPr>
          <p:cNvSpPr>
            <a:spLocks noGrp="1" noChangeArrowheads="1"/>
          </p:cNvSpPr>
          <p:nvPr>
            <p:ph type="dt" sz="half" idx="10"/>
          </p:nvPr>
        </p:nvSpPr>
        <p:spPr>
          <a:ln/>
        </p:spPr>
        <p:txBody>
          <a:bodyPr/>
          <a:lstStyle>
            <a:lvl1pPr>
              <a:defRPr/>
            </a:lvl1pPr>
          </a:lstStyle>
          <a:p>
            <a:pPr>
              <a:defRPr/>
            </a:pPr>
            <a:fld id="{7EC1158C-C337-46CB-811C-500EECB2045F}" type="datetime1">
              <a:rPr lang="it-IT" altLang="it-IT"/>
              <a:pPr>
                <a:defRPr/>
              </a:pPr>
              <a:t>16/05/2022</a:t>
            </a:fld>
            <a:endParaRPr lang="it-IT" altLang="it-IT"/>
          </a:p>
        </p:txBody>
      </p:sp>
      <p:sp>
        <p:nvSpPr>
          <p:cNvPr id="5" name="Rectangle 5">
            <a:extLst>
              <a:ext uri="{FF2B5EF4-FFF2-40B4-BE49-F238E27FC236}">
                <a16:creationId xmlns:a16="http://schemas.microsoft.com/office/drawing/2014/main" id="{3643D516-6266-402E-A6A5-34935F47ED51}"/>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75BABE73-8082-4423-8EB5-17E02844C020}"/>
              </a:ext>
            </a:extLst>
          </p:cNvPr>
          <p:cNvSpPr>
            <a:spLocks noGrp="1" noChangeArrowheads="1"/>
          </p:cNvSpPr>
          <p:nvPr>
            <p:ph type="sldNum" sz="quarter" idx="12"/>
          </p:nvPr>
        </p:nvSpPr>
        <p:spPr>
          <a:ln/>
        </p:spPr>
        <p:txBody>
          <a:bodyPr/>
          <a:lstStyle>
            <a:lvl1pPr>
              <a:defRPr/>
            </a:lvl1pPr>
          </a:lstStyle>
          <a:p>
            <a:pPr>
              <a:defRPr/>
            </a:pPr>
            <a:r>
              <a:rPr lang="it-IT" altLang="it-IT"/>
              <a:t>Pagina </a:t>
            </a:r>
            <a:fld id="{DEAA2F5E-6348-427E-A17C-D7850C011262}" type="slidenum">
              <a:rPr lang="it-IT" altLang="it-IT" smtClean="0"/>
              <a:pPr>
                <a:defRPr/>
              </a:pPr>
              <a:t>‹N›</a:t>
            </a:fld>
            <a:endParaRPr lang="it-IT" altLang="it-IT"/>
          </a:p>
        </p:txBody>
      </p:sp>
    </p:spTree>
    <p:extLst>
      <p:ext uri="{BB962C8B-B14F-4D97-AF65-F5344CB8AC3E}">
        <p14:creationId xmlns:p14="http://schemas.microsoft.com/office/powerpoint/2010/main" val="1710161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 dello schema</a:t>
            </a:r>
          </a:p>
        </p:txBody>
      </p:sp>
      <p:sp>
        <p:nvSpPr>
          <p:cNvPr id="3" name="Segnaposto testo 2"/>
          <p:cNvSpPr>
            <a:spLocks noGrp="1"/>
          </p:cNvSpPr>
          <p:nvPr>
            <p:ph type="body" sz="half" idx="1"/>
          </p:nvPr>
        </p:nvSpPr>
        <p:spPr>
          <a:xfrm>
            <a:off x="1116013" y="1752600"/>
            <a:ext cx="3703637"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72050" y="1752600"/>
            <a:ext cx="3703638"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0D734A6A-4288-4FE1-A477-84C30FABBEAF}"/>
              </a:ext>
            </a:extLst>
          </p:cNvPr>
          <p:cNvSpPr>
            <a:spLocks noGrp="1" noChangeArrowheads="1"/>
          </p:cNvSpPr>
          <p:nvPr>
            <p:ph type="dt" sz="half" idx="10"/>
          </p:nvPr>
        </p:nvSpPr>
        <p:spPr>
          <a:ln/>
        </p:spPr>
        <p:txBody>
          <a:bodyPr/>
          <a:lstStyle>
            <a:lvl1pPr>
              <a:defRPr/>
            </a:lvl1pPr>
          </a:lstStyle>
          <a:p>
            <a:pPr>
              <a:defRPr/>
            </a:pPr>
            <a:fld id="{EF40BCA3-F742-45B7-ABA6-D2FEFA329F83}" type="datetime1">
              <a:rPr lang="it-IT" altLang="it-IT"/>
              <a:pPr>
                <a:defRPr/>
              </a:pPr>
              <a:t>16/05/2022</a:t>
            </a:fld>
            <a:endParaRPr lang="it-IT" altLang="it-IT"/>
          </a:p>
        </p:txBody>
      </p:sp>
      <p:sp>
        <p:nvSpPr>
          <p:cNvPr id="6" name="Rectangle 5">
            <a:extLst>
              <a:ext uri="{FF2B5EF4-FFF2-40B4-BE49-F238E27FC236}">
                <a16:creationId xmlns:a16="http://schemas.microsoft.com/office/drawing/2014/main" id="{5A62841C-FA57-475A-9769-D042321AAC49}"/>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D87ACA48-1795-4168-8358-6F6A53A9EEBC}"/>
              </a:ext>
            </a:extLst>
          </p:cNvPr>
          <p:cNvSpPr>
            <a:spLocks noGrp="1" noChangeArrowheads="1"/>
          </p:cNvSpPr>
          <p:nvPr>
            <p:ph type="sldNum" sz="quarter" idx="12"/>
          </p:nvPr>
        </p:nvSpPr>
        <p:spPr>
          <a:ln/>
        </p:spPr>
        <p:txBody>
          <a:bodyPr/>
          <a:lstStyle>
            <a:lvl1pPr>
              <a:defRPr/>
            </a:lvl1pPr>
          </a:lstStyle>
          <a:p>
            <a:pPr>
              <a:defRPr/>
            </a:pPr>
            <a:r>
              <a:rPr lang="it-IT" altLang="it-IT"/>
              <a:t>Pagina </a:t>
            </a:r>
            <a:fld id="{2B6C2B67-B411-445D-B4BD-80B2349BA5A7}" type="slidenum">
              <a:rPr lang="it-IT" altLang="it-IT" smtClean="0"/>
              <a:pPr>
                <a:defRPr/>
              </a:pPr>
              <a:t>‹N›</a:t>
            </a:fld>
            <a:endParaRPr lang="it-IT" altLang="it-IT"/>
          </a:p>
        </p:txBody>
      </p:sp>
    </p:spTree>
    <p:extLst>
      <p:ext uri="{BB962C8B-B14F-4D97-AF65-F5344CB8AC3E}">
        <p14:creationId xmlns:p14="http://schemas.microsoft.com/office/powerpoint/2010/main" val="1046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 dello schema</a:t>
            </a:r>
          </a:p>
        </p:txBody>
      </p:sp>
      <p:sp>
        <p:nvSpPr>
          <p:cNvPr id="3" name="Segnaposto tabella 2"/>
          <p:cNvSpPr>
            <a:spLocks noGrp="1"/>
          </p:cNvSpPr>
          <p:nvPr>
            <p:ph type="tbl" idx="1"/>
          </p:nvPr>
        </p:nvSpPr>
        <p:spPr>
          <a:xfrm>
            <a:off x="1116013" y="1752600"/>
            <a:ext cx="7559675" cy="4114800"/>
          </a:xfrm>
        </p:spPr>
        <p:txBody>
          <a:bodyPr/>
          <a:lstStyle/>
          <a:p>
            <a:pPr lvl="0"/>
            <a:endParaRPr lang="it-IT" noProof="0"/>
          </a:p>
        </p:txBody>
      </p:sp>
      <p:sp>
        <p:nvSpPr>
          <p:cNvPr id="4" name="Rectangle 4">
            <a:extLst>
              <a:ext uri="{FF2B5EF4-FFF2-40B4-BE49-F238E27FC236}">
                <a16:creationId xmlns:a16="http://schemas.microsoft.com/office/drawing/2014/main" id="{86E0B471-13F4-44B4-B60B-2FD90A4BCE76}"/>
              </a:ext>
            </a:extLst>
          </p:cNvPr>
          <p:cNvSpPr>
            <a:spLocks noGrp="1" noChangeArrowheads="1"/>
          </p:cNvSpPr>
          <p:nvPr>
            <p:ph type="dt" sz="half" idx="10"/>
          </p:nvPr>
        </p:nvSpPr>
        <p:spPr>
          <a:ln/>
        </p:spPr>
        <p:txBody>
          <a:bodyPr/>
          <a:lstStyle>
            <a:lvl1pPr>
              <a:defRPr/>
            </a:lvl1pPr>
          </a:lstStyle>
          <a:p>
            <a:pPr>
              <a:defRPr/>
            </a:pPr>
            <a:fld id="{1294090D-5A70-4E41-BB25-EF091B68529C}" type="datetime1">
              <a:rPr lang="it-IT" altLang="it-IT"/>
              <a:pPr>
                <a:defRPr/>
              </a:pPr>
              <a:t>16/05/2022</a:t>
            </a:fld>
            <a:endParaRPr lang="it-IT" altLang="it-IT"/>
          </a:p>
        </p:txBody>
      </p:sp>
      <p:sp>
        <p:nvSpPr>
          <p:cNvPr id="5" name="Rectangle 5">
            <a:extLst>
              <a:ext uri="{FF2B5EF4-FFF2-40B4-BE49-F238E27FC236}">
                <a16:creationId xmlns:a16="http://schemas.microsoft.com/office/drawing/2014/main" id="{6FFC42C5-8CEF-4A00-83FF-B2DB43F033A8}"/>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0A8D6509-C2D3-4A39-BC3D-0A7568A929D1}"/>
              </a:ext>
            </a:extLst>
          </p:cNvPr>
          <p:cNvSpPr>
            <a:spLocks noGrp="1" noChangeArrowheads="1"/>
          </p:cNvSpPr>
          <p:nvPr>
            <p:ph type="sldNum" sz="quarter" idx="12"/>
          </p:nvPr>
        </p:nvSpPr>
        <p:spPr>
          <a:ln/>
        </p:spPr>
        <p:txBody>
          <a:bodyPr/>
          <a:lstStyle>
            <a:lvl1pPr>
              <a:defRPr/>
            </a:lvl1pPr>
          </a:lstStyle>
          <a:p>
            <a:pPr>
              <a:defRPr/>
            </a:pPr>
            <a:r>
              <a:rPr lang="it-IT" altLang="it-IT"/>
              <a:t>Pagina </a:t>
            </a:r>
            <a:fld id="{FA3ACC00-F628-437F-B7AB-A6E67C0334ED}" type="slidenum">
              <a:rPr lang="it-IT" altLang="it-IT" smtClean="0"/>
              <a:pPr>
                <a:defRPr/>
              </a:pPr>
              <a:t>‹N›</a:t>
            </a:fld>
            <a:endParaRPr lang="it-IT" altLang="it-IT"/>
          </a:p>
        </p:txBody>
      </p:sp>
    </p:spTree>
    <p:extLst>
      <p:ext uri="{BB962C8B-B14F-4D97-AF65-F5344CB8AC3E}">
        <p14:creationId xmlns:p14="http://schemas.microsoft.com/office/powerpoint/2010/main" val="222870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 dello schema</a:t>
            </a:r>
          </a:p>
        </p:txBody>
      </p:sp>
      <p:sp>
        <p:nvSpPr>
          <p:cNvPr id="3" name="Segnaposto grafico 2"/>
          <p:cNvSpPr>
            <a:spLocks noGrp="1"/>
          </p:cNvSpPr>
          <p:nvPr>
            <p:ph type="chart" idx="1"/>
          </p:nvPr>
        </p:nvSpPr>
        <p:spPr>
          <a:xfrm>
            <a:off x="1116013" y="1752600"/>
            <a:ext cx="7559675" cy="4114800"/>
          </a:xfrm>
        </p:spPr>
        <p:txBody>
          <a:bodyPr/>
          <a:lstStyle/>
          <a:p>
            <a:pPr lvl="0"/>
            <a:endParaRPr lang="it-IT" noProof="0"/>
          </a:p>
        </p:txBody>
      </p:sp>
      <p:sp>
        <p:nvSpPr>
          <p:cNvPr id="4" name="Rectangle 4">
            <a:extLst>
              <a:ext uri="{FF2B5EF4-FFF2-40B4-BE49-F238E27FC236}">
                <a16:creationId xmlns:a16="http://schemas.microsoft.com/office/drawing/2014/main" id="{8E5C3AD2-84A2-4681-9943-A622B071DF0D}"/>
              </a:ext>
            </a:extLst>
          </p:cNvPr>
          <p:cNvSpPr>
            <a:spLocks noGrp="1" noChangeArrowheads="1"/>
          </p:cNvSpPr>
          <p:nvPr>
            <p:ph type="dt" sz="half" idx="10"/>
          </p:nvPr>
        </p:nvSpPr>
        <p:spPr>
          <a:ln/>
        </p:spPr>
        <p:txBody>
          <a:bodyPr/>
          <a:lstStyle>
            <a:lvl1pPr>
              <a:defRPr/>
            </a:lvl1pPr>
          </a:lstStyle>
          <a:p>
            <a:pPr>
              <a:defRPr/>
            </a:pPr>
            <a:fld id="{384E3C09-C03D-4AA8-B119-2DA4BE1F250E}" type="datetime1">
              <a:rPr lang="it-IT" altLang="it-IT"/>
              <a:pPr>
                <a:defRPr/>
              </a:pPr>
              <a:t>16/05/2022</a:t>
            </a:fld>
            <a:endParaRPr lang="it-IT" altLang="it-IT"/>
          </a:p>
        </p:txBody>
      </p:sp>
      <p:sp>
        <p:nvSpPr>
          <p:cNvPr id="5" name="Rectangle 5">
            <a:extLst>
              <a:ext uri="{FF2B5EF4-FFF2-40B4-BE49-F238E27FC236}">
                <a16:creationId xmlns:a16="http://schemas.microsoft.com/office/drawing/2014/main" id="{7D88E98E-6078-4662-87FB-F25F2465D1AF}"/>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B457A10A-CA70-47E4-94C1-20E1BA78F9C1}"/>
              </a:ext>
            </a:extLst>
          </p:cNvPr>
          <p:cNvSpPr>
            <a:spLocks noGrp="1" noChangeArrowheads="1"/>
          </p:cNvSpPr>
          <p:nvPr>
            <p:ph type="sldNum" sz="quarter" idx="12"/>
          </p:nvPr>
        </p:nvSpPr>
        <p:spPr>
          <a:ln/>
        </p:spPr>
        <p:txBody>
          <a:bodyPr/>
          <a:lstStyle>
            <a:lvl1pPr>
              <a:defRPr/>
            </a:lvl1pPr>
          </a:lstStyle>
          <a:p>
            <a:pPr>
              <a:defRPr/>
            </a:pPr>
            <a:r>
              <a:rPr lang="it-IT" altLang="it-IT"/>
              <a:t>Pagina </a:t>
            </a:r>
            <a:fld id="{1A0CC55E-16D3-47A4-A553-2A268AC581DF}" type="slidenum">
              <a:rPr lang="it-IT" altLang="it-IT" smtClean="0"/>
              <a:pPr>
                <a:defRPr/>
              </a:pPr>
              <a:t>‹N›</a:t>
            </a:fld>
            <a:endParaRPr lang="it-IT" altLang="it-IT"/>
          </a:p>
        </p:txBody>
      </p:sp>
    </p:spTree>
    <p:extLst>
      <p:ext uri="{BB962C8B-B14F-4D97-AF65-F5344CB8AC3E}">
        <p14:creationId xmlns:p14="http://schemas.microsoft.com/office/powerpoint/2010/main" val="85123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D03CF01-26AF-4556-A435-5F8B67D91A40}"/>
              </a:ext>
            </a:extLst>
          </p:cNvPr>
          <p:cNvSpPr>
            <a:spLocks noGrp="1" noChangeArrowheads="1"/>
          </p:cNvSpPr>
          <p:nvPr>
            <p:ph type="dt" sz="half" idx="10"/>
          </p:nvPr>
        </p:nvSpPr>
        <p:spPr>
          <a:ln/>
        </p:spPr>
        <p:txBody>
          <a:bodyPr/>
          <a:lstStyle>
            <a:lvl1pPr>
              <a:defRPr/>
            </a:lvl1pPr>
          </a:lstStyle>
          <a:p>
            <a:pPr>
              <a:defRPr/>
            </a:pPr>
            <a:fld id="{53BF6E67-EFAF-422A-8A8B-6D56364DD6E0}" type="datetime1">
              <a:rPr lang="it-IT" altLang="it-IT"/>
              <a:pPr>
                <a:defRPr/>
              </a:pPr>
              <a:t>16/05/2022</a:t>
            </a:fld>
            <a:endParaRPr lang="it-IT" altLang="it-IT"/>
          </a:p>
        </p:txBody>
      </p:sp>
      <p:sp>
        <p:nvSpPr>
          <p:cNvPr id="5" name="Rectangle 5">
            <a:extLst>
              <a:ext uri="{FF2B5EF4-FFF2-40B4-BE49-F238E27FC236}">
                <a16:creationId xmlns:a16="http://schemas.microsoft.com/office/drawing/2014/main" id="{3E247D2A-A137-4F0E-A5BD-E6419E82BEE4}"/>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E5C6A10A-3981-4B4A-B50B-07AD51DE58A1}"/>
              </a:ext>
            </a:extLst>
          </p:cNvPr>
          <p:cNvSpPr>
            <a:spLocks noGrp="1" noChangeArrowheads="1"/>
          </p:cNvSpPr>
          <p:nvPr>
            <p:ph type="sldNum" sz="quarter" idx="12"/>
          </p:nvPr>
        </p:nvSpPr>
        <p:spPr>
          <a:ln/>
        </p:spPr>
        <p:txBody>
          <a:bodyPr/>
          <a:lstStyle>
            <a:lvl1pPr>
              <a:defRPr/>
            </a:lvl1pPr>
          </a:lstStyle>
          <a:p>
            <a:pPr>
              <a:defRPr/>
            </a:pPr>
            <a:r>
              <a:rPr lang="it-IT" altLang="it-IT"/>
              <a:t>Pagina </a:t>
            </a:r>
            <a:fld id="{A80FA093-8D99-4FAA-BFD3-8F7ED43FB247}" type="slidenum">
              <a:rPr lang="it-IT" altLang="it-IT" smtClean="0"/>
              <a:pPr>
                <a:defRPr/>
              </a:pPr>
              <a:t>‹N›</a:t>
            </a:fld>
            <a:endParaRPr lang="it-IT" altLang="it-IT"/>
          </a:p>
        </p:txBody>
      </p:sp>
    </p:spTree>
    <p:extLst>
      <p:ext uri="{BB962C8B-B14F-4D97-AF65-F5344CB8AC3E}">
        <p14:creationId xmlns:p14="http://schemas.microsoft.com/office/powerpoint/2010/main" val="173632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4">
            <a:extLst>
              <a:ext uri="{FF2B5EF4-FFF2-40B4-BE49-F238E27FC236}">
                <a16:creationId xmlns:a16="http://schemas.microsoft.com/office/drawing/2014/main" id="{96CEBD30-8EDF-4EF5-AE85-FE2CAA7CFF75}"/>
              </a:ext>
            </a:extLst>
          </p:cNvPr>
          <p:cNvSpPr>
            <a:spLocks noGrp="1" noChangeArrowheads="1"/>
          </p:cNvSpPr>
          <p:nvPr>
            <p:ph type="dt" sz="half" idx="10"/>
          </p:nvPr>
        </p:nvSpPr>
        <p:spPr>
          <a:ln/>
        </p:spPr>
        <p:txBody>
          <a:bodyPr/>
          <a:lstStyle>
            <a:lvl1pPr>
              <a:defRPr/>
            </a:lvl1pPr>
          </a:lstStyle>
          <a:p>
            <a:pPr>
              <a:defRPr/>
            </a:pPr>
            <a:fld id="{3301AC51-AB7E-45B4-952A-F4515592EF5C}" type="datetime1">
              <a:rPr lang="it-IT" altLang="it-IT"/>
              <a:pPr>
                <a:defRPr/>
              </a:pPr>
              <a:t>16/05/2022</a:t>
            </a:fld>
            <a:endParaRPr lang="it-IT" altLang="it-IT"/>
          </a:p>
        </p:txBody>
      </p:sp>
      <p:sp>
        <p:nvSpPr>
          <p:cNvPr id="5" name="Rectangle 5">
            <a:extLst>
              <a:ext uri="{FF2B5EF4-FFF2-40B4-BE49-F238E27FC236}">
                <a16:creationId xmlns:a16="http://schemas.microsoft.com/office/drawing/2014/main" id="{3CAA48F1-5D13-4F7F-9724-D525C349E8EB}"/>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E0FD1FC5-D951-4D5E-BD40-FCB88F994042}"/>
              </a:ext>
            </a:extLst>
          </p:cNvPr>
          <p:cNvSpPr>
            <a:spLocks noGrp="1" noChangeArrowheads="1"/>
          </p:cNvSpPr>
          <p:nvPr>
            <p:ph type="sldNum" sz="quarter" idx="12"/>
          </p:nvPr>
        </p:nvSpPr>
        <p:spPr>
          <a:ln/>
        </p:spPr>
        <p:txBody>
          <a:bodyPr/>
          <a:lstStyle>
            <a:lvl1pPr>
              <a:defRPr/>
            </a:lvl1pPr>
          </a:lstStyle>
          <a:p>
            <a:pPr>
              <a:defRPr/>
            </a:pPr>
            <a:r>
              <a:rPr lang="it-IT" altLang="it-IT"/>
              <a:t>Pagina </a:t>
            </a:r>
            <a:fld id="{F4C5C176-C767-4D35-839D-BCF794552474}" type="slidenum">
              <a:rPr lang="it-IT" altLang="it-IT" smtClean="0"/>
              <a:pPr>
                <a:defRPr/>
              </a:pPr>
              <a:t>‹N›</a:t>
            </a:fld>
            <a:endParaRPr lang="it-IT" altLang="it-IT"/>
          </a:p>
        </p:txBody>
      </p:sp>
    </p:spTree>
    <p:extLst>
      <p:ext uri="{BB962C8B-B14F-4D97-AF65-F5344CB8AC3E}">
        <p14:creationId xmlns:p14="http://schemas.microsoft.com/office/powerpoint/2010/main" val="252750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1116013" y="1752600"/>
            <a:ext cx="3703637"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72050" y="1752600"/>
            <a:ext cx="3703638"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1A4410FA-80EB-486E-BAC2-41B4316C1E69}"/>
              </a:ext>
            </a:extLst>
          </p:cNvPr>
          <p:cNvSpPr>
            <a:spLocks noGrp="1" noChangeArrowheads="1"/>
          </p:cNvSpPr>
          <p:nvPr>
            <p:ph type="dt" sz="half" idx="10"/>
          </p:nvPr>
        </p:nvSpPr>
        <p:spPr>
          <a:ln/>
        </p:spPr>
        <p:txBody>
          <a:bodyPr/>
          <a:lstStyle>
            <a:lvl1pPr>
              <a:defRPr/>
            </a:lvl1pPr>
          </a:lstStyle>
          <a:p>
            <a:pPr>
              <a:defRPr/>
            </a:pPr>
            <a:fld id="{D2E19230-1F75-4CB9-AA4D-D57C646E73C3}" type="datetime1">
              <a:rPr lang="it-IT" altLang="it-IT"/>
              <a:pPr>
                <a:defRPr/>
              </a:pPr>
              <a:t>16/05/2022</a:t>
            </a:fld>
            <a:endParaRPr lang="it-IT" altLang="it-IT"/>
          </a:p>
        </p:txBody>
      </p:sp>
      <p:sp>
        <p:nvSpPr>
          <p:cNvPr id="6" name="Rectangle 5">
            <a:extLst>
              <a:ext uri="{FF2B5EF4-FFF2-40B4-BE49-F238E27FC236}">
                <a16:creationId xmlns:a16="http://schemas.microsoft.com/office/drawing/2014/main" id="{40A4BA7E-2236-4EEF-AA64-7C0AB062B656}"/>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D3D3B199-AA80-4489-8107-FB7370893D7D}"/>
              </a:ext>
            </a:extLst>
          </p:cNvPr>
          <p:cNvSpPr>
            <a:spLocks noGrp="1" noChangeArrowheads="1"/>
          </p:cNvSpPr>
          <p:nvPr>
            <p:ph type="sldNum" sz="quarter" idx="12"/>
          </p:nvPr>
        </p:nvSpPr>
        <p:spPr>
          <a:ln/>
        </p:spPr>
        <p:txBody>
          <a:bodyPr/>
          <a:lstStyle>
            <a:lvl1pPr>
              <a:defRPr/>
            </a:lvl1pPr>
          </a:lstStyle>
          <a:p>
            <a:pPr>
              <a:defRPr/>
            </a:pPr>
            <a:r>
              <a:rPr lang="it-IT" altLang="it-IT"/>
              <a:t>Pagina </a:t>
            </a:r>
            <a:fld id="{B06C5648-3CBD-4D0B-A0B6-D1172F1CB6DE}" type="slidenum">
              <a:rPr lang="it-IT" altLang="it-IT" smtClean="0"/>
              <a:pPr>
                <a:defRPr/>
              </a:pPr>
              <a:t>‹N›</a:t>
            </a:fld>
            <a:endParaRPr lang="it-IT" altLang="it-IT"/>
          </a:p>
        </p:txBody>
      </p:sp>
    </p:spTree>
    <p:extLst>
      <p:ext uri="{BB962C8B-B14F-4D97-AF65-F5344CB8AC3E}">
        <p14:creationId xmlns:p14="http://schemas.microsoft.com/office/powerpoint/2010/main" val="328216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A503215E-CE3F-4C46-A210-581EF247316D}"/>
              </a:ext>
            </a:extLst>
          </p:cNvPr>
          <p:cNvSpPr>
            <a:spLocks noGrp="1" noChangeArrowheads="1"/>
          </p:cNvSpPr>
          <p:nvPr>
            <p:ph type="dt" sz="half" idx="10"/>
          </p:nvPr>
        </p:nvSpPr>
        <p:spPr>
          <a:ln/>
        </p:spPr>
        <p:txBody>
          <a:bodyPr/>
          <a:lstStyle>
            <a:lvl1pPr>
              <a:defRPr/>
            </a:lvl1pPr>
          </a:lstStyle>
          <a:p>
            <a:pPr>
              <a:defRPr/>
            </a:pPr>
            <a:fld id="{ECC8E3F9-0E95-4FDC-B6A9-99F0C3B0C761}" type="datetime1">
              <a:rPr lang="it-IT" altLang="it-IT"/>
              <a:pPr>
                <a:defRPr/>
              </a:pPr>
              <a:t>16/05/2022</a:t>
            </a:fld>
            <a:endParaRPr lang="it-IT" altLang="it-IT"/>
          </a:p>
        </p:txBody>
      </p:sp>
      <p:sp>
        <p:nvSpPr>
          <p:cNvPr id="8" name="Rectangle 5">
            <a:extLst>
              <a:ext uri="{FF2B5EF4-FFF2-40B4-BE49-F238E27FC236}">
                <a16:creationId xmlns:a16="http://schemas.microsoft.com/office/drawing/2014/main" id="{33CCEAB3-7AA5-4E91-B18E-151DA591050C}"/>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9" name="Rectangle 6">
            <a:extLst>
              <a:ext uri="{FF2B5EF4-FFF2-40B4-BE49-F238E27FC236}">
                <a16:creationId xmlns:a16="http://schemas.microsoft.com/office/drawing/2014/main" id="{198CE089-59EB-424D-B507-B1DD02182EE5}"/>
              </a:ext>
            </a:extLst>
          </p:cNvPr>
          <p:cNvSpPr>
            <a:spLocks noGrp="1" noChangeArrowheads="1"/>
          </p:cNvSpPr>
          <p:nvPr>
            <p:ph type="sldNum" sz="quarter" idx="12"/>
          </p:nvPr>
        </p:nvSpPr>
        <p:spPr>
          <a:ln/>
        </p:spPr>
        <p:txBody>
          <a:bodyPr/>
          <a:lstStyle>
            <a:lvl1pPr>
              <a:defRPr/>
            </a:lvl1pPr>
          </a:lstStyle>
          <a:p>
            <a:pPr>
              <a:defRPr/>
            </a:pPr>
            <a:r>
              <a:rPr lang="it-IT" altLang="it-IT"/>
              <a:t>Pagina </a:t>
            </a:r>
            <a:fld id="{37C11622-D709-4733-ABB1-41BE198F41B6}" type="slidenum">
              <a:rPr lang="it-IT" altLang="it-IT" smtClean="0"/>
              <a:pPr>
                <a:defRPr/>
              </a:pPr>
              <a:t>‹N›</a:t>
            </a:fld>
            <a:endParaRPr lang="it-IT" altLang="it-IT"/>
          </a:p>
        </p:txBody>
      </p:sp>
    </p:spTree>
    <p:extLst>
      <p:ext uri="{BB962C8B-B14F-4D97-AF65-F5344CB8AC3E}">
        <p14:creationId xmlns:p14="http://schemas.microsoft.com/office/powerpoint/2010/main" val="295364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C8BBAE0A-92E5-4545-99C3-5EA7110C1D73}"/>
              </a:ext>
            </a:extLst>
          </p:cNvPr>
          <p:cNvSpPr>
            <a:spLocks noGrp="1" noChangeArrowheads="1"/>
          </p:cNvSpPr>
          <p:nvPr>
            <p:ph type="dt" sz="half" idx="10"/>
          </p:nvPr>
        </p:nvSpPr>
        <p:spPr>
          <a:ln/>
        </p:spPr>
        <p:txBody>
          <a:bodyPr/>
          <a:lstStyle>
            <a:lvl1pPr>
              <a:defRPr/>
            </a:lvl1pPr>
          </a:lstStyle>
          <a:p>
            <a:pPr>
              <a:defRPr/>
            </a:pPr>
            <a:fld id="{21EBCA7F-C8E3-4B5A-8631-7C6C6EE3888A}" type="datetime1">
              <a:rPr lang="it-IT" altLang="it-IT"/>
              <a:pPr>
                <a:defRPr/>
              </a:pPr>
              <a:t>16/05/2022</a:t>
            </a:fld>
            <a:endParaRPr lang="it-IT" altLang="it-IT"/>
          </a:p>
        </p:txBody>
      </p:sp>
      <p:sp>
        <p:nvSpPr>
          <p:cNvPr id="4" name="Rectangle 5">
            <a:extLst>
              <a:ext uri="{FF2B5EF4-FFF2-40B4-BE49-F238E27FC236}">
                <a16:creationId xmlns:a16="http://schemas.microsoft.com/office/drawing/2014/main" id="{31B34A92-4328-42F8-81E3-E55F1587178A}"/>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5" name="Rectangle 6">
            <a:extLst>
              <a:ext uri="{FF2B5EF4-FFF2-40B4-BE49-F238E27FC236}">
                <a16:creationId xmlns:a16="http://schemas.microsoft.com/office/drawing/2014/main" id="{C465C7AB-9591-4A9F-A0D6-5697A33A409A}"/>
              </a:ext>
            </a:extLst>
          </p:cNvPr>
          <p:cNvSpPr>
            <a:spLocks noGrp="1" noChangeArrowheads="1"/>
          </p:cNvSpPr>
          <p:nvPr>
            <p:ph type="sldNum" sz="quarter" idx="12"/>
          </p:nvPr>
        </p:nvSpPr>
        <p:spPr>
          <a:ln/>
        </p:spPr>
        <p:txBody>
          <a:bodyPr/>
          <a:lstStyle>
            <a:lvl1pPr>
              <a:defRPr/>
            </a:lvl1pPr>
          </a:lstStyle>
          <a:p>
            <a:pPr>
              <a:defRPr/>
            </a:pPr>
            <a:r>
              <a:rPr lang="it-IT" altLang="it-IT"/>
              <a:t>Pagina </a:t>
            </a:r>
            <a:fld id="{2402F6B5-58C8-4AE1-9F73-78C4E13C41F5}" type="slidenum">
              <a:rPr lang="it-IT" altLang="it-IT" smtClean="0"/>
              <a:pPr>
                <a:defRPr/>
              </a:pPr>
              <a:t>‹N›</a:t>
            </a:fld>
            <a:endParaRPr lang="it-IT" altLang="it-IT"/>
          </a:p>
        </p:txBody>
      </p:sp>
    </p:spTree>
    <p:extLst>
      <p:ext uri="{BB962C8B-B14F-4D97-AF65-F5344CB8AC3E}">
        <p14:creationId xmlns:p14="http://schemas.microsoft.com/office/powerpoint/2010/main" val="380082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CAB835-2244-4241-B29E-F67DF6A8CA93}"/>
              </a:ext>
            </a:extLst>
          </p:cNvPr>
          <p:cNvSpPr>
            <a:spLocks noGrp="1" noChangeArrowheads="1"/>
          </p:cNvSpPr>
          <p:nvPr>
            <p:ph type="dt" sz="half" idx="10"/>
          </p:nvPr>
        </p:nvSpPr>
        <p:spPr>
          <a:ln/>
        </p:spPr>
        <p:txBody>
          <a:bodyPr/>
          <a:lstStyle>
            <a:lvl1pPr>
              <a:defRPr/>
            </a:lvl1pPr>
          </a:lstStyle>
          <a:p>
            <a:pPr>
              <a:defRPr/>
            </a:pPr>
            <a:fld id="{04B1B724-1959-4A60-B1F4-E3AC7E5565CC}" type="datetime1">
              <a:rPr lang="it-IT" altLang="it-IT"/>
              <a:pPr>
                <a:defRPr/>
              </a:pPr>
              <a:t>16/05/2022</a:t>
            </a:fld>
            <a:endParaRPr lang="it-IT" altLang="it-IT"/>
          </a:p>
        </p:txBody>
      </p:sp>
      <p:sp>
        <p:nvSpPr>
          <p:cNvPr id="3" name="Rectangle 5">
            <a:extLst>
              <a:ext uri="{FF2B5EF4-FFF2-40B4-BE49-F238E27FC236}">
                <a16:creationId xmlns:a16="http://schemas.microsoft.com/office/drawing/2014/main" id="{6A6A2713-889D-4606-8A5B-69BA90F418FB}"/>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4" name="Rectangle 6">
            <a:extLst>
              <a:ext uri="{FF2B5EF4-FFF2-40B4-BE49-F238E27FC236}">
                <a16:creationId xmlns:a16="http://schemas.microsoft.com/office/drawing/2014/main" id="{387B4179-C6DC-486C-B10C-0DB61E9E8956}"/>
              </a:ext>
            </a:extLst>
          </p:cNvPr>
          <p:cNvSpPr>
            <a:spLocks noGrp="1" noChangeArrowheads="1"/>
          </p:cNvSpPr>
          <p:nvPr>
            <p:ph type="sldNum" sz="quarter" idx="12"/>
          </p:nvPr>
        </p:nvSpPr>
        <p:spPr>
          <a:ln/>
        </p:spPr>
        <p:txBody>
          <a:bodyPr/>
          <a:lstStyle>
            <a:lvl1pPr>
              <a:defRPr/>
            </a:lvl1pPr>
          </a:lstStyle>
          <a:p>
            <a:pPr>
              <a:defRPr/>
            </a:pPr>
            <a:r>
              <a:rPr lang="it-IT" altLang="it-IT"/>
              <a:t>Pagina </a:t>
            </a:r>
            <a:fld id="{A050A919-0A29-4A5D-ACA5-BB07AD92CD72}" type="slidenum">
              <a:rPr lang="it-IT" altLang="it-IT" smtClean="0"/>
              <a:pPr>
                <a:defRPr/>
              </a:pPr>
              <a:t>‹N›</a:t>
            </a:fld>
            <a:endParaRPr lang="it-IT" altLang="it-IT"/>
          </a:p>
        </p:txBody>
      </p:sp>
    </p:spTree>
    <p:extLst>
      <p:ext uri="{BB962C8B-B14F-4D97-AF65-F5344CB8AC3E}">
        <p14:creationId xmlns:p14="http://schemas.microsoft.com/office/powerpoint/2010/main" val="209977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4">
            <a:extLst>
              <a:ext uri="{FF2B5EF4-FFF2-40B4-BE49-F238E27FC236}">
                <a16:creationId xmlns:a16="http://schemas.microsoft.com/office/drawing/2014/main" id="{07FB32C4-00EC-473A-A8D0-502F0351AFD0}"/>
              </a:ext>
            </a:extLst>
          </p:cNvPr>
          <p:cNvSpPr>
            <a:spLocks noGrp="1" noChangeArrowheads="1"/>
          </p:cNvSpPr>
          <p:nvPr>
            <p:ph type="dt" sz="half" idx="10"/>
          </p:nvPr>
        </p:nvSpPr>
        <p:spPr>
          <a:ln/>
        </p:spPr>
        <p:txBody>
          <a:bodyPr/>
          <a:lstStyle>
            <a:lvl1pPr>
              <a:defRPr/>
            </a:lvl1pPr>
          </a:lstStyle>
          <a:p>
            <a:pPr>
              <a:defRPr/>
            </a:pPr>
            <a:fld id="{B94FD429-0190-49A2-90EE-40CCAAFBEAD6}" type="datetime1">
              <a:rPr lang="it-IT" altLang="it-IT"/>
              <a:pPr>
                <a:defRPr/>
              </a:pPr>
              <a:t>16/05/2022</a:t>
            </a:fld>
            <a:endParaRPr lang="it-IT" altLang="it-IT"/>
          </a:p>
        </p:txBody>
      </p:sp>
      <p:sp>
        <p:nvSpPr>
          <p:cNvPr id="6" name="Rectangle 5">
            <a:extLst>
              <a:ext uri="{FF2B5EF4-FFF2-40B4-BE49-F238E27FC236}">
                <a16:creationId xmlns:a16="http://schemas.microsoft.com/office/drawing/2014/main" id="{F073E98A-A881-4827-AA99-53C90BC09AB6}"/>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4FA3F8FE-365F-408F-9CDB-6ADB3638CC50}"/>
              </a:ext>
            </a:extLst>
          </p:cNvPr>
          <p:cNvSpPr>
            <a:spLocks noGrp="1" noChangeArrowheads="1"/>
          </p:cNvSpPr>
          <p:nvPr>
            <p:ph type="sldNum" sz="quarter" idx="12"/>
          </p:nvPr>
        </p:nvSpPr>
        <p:spPr>
          <a:ln/>
        </p:spPr>
        <p:txBody>
          <a:bodyPr/>
          <a:lstStyle>
            <a:lvl1pPr>
              <a:defRPr/>
            </a:lvl1pPr>
          </a:lstStyle>
          <a:p>
            <a:pPr>
              <a:defRPr/>
            </a:pPr>
            <a:r>
              <a:rPr lang="it-IT" altLang="it-IT"/>
              <a:t>Pagina </a:t>
            </a:r>
            <a:fld id="{A6D7870A-BB19-47D7-B4C1-0D6227331F9E}" type="slidenum">
              <a:rPr lang="it-IT" altLang="it-IT" smtClean="0"/>
              <a:pPr>
                <a:defRPr/>
              </a:pPr>
              <a:t>‹N›</a:t>
            </a:fld>
            <a:endParaRPr lang="it-IT" altLang="it-IT"/>
          </a:p>
        </p:txBody>
      </p:sp>
    </p:spTree>
    <p:extLst>
      <p:ext uri="{BB962C8B-B14F-4D97-AF65-F5344CB8AC3E}">
        <p14:creationId xmlns:p14="http://schemas.microsoft.com/office/powerpoint/2010/main" val="225225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4">
            <a:extLst>
              <a:ext uri="{FF2B5EF4-FFF2-40B4-BE49-F238E27FC236}">
                <a16:creationId xmlns:a16="http://schemas.microsoft.com/office/drawing/2014/main" id="{21016E93-CC1E-4CFE-9231-D79049324832}"/>
              </a:ext>
            </a:extLst>
          </p:cNvPr>
          <p:cNvSpPr>
            <a:spLocks noGrp="1" noChangeArrowheads="1"/>
          </p:cNvSpPr>
          <p:nvPr>
            <p:ph type="dt" sz="half" idx="10"/>
          </p:nvPr>
        </p:nvSpPr>
        <p:spPr>
          <a:ln/>
        </p:spPr>
        <p:txBody>
          <a:bodyPr/>
          <a:lstStyle>
            <a:lvl1pPr>
              <a:defRPr/>
            </a:lvl1pPr>
          </a:lstStyle>
          <a:p>
            <a:pPr>
              <a:defRPr/>
            </a:pPr>
            <a:fld id="{0EE4EF51-C12E-4010-8531-DD7B1E13FAEC}" type="datetime1">
              <a:rPr lang="it-IT" altLang="it-IT"/>
              <a:pPr>
                <a:defRPr/>
              </a:pPr>
              <a:t>16/05/2022</a:t>
            </a:fld>
            <a:endParaRPr lang="it-IT" altLang="it-IT"/>
          </a:p>
        </p:txBody>
      </p:sp>
      <p:sp>
        <p:nvSpPr>
          <p:cNvPr id="6" name="Rectangle 5">
            <a:extLst>
              <a:ext uri="{FF2B5EF4-FFF2-40B4-BE49-F238E27FC236}">
                <a16:creationId xmlns:a16="http://schemas.microsoft.com/office/drawing/2014/main" id="{6F7D3260-A4CA-4E43-ABB0-D0C0316D7EF5}"/>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B748EFC2-741E-4C30-BA4C-0EAF12FD976F}"/>
              </a:ext>
            </a:extLst>
          </p:cNvPr>
          <p:cNvSpPr>
            <a:spLocks noGrp="1" noChangeArrowheads="1"/>
          </p:cNvSpPr>
          <p:nvPr>
            <p:ph type="sldNum" sz="quarter" idx="12"/>
          </p:nvPr>
        </p:nvSpPr>
        <p:spPr>
          <a:ln/>
        </p:spPr>
        <p:txBody>
          <a:bodyPr/>
          <a:lstStyle>
            <a:lvl1pPr>
              <a:defRPr/>
            </a:lvl1pPr>
          </a:lstStyle>
          <a:p>
            <a:pPr>
              <a:defRPr/>
            </a:pPr>
            <a:r>
              <a:rPr lang="it-IT" altLang="it-IT"/>
              <a:t>Pagina </a:t>
            </a:r>
            <a:fld id="{7A4ACB04-FF7B-41F1-A0FE-DB7163C9EF0D}" type="slidenum">
              <a:rPr lang="it-IT" altLang="it-IT" smtClean="0"/>
              <a:pPr>
                <a:defRPr/>
              </a:pPr>
              <a:t>‹N›</a:t>
            </a:fld>
            <a:endParaRPr lang="it-IT" altLang="it-IT"/>
          </a:p>
        </p:txBody>
      </p:sp>
    </p:spTree>
    <p:extLst>
      <p:ext uri="{BB962C8B-B14F-4D97-AF65-F5344CB8AC3E}">
        <p14:creationId xmlns:p14="http://schemas.microsoft.com/office/powerpoint/2010/main" val="326779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a:extLst>
              <a:ext uri="{FF2B5EF4-FFF2-40B4-BE49-F238E27FC236}">
                <a16:creationId xmlns:a16="http://schemas.microsoft.com/office/drawing/2014/main" id="{B50F4F28-C15B-46EA-929B-6167357CAA02}"/>
              </a:ext>
            </a:extLst>
          </p:cNvPr>
          <p:cNvGrpSpPr>
            <a:grpSpLocks/>
          </p:cNvGrpSpPr>
          <p:nvPr/>
        </p:nvGrpSpPr>
        <p:grpSpPr bwMode="auto">
          <a:xfrm>
            <a:off x="0" y="6096000"/>
            <a:ext cx="9144000" cy="762000"/>
            <a:chOff x="0" y="3840"/>
            <a:chExt cx="5760" cy="480"/>
          </a:xfrm>
        </p:grpSpPr>
        <p:sp>
          <p:nvSpPr>
            <p:cNvPr id="1032" name="Rectangle 13">
              <a:extLst>
                <a:ext uri="{FF2B5EF4-FFF2-40B4-BE49-F238E27FC236}">
                  <a16:creationId xmlns:a16="http://schemas.microsoft.com/office/drawing/2014/main" id="{E8B7506E-C510-45C9-B92E-92362843804B}"/>
                </a:ext>
              </a:extLst>
            </p:cNvPr>
            <p:cNvSpPr>
              <a:spLocks noChangeArrowheads="1"/>
            </p:cNvSpPr>
            <p:nvPr userDrawn="1"/>
          </p:nvSpPr>
          <p:spPr bwMode="auto">
            <a:xfrm>
              <a:off x="0" y="3984"/>
              <a:ext cx="5760" cy="336"/>
            </a:xfrm>
            <a:prstGeom prst="rect">
              <a:avLst/>
            </a:prstGeom>
            <a:solidFill>
              <a:srgbClr val="822433"/>
            </a:solidFill>
            <a:ln>
              <a:noFill/>
            </a:ln>
          </p:spPr>
          <p:txBody>
            <a:bodyPr wrap="none" anchor="ct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defRPr/>
              </a:pPr>
              <a:endParaRPr lang="it-IT" altLang="it-IT"/>
            </a:p>
          </p:txBody>
        </p:sp>
        <p:sp>
          <p:nvSpPr>
            <p:cNvPr id="1033" name="Rectangle 14">
              <a:extLst>
                <a:ext uri="{FF2B5EF4-FFF2-40B4-BE49-F238E27FC236}">
                  <a16:creationId xmlns:a16="http://schemas.microsoft.com/office/drawing/2014/main" id="{4CD49B47-8153-4C40-94F2-64FACB254756}"/>
                </a:ext>
              </a:extLst>
            </p:cNvPr>
            <p:cNvSpPr>
              <a:spLocks noChangeArrowheads="1"/>
            </p:cNvSpPr>
            <p:nvPr userDrawn="1"/>
          </p:nvSpPr>
          <p:spPr bwMode="auto">
            <a:xfrm>
              <a:off x="768" y="3840"/>
              <a:ext cx="4992" cy="480"/>
            </a:xfrm>
            <a:prstGeom prst="rect">
              <a:avLst/>
            </a:prstGeom>
            <a:solidFill>
              <a:srgbClr val="822433"/>
            </a:solidFill>
            <a:ln>
              <a:noFill/>
            </a:ln>
          </p:spPr>
          <p:txBody>
            <a:bodyPr wrap="none" anchor="ct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defRPr/>
              </a:pPr>
              <a:endParaRPr lang="it-IT" altLang="it-IT"/>
            </a:p>
          </p:txBody>
        </p:sp>
      </p:grpSp>
      <p:sp>
        <p:nvSpPr>
          <p:cNvPr id="1027" name="Rectangle 2">
            <a:extLst>
              <a:ext uri="{FF2B5EF4-FFF2-40B4-BE49-F238E27FC236}">
                <a16:creationId xmlns:a16="http://schemas.microsoft.com/office/drawing/2014/main" id="{4F27679F-D707-484A-8258-0FD1E5A2DEFA}"/>
              </a:ext>
            </a:extLst>
          </p:cNvPr>
          <p:cNvSpPr>
            <a:spLocks noGrp="1" noChangeArrowheads="1"/>
          </p:cNvSpPr>
          <p:nvPr>
            <p:ph type="title"/>
          </p:nvPr>
        </p:nvSpPr>
        <p:spPr bwMode="auto">
          <a:xfrm>
            <a:off x="1116013" y="409575"/>
            <a:ext cx="7559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stile</a:t>
            </a:r>
          </a:p>
        </p:txBody>
      </p:sp>
      <p:sp>
        <p:nvSpPr>
          <p:cNvPr id="1028" name="Rectangle 3">
            <a:extLst>
              <a:ext uri="{FF2B5EF4-FFF2-40B4-BE49-F238E27FC236}">
                <a16:creationId xmlns:a16="http://schemas.microsoft.com/office/drawing/2014/main" id="{2570987E-A1FD-4849-9869-DB2BE7397003}"/>
              </a:ext>
            </a:extLst>
          </p:cNvPr>
          <p:cNvSpPr>
            <a:spLocks noGrp="1" noChangeArrowheads="1"/>
          </p:cNvSpPr>
          <p:nvPr>
            <p:ph type="body" idx="1"/>
          </p:nvPr>
        </p:nvSpPr>
        <p:spPr bwMode="auto">
          <a:xfrm>
            <a:off x="1116013" y="1752600"/>
            <a:ext cx="755967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2" name="Rectangle 4">
            <a:extLst>
              <a:ext uri="{FF2B5EF4-FFF2-40B4-BE49-F238E27FC236}">
                <a16:creationId xmlns:a16="http://schemas.microsoft.com/office/drawing/2014/main" id="{E4F9BA40-F432-4888-BC00-FBBFB5B24685}"/>
              </a:ext>
            </a:extLst>
          </p:cNvPr>
          <p:cNvSpPr>
            <a:spLocks noGrp="1" noChangeArrowheads="1"/>
          </p:cNvSpPr>
          <p:nvPr>
            <p:ph type="dt" sz="half" idx="2"/>
          </p:nvPr>
        </p:nvSpPr>
        <p:spPr bwMode="auto">
          <a:xfrm>
            <a:off x="4343400" y="61468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100"/>
            </a:lvl1pPr>
          </a:lstStyle>
          <a:p>
            <a:pPr>
              <a:defRPr/>
            </a:pPr>
            <a:fld id="{EA8DFF65-159A-43B9-8C07-D9FE00828736}" type="datetime1">
              <a:rPr lang="it-IT" altLang="it-IT"/>
              <a:pPr>
                <a:defRPr/>
              </a:pPr>
              <a:t>16/05/2022</a:t>
            </a:fld>
            <a:endParaRPr lang="it-IT" altLang="it-IT"/>
          </a:p>
        </p:txBody>
      </p:sp>
      <p:sp>
        <p:nvSpPr>
          <p:cNvPr id="1029" name="Rectangle 5">
            <a:extLst>
              <a:ext uri="{FF2B5EF4-FFF2-40B4-BE49-F238E27FC236}">
                <a16:creationId xmlns:a16="http://schemas.microsoft.com/office/drawing/2014/main" id="{FE865207-CB32-4010-B1D7-B94E547C4EE7}"/>
              </a:ext>
            </a:extLst>
          </p:cNvPr>
          <p:cNvSpPr>
            <a:spLocks noGrp="1" noChangeArrowheads="1"/>
          </p:cNvSpPr>
          <p:nvPr>
            <p:ph type="ftr" sz="quarter" idx="3"/>
          </p:nvPr>
        </p:nvSpPr>
        <p:spPr bwMode="auto">
          <a:xfrm>
            <a:off x="1219200" y="61468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100"/>
            </a:lvl1pPr>
          </a:lstStyle>
          <a:p>
            <a:pPr>
              <a:defRPr/>
            </a:pPr>
            <a:r>
              <a:rPr lang="it-IT" altLang="it-IT"/>
              <a:t>Titolo Presentazione</a:t>
            </a:r>
          </a:p>
        </p:txBody>
      </p:sp>
      <p:sp>
        <p:nvSpPr>
          <p:cNvPr id="1030" name="Rectangle 6">
            <a:extLst>
              <a:ext uri="{FF2B5EF4-FFF2-40B4-BE49-F238E27FC236}">
                <a16:creationId xmlns:a16="http://schemas.microsoft.com/office/drawing/2014/main" id="{8F0D35D4-0DB9-4454-84A4-CCA94DAE3EA1}"/>
              </a:ext>
            </a:extLst>
          </p:cNvPr>
          <p:cNvSpPr>
            <a:spLocks noGrp="1" noChangeArrowheads="1"/>
          </p:cNvSpPr>
          <p:nvPr>
            <p:ph type="sldNum" sz="quarter" idx="4"/>
          </p:nvPr>
        </p:nvSpPr>
        <p:spPr bwMode="auto">
          <a:xfrm>
            <a:off x="6553200" y="61468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100"/>
            </a:lvl1pPr>
          </a:lstStyle>
          <a:p>
            <a:pPr>
              <a:defRPr/>
            </a:pPr>
            <a:r>
              <a:rPr lang="it-IT" altLang="it-IT"/>
              <a:t>Pagina </a:t>
            </a:r>
            <a:fld id="{99D06EBF-BBF4-4743-8F92-AE081018D16F}" type="slidenum">
              <a:rPr lang="it-IT" altLang="it-IT" smtClean="0"/>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rtl="0" eaLnBrk="0" fontAlgn="base" hangingPunct="0">
        <a:spcBef>
          <a:spcPct val="0"/>
        </a:spcBef>
        <a:spcAft>
          <a:spcPct val="0"/>
        </a:spcAft>
        <a:defRPr sz="2400" b="1" kern="1200">
          <a:solidFill>
            <a:srgbClr val="822433"/>
          </a:solidFill>
          <a:latin typeface="+mj-lt"/>
          <a:ea typeface="+mj-ea"/>
          <a:cs typeface="+mj-cs"/>
        </a:defRPr>
      </a:lvl1pPr>
      <a:lvl2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1.png"/><Relationship Id="rId5" Type="http://schemas.openxmlformats.org/officeDocument/2006/relationships/image" Target="../media/image19.png"/><Relationship Id="rId10" Type="http://schemas.openxmlformats.org/officeDocument/2006/relationships/image" Target="../media/image26.png"/><Relationship Id="rId4" Type="http://schemas.openxmlformats.org/officeDocument/2006/relationships/image" Target="../media/image27.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19.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666AD464-1311-41B7-B544-BED425ED23D8}"/>
              </a:ext>
            </a:extLst>
          </p:cNvPr>
          <p:cNvSpPr>
            <a:spLocks noChangeArrowheads="1"/>
          </p:cNvSpPr>
          <p:nvPr/>
        </p:nvSpPr>
        <p:spPr bwMode="auto">
          <a:xfrm>
            <a:off x="0" y="0"/>
            <a:ext cx="9144000" cy="3429000"/>
          </a:xfrm>
          <a:prstGeom prst="rect">
            <a:avLst/>
          </a:prstGeom>
          <a:solidFill>
            <a:srgbClr val="00677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dirty="0">
              <a:solidFill>
                <a:schemeClr val="bg1"/>
              </a:solidFill>
              <a:latin typeface="Garamond" panose="02020404030301010803" pitchFamily="18" charset="0"/>
            </a:endParaRPr>
          </a:p>
        </p:txBody>
      </p:sp>
      <p:sp>
        <p:nvSpPr>
          <p:cNvPr id="4099" name="Rectangle 4">
            <a:extLst>
              <a:ext uri="{FF2B5EF4-FFF2-40B4-BE49-F238E27FC236}">
                <a16:creationId xmlns:a16="http://schemas.microsoft.com/office/drawing/2014/main" id="{EC54978D-F2C0-4F5B-A3DF-CC79EEF78330}"/>
              </a:ext>
            </a:extLst>
          </p:cNvPr>
          <p:cNvSpPr>
            <a:spLocks noGrp="1" noChangeArrowheads="1"/>
          </p:cNvSpPr>
          <p:nvPr>
            <p:ph type="subTitle" idx="1"/>
          </p:nvPr>
        </p:nvSpPr>
        <p:spPr>
          <a:xfrm>
            <a:off x="2339975" y="4575175"/>
            <a:ext cx="6138863" cy="685800"/>
          </a:xfrm>
        </p:spPr>
        <p:txBody>
          <a:bodyPr/>
          <a:lstStyle/>
          <a:p>
            <a:pPr algn="l" eaLnBrk="1" hangingPunct="1"/>
            <a:endParaRPr lang="it-IT" altLang="it-IT" sz="1800" dirty="0">
              <a:solidFill>
                <a:schemeClr val="bg1"/>
              </a:solidFill>
              <a:latin typeface="Garamond" panose="02020404030301010803" pitchFamily="18" charset="0"/>
            </a:endParaRPr>
          </a:p>
        </p:txBody>
      </p:sp>
      <p:sp>
        <p:nvSpPr>
          <p:cNvPr id="4100" name="Rectangle 3">
            <a:extLst>
              <a:ext uri="{FF2B5EF4-FFF2-40B4-BE49-F238E27FC236}">
                <a16:creationId xmlns:a16="http://schemas.microsoft.com/office/drawing/2014/main" id="{7CE89A2D-4396-49D8-AF09-7444680E727E}"/>
              </a:ext>
            </a:extLst>
          </p:cNvPr>
          <p:cNvSpPr>
            <a:spLocks noGrp="1" noChangeArrowheads="1"/>
          </p:cNvSpPr>
          <p:nvPr>
            <p:ph type="ctrTitle"/>
          </p:nvPr>
        </p:nvSpPr>
        <p:spPr>
          <a:xfrm>
            <a:off x="2073275" y="714375"/>
            <a:ext cx="7054850" cy="1562100"/>
          </a:xfrm>
        </p:spPr>
        <p:txBody>
          <a:bodyPr anchor="t"/>
          <a:lstStyle/>
          <a:p>
            <a:pPr algn="l" eaLnBrk="1" hangingPunct="1"/>
            <a:r>
              <a:rPr lang="en-US" altLang="it-IT" sz="2800" dirty="0">
                <a:solidFill>
                  <a:schemeClr val="bg1"/>
                </a:solidFill>
                <a:latin typeface="Garamond" panose="02020404030301010803" pitchFamily="18" charset="0"/>
              </a:rPr>
              <a:t>Corso di Economia </a:t>
            </a:r>
            <a:r>
              <a:rPr lang="en-US" altLang="it-IT" sz="2800" dirty="0" err="1">
                <a:solidFill>
                  <a:schemeClr val="bg1"/>
                </a:solidFill>
                <a:latin typeface="Garamond" panose="02020404030301010803" pitchFamily="18" charset="0"/>
              </a:rPr>
              <a:t>Politica</a:t>
            </a:r>
            <a:endParaRPr lang="it-IT" altLang="it-IT" sz="1800" b="0" i="1" dirty="0">
              <a:solidFill>
                <a:schemeClr val="bg1"/>
              </a:solidFill>
              <a:latin typeface="Garamond" panose="02020404030301010803" pitchFamily="18" charset="0"/>
            </a:endParaRPr>
          </a:p>
        </p:txBody>
      </p:sp>
      <p:grpSp>
        <p:nvGrpSpPr>
          <p:cNvPr id="4101" name="Group 17">
            <a:extLst>
              <a:ext uri="{FF2B5EF4-FFF2-40B4-BE49-F238E27FC236}">
                <a16:creationId xmlns:a16="http://schemas.microsoft.com/office/drawing/2014/main" id="{668411DF-1534-4CF9-88BD-47263D006F6E}"/>
              </a:ext>
            </a:extLst>
          </p:cNvPr>
          <p:cNvGrpSpPr>
            <a:grpSpLocks/>
          </p:cNvGrpSpPr>
          <p:nvPr/>
        </p:nvGrpSpPr>
        <p:grpSpPr bwMode="auto">
          <a:xfrm>
            <a:off x="0" y="2759075"/>
            <a:ext cx="9144000" cy="4098925"/>
            <a:chOff x="0" y="1738"/>
            <a:chExt cx="5760" cy="2582"/>
          </a:xfrm>
        </p:grpSpPr>
        <p:pic>
          <p:nvPicPr>
            <p:cNvPr id="4105" name="Picture 15" descr="Fondino">
              <a:extLst>
                <a:ext uri="{FF2B5EF4-FFF2-40B4-BE49-F238E27FC236}">
                  <a16:creationId xmlns:a16="http://schemas.microsoft.com/office/drawing/2014/main" id="{8F201D08-D667-4195-876A-A7CEC8661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8"/>
              <a:ext cx="5760" cy="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6" descr="fascia">
              <a:extLst>
                <a:ext uri="{FF2B5EF4-FFF2-40B4-BE49-F238E27FC236}">
                  <a16:creationId xmlns:a16="http://schemas.microsoft.com/office/drawing/2014/main" id="{866FB5F6-58F2-47D5-B764-EE32B9726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 y="1738"/>
              <a:ext cx="444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2" name="Rectangle 3">
            <a:extLst>
              <a:ext uri="{FF2B5EF4-FFF2-40B4-BE49-F238E27FC236}">
                <a16:creationId xmlns:a16="http://schemas.microsoft.com/office/drawing/2014/main" id="{3EDA69B1-0738-4F0C-911D-8826A8F5A78A}"/>
              </a:ext>
            </a:extLst>
          </p:cNvPr>
          <p:cNvSpPr txBox="1">
            <a:spLocks noChangeArrowheads="1"/>
          </p:cNvSpPr>
          <p:nvPr/>
        </p:nvSpPr>
        <p:spPr bwMode="auto">
          <a:xfrm>
            <a:off x="2122488" y="2860674"/>
            <a:ext cx="7005637" cy="92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5621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19812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4384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895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352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10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it-IT" sz="2000" b="1" dirty="0">
                <a:solidFill>
                  <a:schemeClr val="bg1"/>
                </a:solidFill>
                <a:latin typeface="Garamond" panose="02020404030301010803" pitchFamily="18" charset="0"/>
              </a:rPr>
              <a:t>Lorenzo Di Domenico</a:t>
            </a:r>
            <a:r>
              <a:rPr lang="en-US" altLang="it-IT" sz="2000" dirty="0">
                <a:solidFill>
                  <a:schemeClr val="bg1"/>
                </a:solidFill>
                <a:latin typeface="Garamond" panose="02020404030301010803" pitchFamily="18" charset="0"/>
              </a:rPr>
              <a:t>*</a:t>
            </a:r>
          </a:p>
          <a:p>
            <a:pPr eaLnBrk="1" hangingPunct="1">
              <a:spcBef>
                <a:spcPct val="0"/>
              </a:spcBef>
              <a:buClrTx/>
              <a:buFontTx/>
              <a:buNone/>
            </a:pPr>
            <a:r>
              <a:rPr lang="en-US" altLang="it-IT" sz="1800" b="1" dirty="0">
                <a:solidFill>
                  <a:schemeClr val="bg1"/>
                </a:solidFill>
                <a:latin typeface="Garamond" panose="02020404030301010803" pitchFamily="18" charset="0"/>
              </a:rPr>
              <a:t>lorenzo.didomenico@unite.it</a:t>
            </a:r>
            <a:br>
              <a:rPr lang="en-US" altLang="it-IT" sz="1800" b="1" dirty="0">
                <a:solidFill>
                  <a:schemeClr val="bg1"/>
                </a:solidFill>
                <a:latin typeface="Garamond" panose="02020404030301010803" pitchFamily="18" charset="0"/>
              </a:rPr>
            </a:br>
            <a:endParaRPr lang="it-IT" altLang="it-IT" sz="1800" b="1" dirty="0">
              <a:solidFill>
                <a:schemeClr val="bg1"/>
              </a:solidFill>
              <a:latin typeface="Garamond" panose="02020404030301010803" pitchFamily="18" charset="0"/>
            </a:endParaRPr>
          </a:p>
        </p:txBody>
      </p:sp>
      <p:sp>
        <p:nvSpPr>
          <p:cNvPr id="4103" name="Rectangle 3">
            <a:extLst>
              <a:ext uri="{FF2B5EF4-FFF2-40B4-BE49-F238E27FC236}">
                <a16:creationId xmlns:a16="http://schemas.microsoft.com/office/drawing/2014/main" id="{BAFCEBB6-9B36-4BE0-BE90-AFFCAEFC1A73}"/>
              </a:ext>
            </a:extLst>
          </p:cNvPr>
          <p:cNvSpPr txBox="1">
            <a:spLocks noChangeArrowheads="1"/>
          </p:cNvSpPr>
          <p:nvPr/>
        </p:nvSpPr>
        <p:spPr bwMode="auto">
          <a:xfrm>
            <a:off x="2101850" y="4899025"/>
            <a:ext cx="70485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5621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19812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4384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895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352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10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None/>
            </a:pPr>
            <a:r>
              <a:rPr lang="en-US" altLang="it-IT" sz="1600" dirty="0" err="1">
                <a:solidFill>
                  <a:schemeClr val="bg1"/>
                </a:solidFill>
                <a:latin typeface="Garamond" panose="02020404030301010803" pitchFamily="18" charset="0"/>
                <a:sym typeface="Calibri" panose="020F0502020204030204" pitchFamily="34" charset="0"/>
              </a:rPr>
              <a:t>Università</a:t>
            </a:r>
            <a:r>
              <a:rPr lang="en-US" altLang="it-IT" sz="1600" dirty="0">
                <a:solidFill>
                  <a:schemeClr val="bg1"/>
                </a:solidFill>
                <a:latin typeface="Garamond" panose="02020404030301010803" pitchFamily="18" charset="0"/>
                <a:sym typeface="Calibri" panose="020F0502020204030204" pitchFamily="34" charset="0"/>
              </a:rPr>
              <a:t> </a:t>
            </a:r>
            <a:r>
              <a:rPr lang="en-US" altLang="it-IT" sz="1600" dirty="0" err="1">
                <a:solidFill>
                  <a:schemeClr val="bg1"/>
                </a:solidFill>
                <a:latin typeface="Garamond" panose="02020404030301010803" pitchFamily="18" charset="0"/>
                <a:sym typeface="Calibri" panose="020F0502020204030204" pitchFamily="34" charset="0"/>
              </a:rPr>
              <a:t>degli</a:t>
            </a:r>
            <a:r>
              <a:rPr lang="en-US" altLang="it-IT" sz="1600" dirty="0">
                <a:solidFill>
                  <a:schemeClr val="bg1"/>
                </a:solidFill>
                <a:latin typeface="Garamond" panose="02020404030301010803" pitchFamily="18" charset="0"/>
                <a:sym typeface="Calibri" panose="020F0502020204030204" pitchFamily="34" charset="0"/>
              </a:rPr>
              <a:t> </a:t>
            </a:r>
            <a:r>
              <a:rPr lang="en-US" altLang="it-IT" sz="1600" dirty="0" err="1">
                <a:solidFill>
                  <a:schemeClr val="bg1"/>
                </a:solidFill>
                <a:latin typeface="Garamond" panose="02020404030301010803" pitchFamily="18" charset="0"/>
                <a:sym typeface="Calibri" panose="020F0502020204030204" pitchFamily="34" charset="0"/>
              </a:rPr>
              <a:t>Studi</a:t>
            </a:r>
            <a:r>
              <a:rPr lang="en-US" altLang="it-IT" sz="1600" dirty="0">
                <a:solidFill>
                  <a:schemeClr val="bg1"/>
                </a:solidFill>
                <a:latin typeface="Garamond" panose="02020404030301010803" pitchFamily="18" charset="0"/>
                <a:sym typeface="Calibri" panose="020F0502020204030204" pitchFamily="34" charset="0"/>
              </a:rPr>
              <a:t> di Teramo</a:t>
            </a:r>
          </a:p>
          <a:p>
            <a:pPr>
              <a:lnSpc>
                <a:spcPct val="150000"/>
              </a:lnSpc>
              <a:spcBef>
                <a:spcPct val="0"/>
              </a:spcBef>
              <a:buClrTx/>
              <a:buNone/>
            </a:pPr>
            <a:endParaRPr lang="en-US" altLang="it-IT" sz="1600" dirty="0">
              <a:solidFill>
                <a:schemeClr val="bg1"/>
              </a:solidFill>
              <a:latin typeface="Garamond" panose="02020404030301010803" pitchFamily="18" charset="0"/>
              <a:sym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err="1">
                <a:latin typeface="Garamond" panose="02020404030301010803" pitchFamily="18" charset="0"/>
              </a:rPr>
              <a:t>Sintesi</a:t>
            </a:r>
            <a:r>
              <a:rPr lang="en-GB" altLang="it-IT" dirty="0">
                <a:latin typeface="Garamond" panose="02020404030301010803" pitchFamily="18" charset="0"/>
              </a:rPr>
              <a:t> </a:t>
            </a:r>
            <a:r>
              <a:rPr lang="en-GB" altLang="it-IT" dirty="0" err="1">
                <a:latin typeface="Garamond" panose="02020404030301010803" pitchFamily="18" charset="0"/>
              </a:rPr>
              <a:t>Neoclassica</a:t>
            </a:r>
            <a:r>
              <a:rPr lang="en-GB" altLang="it-IT" dirty="0">
                <a:latin typeface="Garamond" panose="02020404030301010803" pitchFamily="18" charset="0"/>
              </a:rPr>
              <a:t>: il </a:t>
            </a:r>
            <a:r>
              <a:rPr lang="en-GB" altLang="it-IT" dirty="0" err="1">
                <a:latin typeface="Garamond" panose="02020404030301010803" pitchFamily="18" charset="0"/>
              </a:rPr>
              <a:t>modello</a:t>
            </a:r>
            <a:r>
              <a:rPr lang="en-GB" altLang="it-IT" dirty="0">
                <a:latin typeface="Garamond" panose="02020404030301010803" pitchFamily="18" charset="0"/>
              </a:rPr>
              <a:t> IS-LM</a:t>
            </a: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6" name="Marcador de contenido 2">
            <a:extLst>
              <a:ext uri="{FF2B5EF4-FFF2-40B4-BE49-F238E27FC236}">
                <a16:creationId xmlns:a16="http://schemas.microsoft.com/office/drawing/2014/main" id="{5C9A7CC3-30A0-43F5-996D-3D99B31FC2A6}"/>
              </a:ext>
            </a:extLst>
          </p:cNvPr>
          <p:cNvSpPr txBox="1">
            <a:spLocks/>
          </p:cNvSpPr>
          <p:nvPr/>
        </p:nvSpPr>
        <p:spPr bwMode="auto">
          <a:xfrm>
            <a:off x="354360" y="831540"/>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Da questi presupposti nasce il modello IS-LM. Questo modello è utilizzato dalla teoria neoclassica per integrare l’equilibrio nel mercato dei beni con quello della moneta quando i prezzi e i salari sono fissi. In tal senso, il modello IS-LM è utilizzato dagli autori neoclassici per descrivere il comportamento di un’economia nel breve periodo.</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Fattore chiave del modello IS-LM: il </a:t>
            </a:r>
            <a:r>
              <a:rPr lang="it-IT" sz="1800" b="1" dirty="0">
                <a:latin typeface="Times New Roman" panose="02020603050405020304" pitchFamily="18" charset="0"/>
                <a:cs typeface="Times New Roman" panose="02020603050405020304" pitchFamily="18" charset="0"/>
              </a:rPr>
              <a:t>tasso d’interesse</a:t>
            </a:r>
            <a:r>
              <a:rPr lang="it-IT" sz="18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Il tasso d’interesse è il </a:t>
            </a:r>
            <a:r>
              <a:rPr lang="it-IT" sz="1800" i="1" dirty="0">
                <a:latin typeface="Times New Roman" panose="02020603050405020304" pitchFamily="18" charset="0"/>
                <a:cs typeface="Times New Roman" panose="02020603050405020304" pitchFamily="18" charset="0"/>
              </a:rPr>
              <a:t>trait d'union </a:t>
            </a:r>
            <a:r>
              <a:rPr lang="it-IT" sz="1800" dirty="0">
                <a:latin typeface="Times New Roman" panose="02020603050405020304" pitchFamily="18" charset="0"/>
                <a:cs typeface="Times New Roman" panose="02020603050405020304" pitchFamily="18" charset="0"/>
              </a:rPr>
              <a:t>tra il mercato dei beni e il mercato della moneta. Variazioni del tasso d’interesse garantiscono l’equilibrio in entrambi i mercati (domanda di beni uguale ad offerta di beni – domanda di moneta uguale all’offerta di moneta). </a:t>
            </a:r>
          </a:p>
          <a:p>
            <a:pPr algn="just"/>
            <a:endParaRPr lang="it-IT" sz="1800" i="1"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Dal momento che i prezzi e salari sono considerati rigidi, nel breve periodo ci possono essere equilibri di sotto-occupazione. Ne segue che le politiche monetarie e fiscali possono avere un ruolo nell’influenzare il livello di PIL e di occupazione. </a:t>
            </a:r>
          </a:p>
          <a:p>
            <a:pPr algn="just"/>
            <a:endParaRPr lang="it-IT" sz="18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63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il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moneta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6" name="Marcador de contenido 2">
            <a:extLst>
              <a:ext uri="{FF2B5EF4-FFF2-40B4-BE49-F238E27FC236}">
                <a16:creationId xmlns:a16="http://schemas.microsoft.com/office/drawing/2014/main" id="{5C9A7CC3-30A0-43F5-996D-3D99B31FC2A6}"/>
              </a:ext>
            </a:extLst>
          </p:cNvPr>
          <p:cNvSpPr txBox="1">
            <a:spLocks/>
          </p:cNvSpPr>
          <p:nvPr/>
        </p:nvSpPr>
        <p:spPr bwMode="auto">
          <a:xfrm>
            <a:off x="434497" y="831540"/>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1800" b="1" dirty="0">
                <a:solidFill>
                  <a:schemeClr val="tx1">
                    <a:lumMod val="75000"/>
                  </a:schemeClr>
                </a:solidFill>
                <a:latin typeface="Times New Roman" panose="02020603050405020304" pitchFamily="18" charset="0"/>
                <a:cs typeface="Times New Roman" panose="02020603050405020304" pitchFamily="18" charset="0"/>
              </a:rPr>
              <a:t>Costruzione della curva di domanda</a:t>
            </a:r>
          </a:p>
          <a:p>
            <a:pPr algn="just"/>
            <a:r>
              <a:rPr lang="it-IT" sz="1800" dirty="0">
                <a:latin typeface="Times New Roman" panose="02020603050405020304" pitchFamily="18" charset="0"/>
                <a:cs typeface="Times New Roman" panose="02020603050405020304" pitchFamily="18" charset="0"/>
              </a:rPr>
              <a:t>Da cosa dipende la domanda di moneta? Perché gli agenti desiderano detenere moneta? </a:t>
            </a:r>
          </a:p>
          <a:p>
            <a:pPr marL="0" indent="0" algn="just">
              <a:buNone/>
            </a:pPr>
            <a:r>
              <a:rPr lang="it-IT" sz="1800" dirty="0">
                <a:latin typeface="Times New Roman" panose="02020603050405020304" pitchFamily="18" charset="0"/>
                <a:cs typeface="Times New Roman" panose="02020603050405020304" pitchFamily="18" charset="0"/>
              </a:rPr>
              <a:t>      Gli agenti desiderano moneta per tre motivi: </a:t>
            </a:r>
          </a:p>
          <a:p>
            <a:pPr algn="just">
              <a:buFontTx/>
              <a:buChar char="-"/>
            </a:pPr>
            <a:r>
              <a:rPr lang="it-IT" sz="1800" dirty="0">
                <a:latin typeface="Times New Roman" panose="02020603050405020304" pitchFamily="18" charset="0"/>
                <a:cs typeface="Times New Roman" panose="02020603050405020304" pitchFamily="18" charset="0"/>
              </a:rPr>
              <a:t>Transattivo: la moneta è mezzo di pagamento ed è utilizzata per effettuare acquisti e transazioni; la domanda di moneta a scopo transattivo è generalmente una percentuale (e) del reddito (Y);</a:t>
            </a:r>
          </a:p>
          <a:p>
            <a:pPr algn="just">
              <a:buFontTx/>
              <a:buChar char="-"/>
            </a:pPr>
            <a:r>
              <a:rPr lang="it-IT" sz="1800" dirty="0">
                <a:latin typeface="Times New Roman" panose="02020603050405020304" pitchFamily="18" charset="0"/>
                <a:cs typeface="Times New Roman" panose="02020603050405020304" pitchFamily="18" charset="0"/>
              </a:rPr>
              <a:t>Precauzionale: si detiene della liquidità al fine di far fronte ad eventuali spese impreviste o alle variazioni del reddito futuro;</a:t>
            </a:r>
          </a:p>
          <a:p>
            <a:pPr algn="just">
              <a:buFontTx/>
              <a:buChar char="-"/>
            </a:pPr>
            <a:r>
              <a:rPr lang="it-IT" sz="1800" dirty="0">
                <a:latin typeface="Times New Roman" panose="02020603050405020304" pitchFamily="18" charset="0"/>
                <a:cs typeface="Times New Roman" panose="02020603050405020304" pitchFamily="18" charset="0"/>
              </a:rPr>
              <a:t>Speculativo: la moneta permette di effettuare investimenti finanziari (titoli), pertanto la si detiene in base alle aspettative sul tasso di interesse: se ci si attende una riduzione del tasso di interesse (ovvero, se oggi i è “alto”), si acquistano titoli riducendo così la domanda di moneta. Se viceversa ci si aspetta un rialzo del tasso di interesse (ovvero, se oggi i è “basso”) si vendono titoli aumentando così la propria domanda moneta. In altre parole, se i↑  Md↓, in base alla sensibilità della domanda di moneta al tasso di interesse (f).</a:t>
            </a:r>
          </a:p>
        </p:txBody>
      </p:sp>
    </p:spTree>
    <p:extLst>
      <p:ext uri="{BB962C8B-B14F-4D97-AF65-F5344CB8AC3E}">
        <p14:creationId xmlns:p14="http://schemas.microsoft.com/office/powerpoint/2010/main" val="269991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il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moneta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Marcador de contenido 2">
                <a:extLst>
                  <a:ext uri="{FF2B5EF4-FFF2-40B4-BE49-F238E27FC236}">
                    <a16:creationId xmlns:a16="http://schemas.microsoft.com/office/drawing/2014/main" id="{5C9A7CC3-30A0-43F5-996D-3D99B31FC2A6}"/>
                  </a:ext>
                </a:extLst>
              </p:cNvPr>
              <p:cNvSpPr txBox="1">
                <a:spLocks/>
              </p:cNvSpPr>
              <p:nvPr/>
            </p:nvSpPr>
            <p:spPr bwMode="auto">
              <a:xfrm>
                <a:off x="408830" y="538336"/>
                <a:ext cx="8435280" cy="51949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Ne segue che la domanda di moneta è funzione del livello di reddito e del tasso d’interesse: </a:t>
                </a:r>
              </a:p>
              <a:p>
                <a:pPr marL="0" indent="0" algn="just">
                  <a:buNone/>
                </a:pPr>
                <a14:m>
                  <m:oMathPara xmlns:m="http://schemas.openxmlformats.org/officeDocument/2006/math">
                    <m:oMathParaPr>
                      <m:jc m:val="centerGroup"/>
                    </m:oMathParaPr>
                    <m:oMath xmlns:m="http://schemas.openxmlformats.org/officeDocument/2006/math">
                      <m:sSup>
                        <m:sSupPr>
                          <m:ctrlPr>
                            <a:rPr lang="it-IT" sz="1800" b="0" i="1" smtClean="0">
                              <a:latin typeface="Cambria Math" panose="02040503050406030204" pitchFamily="18" charset="0"/>
                              <a:cs typeface="Times New Roman" panose="02020603050405020304" pitchFamily="18" charset="0"/>
                            </a:rPr>
                          </m:ctrlPr>
                        </m:sSupPr>
                        <m:e>
                          <m:r>
                            <a:rPr lang="it-IT" sz="1800" b="0" i="1" smtClean="0">
                              <a:latin typeface="Cambria Math" panose="02040503050406030204" pitchFamily="18" charset="0"/>
                              <a:cs typeface="Times New Roman" panose="02020603050405020304" pitchFamily="18" charset="0"/>
                            </a:rPr>
                            <m:t>𝑀</m:t>
                          </m:r>
                        </m:e>
                        <m:sup>
                          <m:r>
                            <a:rPr lang="it-IT" sz="1800" b="0" i="1" smtClean="0">
                              <a:latin typeface="Cambria Math" panose="02040503050406030204" pitchFamily="18" charset="0"/>
                              <a:cs typeface="Times New Roman" panose="02020603050405020304" pitchFamily="18" charset="0"/>
                            </a:rPr>
                            <m:t>𝑑</m:t>
                          </m:r>
                        </m:sup>
                      </m:sSup>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𝑓</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𝑖</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𝑌</m:t>
                      </m:r>
                      <m:r>
                        <a:rPr lang="it-IT" sz="1800" b="0" i="1" smtClean="0">
                          <a:latin typeface="Cambria Math" panose="02040503050406030204" pitchFamily="18" charset="0"/>
                          <a:cs typeface="Times New Roman" panose="02020603050405020304" pitchFamily="18" charset="0"/>
                        </a:rPr>
                        <m:t>)</m:t>
                      </m:r>
                    </m:oMath>
                  </m:oMathPara>
                </a14:m>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La domanda di moneta dipende positivamente del livello nominale del reddito, mentre è una funzione negativa del tasso d’interesse.</a:t>
                </a:r>
              </a:p>
              <a:p>
                <a:pPr algn="just"/>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p:txBody>
          </p:sp>
        </mc:Choice>
        <mc:Fallback xmlns="">
          <p:sp>
            <p:nvSpPr>
              <p:cNvPr id="6" name="Marcador de contenido 2">
                <a:extLst>
                  <a:ext uri="{FF2B5EF4-FFF2-40B4-BE49-F238E27FC236}">
                    <a16:creationId xmlns:a16="http://schemas.microsoft.com/office/drawing/2014/main" id="{5C9A7CC3-30A0-43F5-996D-3D99B31FC2A6}"/>
                  </a:ext>
                </a:extLst>
              </p:cNvPr>
              <p:cNvSpPr txBox="1">
                <a:spLocks noRot="1" noChangeAspect="1" noMove="1" noResize="1" noEditPoints="1" noAdjustHandles="1" noChangeArrowheads="1" noChangeShapeType="1" noTextEdit="1"/>
              </p:cNvSpPr>
              <p:nvPr/>
            </p:nvSpPr>
            <p:spPr bwMode="auto">
              <a:xfrm>
                <a:off x="408830" y="538336"/>
                <a:ext cx="8435280" cy="5194920"/>
              </a:xfrm>
              <a:prstGeom prst="rect">
                <a:avLst/>
              </a:prstGeom>
              <a:blipFill>
                <a:blip r:embed="rId3"/>
                <a:stretch>
                  <a:fillRect l="-434" t="-587" r="-650" b="-7277"/>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pic>
        <p:nvPicPr>
          <p:cNvPr id="4" name="Immagine 3">
            <a:extLst>
              <a:ext uri="{FF2B5EF4-FFF2-40B4-BE49-F238E27FC236}">
                <a16:creationId xmlns:a16="http://schemas.microsoft.com/office/drawing/2014/main" id="{08590B73-0DF0-4F9F-A19C-2A7E453E0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4305" y="1566028"/>
            <a:ext cx="5083702" cy="3725943"/>
          </a:xfrm>
          <a:prstGeom prst="rect">
            <a:avLst/>
          </a:prstGeom>
        </p:spPr>
      </p:pic>
    </p:spTree>
    <p:extLst>
      <p:ext uri="{BB962C8B-B14F-4D97-AF65-F5344CB8AC3E}">
        <p14:creationId xmlns:p14="http://schemas.microsoft.com/office/powerpoint/2010/main" val="244759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il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moneta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6" name="Marcador de contenido 2">
            <a:extLst>
              <a:ext uri="{FF2B5EF4-FFF2-40B4-BE49-F238E27FC236}">
                <a16:creationId xmlns:a16="http://schemas.microsoft.com/office/drawing/2014/main" id="{5C9A7CC3-30A0-43F5-996D-3D99B31FC2A6}"/>
              </a:ext>
            </a:extLst>
          </p:cNvPr>
          <p:cNvSpPr txBox="1">
            <a:spLocks/>
          </p:cNvSpPr>
          <p:nvPr/>
        </p:nvSpPr>
        <p:spPr bwMode="auto">
          <a:xfrm>
            <a:off x="354360" y="689925"/>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1800" b="1" dirty="0">
                <a:solidFill>
                  <a:schemeClr val="tx1">
                    <a:lumMod val="75000"/>
                  </a:schemeClr>
                </a:solidFill>
                <a:latin typeface="Times New Roman" panose="02020603050405020304" pitchFamily="18" charset="0"/>
                <a:cs typeface="Times New Roman" panose="02020603050405020304" pitchFamily="18" charset="0"/>
              </a:rPr>
              <a:t>Costruzione della curva di offerta: </a:t>
            </a:r>
          </a:p>
          <a:p>
            <a:pPr algn="just"/>
            <a:r>
              <a:rPr lang="it-IT" sz="1800" dirty="0">
                <a:latin typeface="Times New Roman" panose="02020603050405020304" pitchFamily="18" charset="0"/>
                <a:cs typeface="Times New Roman" panose="02020603050405020304" pitchFamily="18" charset="0"/>
              </a:rPr>
              <a:t>L’offerta di moneta è gestita dalla Banca Centrale.</a:t>
            </a:r>
          </a:p>
          <a:p>
            <a:pPr algn="just"/>
            <a:r>
              <a:rPr lang="it-IT" sz="1800" dirty="0">
                <a:latin typeface="Times New Roman" panose="02020603050405020304" pitchFamily="18" charset="0"/>
                <a:cs typeface="Times New Roman" panose="02020603050405020304" pitchFamily="18" charset="0"/>
              </a:rPr>
              <a:t>La Banca Centrale influenza la quantità di moneta in circolazione acquistando e vendendo titoli.</a:t>
            </a:r>
          </a:p>
          <a:p>
            <a:pPr algn="just"/>
            <a:r>
              <a:rPr lang="it-IT" sz="1800" dirty="0">
                <a:latin typeface="Times New Roman" panose="02020603050405020304" pitchFamily="18" charset="0"/>
                <a:cs typeface="Times New Roman" panose="02020603050405020304" pitchFamily="18" charset="0"/>
              </a:rPr>
              <a:t>L’equilibrio tra domanda e offerta si raggiunge per quel tasso d’interesse in corrispondenza del quale gli individui domandano un quantitativo di moneta uguale a quello offerto dalla Banca Centrale.</a:t>
            </a:r>
          </a:p>
          <a:p>
            <a:pPr algn="just"/>
            <a:endParaRPr lang="it-IT" sz="18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82391B6E-5F36-48B2-BD07-70EB38AB2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445" y="2575632"/>
            <a:ext cx="4072787" cy="3517664"/>
          </a:xfrm>
          <a:prstGeom prst="rect">
            <a:avLst/>
          </a:prstGeom>
        </p:spPr>
      </p:pic>
    </p:spTree>
    <p:extLst>
      <p:ext uri="{BB962C8B-B14F-4D97-AF65-F5344CB8AC3E}">
        <p14:creationId xmlns:p14="http://schemas.microsoft.com/office/powerpoint/2010/main" val="248316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il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moneta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6" name="Marcador de contenido 2">
            <a:extLst>
              <a:ext uri="{FF2B5EF4-FFF2-40B4-BE49-F238E27FC236}">
                <a16:creationId xmlns:a16="http://schemas.microsoft.com/office/drawing/2014/main" id="{5C9A7CC3-30A0-43F5-996D-3D99B31FC2A6}"/>
              </a:ext>
            </a:extLst>
          </p:cNvPr>
          <p:cNvSpPr txBox="1">
            <a:spLocks/>
          </p:cNvSpPr>
          <p:nvPr/>
        </p:nvSpPr>
        <p:spPr bwMode="auto">
          <a:xfrm>
            <a:off x="354360" y="689925"/>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Un aumento dell’offerta di moneta porta ad una diminuzione del tasso d’interesse. </a:t>
            </a:r>
          </a:p>
          <a:p>
            <a:pPr algn="just"/>
            <a:endParaRPr lang="it-IT" sz="18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0FB7C409-CFA4-4BD9-942A-75468ACD3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513" y="1350022"/>
            <a:ext cx="5959285" cy="4671683"/>
          </a:xfrm>
          <a:prstGeom prst="rect">
            <a:avLst/>
          </a:prstGeom>
        </p:spPr>
      </p:pic>
    </p:spTree>
    <p:extLst>
      <p:ext uri="{BB962C8B-B14F-4D97-AF65-F5344CB8AC3E}">
        <p14:creationId xmlns:p14="http://schemas.microsoft.com/office/powerpoint/2010/main" val="161983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il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moneta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6" name="Marcador de contenido 2">
            <a:extLst>
              <a:ext uri="{FF2B5EF4-FFF2-40B4-BE49-F238E27FC236}">
                <a16:creationId xmlns:a16="http://schemas.microsoft.com/office/drawing/2014/main" id="{5C9A7CC3-30A0-43F5-996D-3D99B31FC2A6}"/>
              </a:ext>
            </a:extLst>
          </p:cNvPr>
          <p:cNvSpPr txBox="1">
            <a:spLocks/>
          </p:cNvSpPr>
          <p:nvPr/>
        </p:nvSpPr>
        <p:spPr bwMode="auto">
          <a:xfrm>
            <a:off x="354360" y="689925"/>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Un aumento della domanda di moneta in seguito ad un aumento del reddito, data l’offerta, porta ad un aumento del tasso d’interesse.</a:t>
            </a:r>
          </a:p>
          <a:p>
            <a:pPr algn="just"/>
            <a:endParaRPr lang="it-IT" sz="18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572E4D26-5A1B-4A36-8BDA-9890350FE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566757"/>
            <a:ext cx="4984515" cy="3952057"/>
          </a:xfrm>
          <a:prstGeom prst="rect">
            <a:avLst/>
          </a:prstGeom>
        </p:spPr>
      </p:pic>
    </p:spTree>
    <p:extLst>
      <p:ext uri="{BB962C8B-B14F-4D97-AF65-F5344CB8AC3E}">
        <p14:creationId xmlns:p14="http://schemas.microsoft.com/office/powerpoint/2010/main" val="2224210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il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moneta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1021FAC0-4FCD-4186-8031-9FEB50DB3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38" y="1757140"/>
            <a:ext cx="8649450" cy="4336156"/>
          </a:xfrm>
          <a:prstGeom prst="rect">
            <a:avLst/>
          </a:prstGeom>
        </p:spPr>
      </p:pic>
      <p:sp>
        <p:nvSpPr>
          <p:cNvPr id="9" name="Marcador de contenido 2">
            <a:extLst>
              <a:ext uri="{FF2B5EF4-FFF2-40B4-BE49-F238E27FC236}">
                <a16:creationId xmlns:a16="http://schemas.microsoft.com/office/drawing/2014/main" id="{8C749E09-5C0B-43E0-A2D3-24CA6ADCB9FD}"/>
              </a:ext>
            </a:extLst>
          </p:cNvPr>
          <p:cNvSpPr txBox="1">
            <a:spLocks/>
          </p:cNvSpPr>
          <p:nvPr/>
        </p:nvSpPr>
        <p:spPr bwMode="auto">
          <a:xfrm>
            <a:off x="354360" y="620688"/>
            <a:ext cx="8435280" cy="129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La curva LM si costruisce tenendo fissa la quantità di moneta e derivando la relazione tra variazioni del reddito e tasso d’interesse.</a:t>
            </a:r>
          </a:p>
          <a:p>
            <a:pPr algn="just"/>
            <a:r>
              <a:rPr lang="it-IT" sz="1800" dirty="0">
                <a:latin typeface="Times New Roman" panose="02020603050405020304" pitchFamily="18" charset="0"/>
                <a:cs typeface="Times New Roman" panose="02020603050405020304" pitchFamily="18" charset="0"/>
              </a:rPr>
              <a:t>La curva LM rappresenta le combinazioni di i e di Y per cui si ha l’equilibrio nel mercato della moneta.</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862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il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beni</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Marcador de contenido 2">
                <a:extLst>
                  <a:ext uri="{FF2B5EF4-FFF2-40B4-BE49-F238E27FC236}">
                    <a16:creationId xmlns:a16="http://schemas.microsoft.com/office/drawing/2014/main" id="{8C749E09-5C0B-43E0-A2D3-24CA6ADCB9FD}"/>
                  </a:ext>
                </a:extLst>
              </p:cNvPr>
              <p:cNvSpPr txBox="1">
                <a:spLocks/>
              </p:cNvSpPr>
              <p:nvPr/>
            </p:nvSpPr>
            <p:spPr bwMode="auto">
              <a:xfrm>
                <a:off x="354360" y="620688"/>
                <a:ext cx="8435280" cy="5328592"/>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Nella costruzione della curva IS, ossia nella rappresentazione di cosa accade nel mercato dei beni, la sintesi neoclassica utilizza una versione «spuria del modello reddito spesa. Tale schema teorico non prende in analisi le fasi di iniezione e circolazione della moneta che sottostanno le fasi di produzione, realizzazione vendite, distribuzione del reddito e consumo, ma considera un mercato a parte della moneta (quello descritto dalla curva LM). Pertanto, le quantità reali, sebbene influenzate dalla sfera monetaria, vengono determinate in maniera non direttamente dipendente.</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Costruzione curva IS: </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Consideriamo nel modello reddito-spesa investimenti endogeni. Gli investimenti dipendono dal livello della produzione desiderata e dal tasso d’interesse: </a:t>
                </a: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eqArrPr>
                            <m:e>
                              <m:eqArr>
                                <m:eqArr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it-IT" sz="1800" i="1">
                                      <a:effectLst/>
                                      <a:latin typeface="Cambria Math" panose="02040503050406030204" pitchFamily="18" charset="0"/>
                                      <a:ea typeface="Calibri" panose="020F0502020204030204" pitchFamily="34" charset="0"/>
                                      <a:cs typeface="Times New Roman" panose="02020603050405020304" pitchFamily="18" charset="0"/>
                                    </a:rPr>
                                    <m:t>𝑌</m:t>
                                  </m:r>
                                  <m:r>
                                    <a:rPr lang="it-IT"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it-IT" sz="1800" i="1">
                                          <a:latin typeface="Cambria Math" panose="02040503050406030204" pitchFamily="18" charset="0"/>
                                          <a:ea typeface="Calibri" panose="020F0502020204030204" pitchFamily="34" charset="0"/>
                                          <a:cs typeface="Times New Roman" panose="02020603050405020304" pitchFamily="18" charset="0"/>
                                        </a:rPr>
                                        <m:t>𝐺</m:t>
                                      </m:r>
                                    </m:e>
                                  </m:acc>
                                  <m:r>
                                    <a:rPr lang="it-IT" sz="1800" i="1">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𝐼</m:t>
                                  </m:r>
                                  <m:r>
                                    <a:rPr lang="it-IT" sz="1800" i="1">
                                      <a:effectLst/>
                                      <a:latin typeface="Cambria Math" panose="02040503050406030204" pitchFamily="18" charset="0"/>
                                      <a:ea typeface="Calibri" panose="020F0502020204030204" pitchFamily="34" charset="0"/>
                                      <a:cs typeface="Times New Roman" panose="02020603050405020304" pitchFamily="18" charset="0"/>
                                    </a:rPr>
                                    <m:t>+</m:t>
                                  </m:r>
                                  <m:r>
                                    <a:rPr lang="it-IT" sz="1800" i="1">
                                      <a:effectLst/>
                                      <a:latin typeface="Cambria Math" panose="02040503050406030204" pitchFamily="18" charset="0"/>
                                      <a:ea typeface="Calibri" panose="020F0502020204030204" pitchFamily="34" charset="0"/>
                                      <a:cs typeface="Times New Roman" panose="02020603050405020304" pitchFamily="18" charset="0"/>
                                    </a:rPr>
                                    <m:t>𝐶</m:t>
                                  </m:r>
                                </m:e>
                                <m:e>
                                  <m:r>
                                    <a:rPr lang="it-IT" sz="1800" i="1">
                                      <a:effectLst/>
                                      <a:latin typeface="Cambria Math" panose="02040503050406030204" pitchFamily="18" charset="0"/>
                                      <a:ea typeface="Calibri" panose="020F0502020204030204" pitchFamily="34" charset="0"/>
                                      <a:cs typeface="Times New Roman" panose="02020603050405020304" pitchFamily="18" charset="0"/>
                                    </a:rPr>
                                    <m:t>𝐶</m:t>
                                  </m:r>
                                  <m:r>
                                    <a:rPr lang="it-IT" sz="1800" i="1">
                                      <a:effectLst/>
                                      <a:latin typeface="Cambria Math" panose="02040503050406030204" pitchFamily="18" charset="0"/>
                                      <a:ea typeface="Calibri" panose="020F0502020204030204" pitchFamily="34" charset="0"/>
                                      <a:cs typeface="Times New Roman" panose="02020603050405020304" pitchFamily="18" charset="0"/>
                                    </a:rPr>
                                    <m:t>=</m:t>
                                  </m:r>
                                  <m:r>
                                    <a:rPr lang="it-IT" sz="1800" i="1">
                                      <a:effectLst/>
                                      <a:latin typeface="Cambria Math" panose="02040503050406030204" pitchFamily="18" charset="0"/>
                                      <a:ea typeface="Calibri" panose="020F0502020204030204" pitchFamily="34" charset="0"/>
                                      <a:cs typeface="Times New Roman" panose="02020603050405020304" pitchFamily="18" charset="0"/>
                                    </a:rPr>
                                    <m:t>𝑐𝑌</m:t>
                                  </m:r>
                                  <m:r>
                                    <a:rPr lang="it-IT" sz="1800" i="1">
                                      <a:latin typeface="Cambria Math" panose="02040503050406030204" pitchFamily="18" charset="0"/>
                                      <a:ea typeface="Calibri" panose="020F0502020204030204" pitchFamily="34" charset="0"/>
                                      <a:cs typeface="Times New Roman" panose="02020603050405020304" pitchFamily="18" charset="0"/>
                                    </a:rPr>
                                    <m:t>(1−</m:t>
                                  </m:r>
                                  <m:r>
                                    <a:rPr lang="it-IT" sz="1800" i="1">
                                      <a:latin typeface="Cambria Math" panose="02040503050406030204" pitchFamily="18" charset="0"/>
                                      <a:ea typeface="Calibri" panose="020F0502020204030204" pitchFamily="34" charset="0"/>
                                      <a:cs typeface="Times New Roman" panose="02020603050405020304" pitchFamily="18" charset="0"/>
                                    </a:rPr>
                                    <m:t>𝜏</m:t>
                                  </m:r>
                                  <m:r>
                                    <a:rPr lang="it-IT" sz="1800" i="1">
                                      <a:latin typeface="Cambria Math" panose="02040503050406030204" pitchFamily="18" charset="0"/>
                                      <a:ea typeface="Calibri" panose="020F0502020204030204" pitchFamily="34" charset="0"/>
                                      <a:cs typeface="Times New Roman" panose="02020603050405020304" pitchFamily="18" charset="0"/>
                                    </a:rPr>
                                    <m:t>)</m:t>
                                  </m:r>
                                </m:e>
                                <m:e>
                                  <m:r>
                                    <a:rPr lang="it-IT" sz="1800" b="0" i="1" smtClean="0">
                                      <a:latin typeface="Cambria Math" panose="02040503050406030204" pitchFamily="18" charset="0"/>
                                      <a:ea typeface="Calibri" panose="020F0502020204030204" pitchFamily="34" charset="0"/>
                                      <a:cs typeface="Times New Roman" panose="02020603050405020304" pitchFamily="18" charset="0"/>
                                    </a:rPr>
                                    <m:t>𝐼</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𝛼</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𝑌</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𝛽</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𝑖</m:t>
                                  </m:r>
                                </m:e>
                              </m:eqArr>
                            </m:e>
                            <m:e>
                              <m:r>
                                <a:rPr lang="it-IT" sz="1800" i="1">
                                  <a:effectLst/>
                                  <a:latin typeface="Cambria Math" panose="02040503050406030204" pitchFamily="18" charset="0"/>
                                  <a:ea typeface="Calibri" panose="020F0502020204030204" pitchFamily="34" charset="0"/>
                                  <a:cs typeface="Times New Roman" panose="02020603050405020304" pitchFamily="18" charset="0"/>
                                </a:rPr>
                                <m:t>      </m:t>
                              </m:r>
                            </m:e>
                          </m:eqArr>
                        </m:e>
                      </m:d>
                    </m:oMath>
                  </m:oMathPara>
                </a14:m>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 </a:t>
                </a:r>
                <a:endParaRPr lang="it-IT" sz="1600" dirty="0">
                  <a:latin typeface="Times New Roman" panose="02020603050405020304" pitchFamily="18" charset="0"/>
                  <a:cs typeface="Times New Roman" panose="02020603050405020304" pitchFamily="18" charset="0"/>
                </a:endParaRPr>
              </a:p>
            </p:txBody>
          </p:sp>
        </mc:Choice>
        <mc:Fallback xmlns="">
          <p:sp>
            <p:nvSpPr>
              <p:cNvPr id="9" name="Marcador de contenido 2">
                <a:extLst>
                  <a:ext uri="{FF2B5EF4-FFF2-40B4-BE49-F238E27FC236}">
                    <a16:creationId xmlns:a16="http://schemas.microsoft.com/office/drawing/2014/main" id="{8C749E09-5C0B-43E0-A2D3-24CA6ADCB9FD}"/>
                  </a:ext>
                </a:extLst>
              </p:cNvPr>
              <p:cNvSpPr txBox="1">
                <a:spLocks noRot="1" noChangeAspect="1" noMove="1" noResize="1" noEditPoints="1" noAdjustHandles="1" noChangeArrowheads="1" noChangeShapeType="1" noTextEdit="1"/>
              </p:cNvSpPr>
              <p:nvPr/>
            </p:nvSpPr>
            <p:spPr bwMode="auto">
              <a:xfrm>
                <a:off x="354360" y="620688"/>
                <a:ext cx="8435280" cy="5328592"/>
              </a:xfrm>
              <a:prstGeom prst="rect">
                <a:avLst/>
              </a:prstGeom>
              <a:blipFill>
                <a:blip r:embed="rId3"/>
                <a:stretch>
                  <a:fillRect l="-434" t="-686" r="-650"/>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281641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il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beni</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Marcador de contenido 2">
                <a:extLst>
                  <a:ext uri="{FF2B5EF4-FFF2-40B4-BE49-F238E27FC236}">
                    <a16:creationId xmlns:a16="http://schemas.microsoft.com/office/drawing/2014/main" id="{8C749E09-5C0B-43E0-A2D3-24CA6ADCB9FD}"/>
                  </a:ext>
                </a:extLst>
              </p:cNvPr>
              <p:cNvSpPr txBox="1">
                <a:spLocks/>
              </p:cNvSpPr>
              <p:nvPr/>
            </p:nvSpPr>
            <p:spPr bwMode="auto">
              <a:xfrm>
                <a:off x="408830" y="980728"/>
                <a:ext cx="8435280" cy="5328592"/>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Ipotesi funzione d’investimento:</a:t>
                </a:r>
              </a:p>
              <a:p>
                <a:pPr marL="0" indent="0" algn="jus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cs typeface="Times New Roman" panose="02020603050405020304" pitchFamily="18" charset="0"/>
                        </a:rPr>
                        <m:t>𝐼</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𝑓</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𝑌</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𝑖</m:t>
                      </m:r>
                      <m:r>
                        <a:rPr lang="it-IT" sz="1800" b="0" i="1" smtClean="0">
                          <a:latin typeface="Cambria Math" panose="02040503050406030204" pitchFamily="18" charset="0"/>
                          <a:cs typeface="Times New Roman" panose="02020603050405020304" pitchFamily="18" charset="0"/>
                        </a:rPr>
                        <m:t>)</m:t>
                      </m:r>
                    </m:oMath>
                  </m:oMathPara>
                </a14:m>
                <a:endParaRPr lang="it-IT" sz="18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Un aumento della produzione provoca un aumento di I;</a:t>
                </a:r>
              </a:p>
              <a:p>
                <a:pPr algn="just"/>
                <a:r>
                  <a:rPr lang="it-IT" sz="1600" dirty="0">
                    <a:latin typeface="Times New Roman" panose="02020603050405020304" pitchFamily="18" charset="0"/>
                    <a:cs typeface="Times New Roman" panose="02020603050405020304" pitchFamily="18" charset="0"/>
                  </a:rPr>
                  <a:t>Un aumento del tasso di interesse provoca una riduzione di I. </a:t>
                </a:r>
              </a:p>
              <a:p>
                <a:pPr marL="0" indent="0" algn="just">
                  <a:buNone/>
                </a:pPr>
                <a:endParaRPr lang="it-IT"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Condizione di equilibrio nel mercato dei beni: </a:t>
                </a: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cs typeface="Times New Roman" panose="02020603050405020304" pitchFamily="18" charset="0"/>
                        </a:rPr>
                        <m:t>𝑌</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𝑐𝑌</m:t>
                      </m:r>
                      <m:d>
                        <m:dPr>
                          <m:ctrlPr>
                            <a:rPr lang="it-IT" sz="1800" b="0" i="1" smtClean="0">
                              <a:latin typeface="Cambria Math" panose="02040503050406030204" pitchFamily="18" charset="0"/>
                              <a:cs typeface="Times New Roman" panose="02020603050405020304" pitchFamily="18" charset="0"/>
                            </a:rPr>
                          </m:ctrlPr>
                        </m:dPr>
                        <m:e>
                          <m:r>
                            <a:rPr lang="it-IT" sz="1800" b="0" i="1" smtClean="0">
                              <a:latin typeface="Cambria Math" panose="02040503050406030204" pitchFamily="18" charset="0"/>
                              <a:cs typeface="Times New Roman" panose="02020603050405020304" pitchFamily="18" charset="0"/>
                            </a:rPr>
                            <m:t>1−</m:t>
                          </m:r>
                          <m:r>
                            <a:rPr lang="it-IT" sz="1800" b="0" i="1" smtClean="0">
                              <a:latin typeface="Cambria Math" panose="02040503050406030204" pitchFamily="18" charset="0"/>
                              <a:cs typeface="Times New Roman" panose="02020603050405020304" pitchFamily="18" charset="0"/>
                            </a:rPr>
                            <m:t>𝜏</m:t>
                          </m:r>
                        </m:e>
                      </m:d>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𝐼</m:t>
                      </m:r>
                      <m:d>
                        <m:dPr>
                          <m:ctrlPr>
                            <a:rPr lang="it-IT" sz="1800" b="0" i="1" smtClean="0">
                              <a:latin typeface="Cambria Math" panose="02040503050406030204" pitchFamily="18" charset="0"/>
                              <a:cs typeface="Times New Roman" panose="02020603050405020304" pitchFamily="18" charset="0"/>
                            </a:rPr>
                          </m:ctrlPr>
                        </m:dPr>
                        <m:e>
                          <m:r>
                            <a:rPr lang="it-IT" sz="1800" b="0" i="1" smtClean="0">
                              <a:latin typeface="Cambria Math" panose="02040503050406030204" pitchFamily="18" charset="0"/>
                              <a:cs typeface="Times New Roman" panose="02020603050405020304" pitchFamily="18" charset="0"/>
                            </a:rPr>
                            <m:t>𝑌</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𝑖</m:t>
                          </m:r>
                        </m:e>
                      </m:d>
                      <m:r>
                        <a:rPr lang="it-IT" sz="1800" b="0" i="1" smtClean="0">
                          <a:latin typeface="Cambria Math" panose="02040503050406030204" pitchFamily="18" charset="0"/>
                          <a:cs typeface="Times New Roman" panose="02020603050405020304" pitchFamily="18" charset="0"/>
                        </a:rPr>
                        <m:t>+</m:t>
                      </m:r>
                      <m:acc>
                        <m:accPr>
                          <m:chr m:val="̅"/>
                          <m:ctrlPr>
                            <a:rPr lang="it-IT" sz="1800" b="0" i="1" smtClean="0">
                              <a:latin typeface="Cambria Math" panose="02040503050406030204" pitchFamily="18" charset="0"/>
                              <a:cs typeface="Times New Roman" panose="02020603050405020304" pitchFamily="18" charset="0"/>
                            </a:rPr>
                          </m:ctrlPr>
                        </m:accPr>
                        <m:e>
                          <m:r>
                            <a:rPr lang="it-IT" sz="1800" b="0" i="1" smtClean="0">
                              <a:latin typeface="Cambria Math" panose="02040503050406030204" pitchFamily="18" charset="0"/>
                              <a:cs typeface="Times New Roman" panose="02020603050405020304" pitchFamily="18" charset="0"/>
                            </a:rPr>
                            <m:t>𝐺</m:t>
                          </m:r>
                        </m:e>
                      </m:acc>
                    </m:oMath>
                  </m:oMathPara>
                </a14:m>
                <a:endParaRPr lang="it-IT" sz="18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Un aumento della spesa pubblica fa aumentare la produzione e il reddito. Questo aumenta i consumi e gli investimenti che, a loro volta, aumentano la produzione e il reddito. Un aumento del reddito genera a sua volta un aumento dei consumi e degli investimenti ecc. Il reddito di stato stazionario diviene funzione dell’interazione tra effetto moltiplicatore e acceleratore. Quest’ultimo indica l’interrelazione tra la domanda e gli investimenti: un aumento della domanda e della produzione fa aumentare gli investimenti, mentre un aumento degli investimenti genera un aumento dei livelli di domanda e produzione.  </a:t>
                </a: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 </a:t>
                </a:r>
                <a:endParaRPr lang="it-IT" sz="1600" dirty="0">
                  <a:latin typeface="Times New Roman" panose="02020603050405020304" pitchFamily="18" charset="0"/>
                  <a:cs typeface="Times New Roman" panose="02020603050405020304" pitchFamily="18" charset="0"/>
                </a:endParaRPr>
              </a:p>
            </p:txBody>
          </p:sp>
        </mc:Choice>
        <mc:Fallback xmlns="">
          <p:sp>
            <p:nvSpPr>
              <p:cNvPr id="9" name="Marcador de contenido 2">
                <a:extLst>
                  <a:ext uri="{FF2B5EF4-FFF2-40B4-BE49-F238E27FC236}">
                    <a16:creationId xmlns:a16="http://schemas.microsoft.com/office/drawing/2014/main" id="{8C749E09-5C0B-43E0-A2D3-24CA6ADCB9FD}"/>
                  </a:ext>
                </a:extLst>
              </p:cNvPr>
              <p:cNvSpPr txBox="1">
                <a:spLocks noRot="1" noChangeAspect="1" noMove="1" noResize="1" noEditPoints="1" noAdjustHandles="1" noChangeArrowheads="1" noChangeShapeType="1" noTextEdit="1"/>
              </p:cNvSpPr>
              <p:nvPr/>
            </p:nvSpPr>
            <p:spPr bwMode="auto">
              <a:xfrm>
                <a:off x="408830" y="980728"/>
                <a:ext cx="8435280" cy="5328592"/>
              </a:xfrm>
              <a:prstGeom prst="rect">
                <a:avLst/>
              </a:prstGeom>
              <a:blipFill>
                <a:blip r:embed="rId3"/>
                <a:stretch>
                  <a:fillRect l="-434" t="-686" r="-434"/>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236266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il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beni</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6E98215E-B0B3-4B8F-859E-853552441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68" y="914049"/>
            <a:ext cx="6897063" cy="5029902"/>
          </a:xfrm>
          <a:prstGeom prst="rect">
            <a:avLst/>
          </a:prstGeom>
        </p:spPr>
      </p:pic>
    </p:spTree>
    <p:extLst>
      <p:ext uri="{BB962C8B-B14F-4D97-AF65-F5344CB8AC3E}">
        <p14:creationId xmlns:p14="http://schemas.microsoft.com/office/powerpoint/2010/main" val="403448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a:latin typeface="Garamond" panose="02020404030301010803" pitchFamily="18" charset="0"/>
              </a:rPr>
              <a:t>La </a:t>
            </a:r>
            <a:r>
              <a:rPr lang="en-GB" altLang="it-IT" dirty="0" err="1">
                <a:latin typeface="Garamond" panose="02020404030301010803" pitchFamily="18" charset="0"/>
              </a:rPr>
              <a:t>moneta</a:t>
            </a:r>
            <a:r>
              <a:rPr lang="en-GB" altLang="it-IT" dirty="0">
                <a:latin typeface="Garamond" panose="02020404030301010803" pitchFamily="18" charset="0"/>
              </a:rPr>
              <a:t> </a:t>
            </a:r>
            <a:r>
              <a:rPr lang="en-GB" altLang="it-IT" dirty="0" err="1">
                <a:latin typeface="Garamond" panose="02020404030301010803" pitchFamily="18" charset="0"/>
              </a:rPr>
              <a:t>nella</a:t>
            </a:r>
            <a:r>
              <a:rPr lang="en-GB" altLang="it-IT" dirty="0">
                <a:latin typeface="Garamond" panose="02020404030301010803" pitchFamily="18" charset="0"/>
              </a:rPr>
              <a:t> </a:t>
            </a:r>
            <a:r>
              <a:rPr lang="en-GB" altLang="it-IT" dirty="0" err="1">
                <a:latin typeface="Garamond" panose="02020404030301010803" pitchFamily="18" charset="0"/>
              </a:rPr>
              <a:t>teoria</a:t>
            </a:r>
            <a:r>
              <a:rPr lang="en-GB" altLang="it-IT" dirty="0">
                <a:latin typeface="Garamond" panose="02020404030301010803" pitchFamily="18" charset="0"/>
              </a:rPr>
              <a:t> </a:t>
            </a:r>
            <a:r>
              <a:rPr lang="en-GB" altLang="it-IT" dirty="0" err="1">
                <a:latin typeface="Garamond" panose="02020404030301010803" pitchFamily="18" charset="0"/>
              </a:rPr>
              <a:t>neoclassica</a:t>
            </a:r>
            <a:r>
              <a:rPr lang="en-GB" altLang="it-IT" dirty="0">
                <a:latin typeface="Garamond" panose="02020404030301010803" pitchFamily="18" charset="0"/>
              </a:rPr>
              <a:t>: la </a:t>
            </a:r>
            <a:r>
              <a:rPr lang="en-GB" altLang="it-IT" dirty="0" err="1">
                <a:latin typeface="Garamond" panose="02020404030301010803" pitchFamily="18" charset="0"/>
              </a:rPr>
              <a:t>teoria</a:t>
            </a:r>
            <a:r>
              <a:rPr lang="en-GB" altLang="it-IT" dirty="0">
                <a:latin typeface="Garamond" panose="02020404030301010803" pitchFamily="18" charset="0"/>
              </a:rPr>
              <a:t> </a:t>
            </a:r>
            <a:r>
              <a:rPr lang="en-GB" altLang="it-IT" dirty="0" err="1">
                <a:latin typeface="Garamond" panose="02020404030301010803" pitchFamily="18" charset="0"/>
              </a:rPr>
              <a:t>quantitiativa</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moneta</a:t>
            </a:r>
            <a:r>
              <a:rPr lang="en-GB" altLang="it-IT" dirty="0">
                <a:latin typeface="Garamond" panose="02020404030301010803" pitchFamily="18" charset="0"/>
              </a:rPr>
              <a:t> (Fischer, 1911)</a:t>
            </a: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mc:AlternateContent xmlns:mc="http://schemas.openxmlformats.org/markup-compatibility/2006">
        <mc:Choice xmlns:a14="http://schemas.microsoft.com/office/drawing/2010/main" Requires="a14">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47993" y="980728"/>
                <a:ext cx="8435280" cy="51949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2000" dirty="0">
                    <a:latin typeface="Times New Roman" panose="02020603050405020304" pitchFamily="18" charset="0"/>
                    <a:cs typeface="Times New Roman" panose="02020603050405020304" pitchFamily="18" charset="0"/>
                  </a:rPr>
                  <a:t>Determinazione delle variabili reali e monetarie in due comparti separati;</a:t>
                </a:r>
              </a:p>
              <a:p>
                <a:pPr algn="just"/>
                <a:r>
                  <a:rPr lang="it-IT" sz="2000" dirty="0">
                    <a:latin typeface="Times New Roman" panose="02020603050405020304" pitchFamily="18" charset="0"/>
                    <a:cs typeface="Times New Roman" panose="02020603050405020304" pitchFamily="18" charset="0"/>
                  </a:rPr>
                  <a:t>Una volta determinate le variabili reali (quantità e distribuzione), può essere determinata la domanda di moneta e, in base all’offerta, il livello dei prezzi monetari;</a:t>
                </a:r>
              </a:p>
              <a:p>
                <a:pPr algn="just"/>
                <a:r>
                  <a:rPr lang="it-IT" sz="2000" dirty="0">
                    <a:latin typeface="Times New Roman" panose="02020603050405020304" pitchFamily="18" charset="0"/>
                    <a:cs typeface="Times New Roman" panose="02020603050405020304" pitchFamily="18" charset="0"/>
                  </a:rPr>
                  <a:t>La domanda di moneta dipende dalla predeterminata quantità di beni da scambiare:</a:t>
                </a:r>
              </a:p>
              <a:p>
                <a:pPr marL="0" indent="0" algn="just">
                  <a:buNone/>
                </a:pPr>
                <a14:m>
                  <m:oMathPara xmlns:m="http://schemas.openxmlformats.org/officeDocument/2006/math">
                    <m:oMathParaPr>
                      <m:jc m:val="centerGroup"/>
                    </m:oMathParaPr>
                    <m:oMath xmlns:m="http://schemas.openxmlformats.org/officeDocument/2006/math">
                      <m:sSup>
                        <m:sSupPr>
                          <m:ctrlPr>
                            <a:rPr lang="it-IT" sz="2000" b="0" i="1" smtClean="0">
                              <a:latin typeface="Cambria Math" panose="02040503050406030204" pitchFamily="18" charset="0"/>
                              <a:cs typeface="Times New Roman" panose="02020603050405020304" pitchFamily="18" charset="0"/>
                            </a:rPr>
                          </m:ctrlPr>
                        </m:sSupPr>
                        <m:e>
                          <m:r>
                            <a:rPr lang="it-IT" sz="2000" b="0" i="1" smtClean="0">
                              <a:latin typeface="Cambria Math" panose="02040503050406030204" pitchFamily="18" charset="0"/>
                              <a:cs typeface="Times New Roman" panose="02020603050405020304" pitchFamily="18" charset="0"/>
                            </a:rPr>
                            <m:t>𝑀</m:t>
                          </m:r>
                        </m:e>
                        <m:sup>
                          <m:r>
                            <a:rPr lang="it-IT" sz="2000" b="0" i="1" smtClean="0">
                              <a:latin typeface="Cambria Math" panose="02040503050406030204" pitchFamily="18" charset="0"/>
                              <a:cs typeface="Times New Roman" panose="02020603050405020304" pitchFamily="18" charset="0"/>
                            </a:rPr>
                            <m:t>𝑑</m:t>
                          </m:r>
                        </m:sup>
                      </m:sSup>
                      <m:r>
                        <a:rPr lang="it-IT" sz="2000" b="0" i="1" smtClean="0">
                          <a:latin typeface="Cambria Math" panose="02040503050406030204" pitchFamily="18" charset="0"/>
                          <a:cs typeface="Times New Roman" panose="02020603050405020304" pitchFamily="18" charset="0"/>
                        </a:rPr>
                        <m:t>=</m:t>
                      </m:r>
                      <m:r>
                        <a:rPr lang="it-IT" sz="2000" b="0" i="1" smtClean="0">
                          <a:latin typeface="Cambria Math" panose="02040503050406030204" pitchFamily="18" charset="0"/>
                          <a:cs typeface="Times New Roman" panose="02020603050405020304" pitchFamily="18" charset="0"/>
                        </a:rPr>
                        <m:t>𝑝𝑞</m:t>
                      </m:r>
                    </m:oMath>
                  </m:oMathPara>
                </a14:m>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Data la velocità di circolazione della moneta, l’offerta di moneta è fissata dalla Banca Centrale: </a:t>
                </a:r>
              </a:p>
              <a:p>
                <a:pPr marL="0" indent="0" algn="just">
                  <a:buNone/>
                </a:pPr>
                <a14:m>
                  <m:oMathPara xmlns:m="http://schemas.openxmlformats.org/officeDocument/2006/math">
                    <m:oMathParaPr>
                      <m:jc m:val="centerGroup"/>
                    </m:oMathParaPr>
                    <m:oMath xmlns:m="http://schemas.openxmlformats.org/officeDocument/2006/math">
                      <m:sSup>
                        <m:sSupPr>
                          <m:ctrlPr>
                            <a:rPr lang="it-IT" sz="2000" b="0" i="1" smtClean="0">
                              <a:latin typeface="Cambria Math" panose="02040503050406030204" pitchFamily="18" charset="0"/>
                              <a:cs typeface="Times New Roman" panose="02020603050405020304" pitchFamily="18" charset="0"/>
                            </a:rPr>
                          </m:ctrlPr>
                        </m:sSupPr>
                        <m:e>
                          <m:r>
                            <a:rPr lang="it-IT" sz="2000" b="0" i="1" smtClean="0">
                              <a:latin typeface="Cambria Math" panose="02040503050406030204" pitchFamily="18" charset="0"/>
                              <a:cs typeface="Times New Roman" panose="02020603050405020304" pitchFamily="18" charset="0"/>
                            </a:rPr>
                            <m:t>𝑀</m:t>
                          </m:r>
                        </m:e>
                        <m:sup>
                          <m:r>
                            <a:rPr lang="it-IT" sz="2000" b="0" i="1" smtClean="0">
                              <a:latin typeface="Cambria Math" panose="02040503050406030204" pitchFamily="18" charset="0"/>
                              <a:cs typeface="Times New Roman" panose="02020603050405020304" pitchFamily="18" charset="0"/>
                            </a:rPr>
                            <m:t>𝑠</m:t>
                          </m:r>
                        </m:sup>
                      </m:sSup>
                      <m:r>
                        <a:rPr lang="it-IT" sz="2000" b="0" i="1" smtClean="0">
                          <a:latin typeface="Cambria Math" panose="02040503050406030204" pitchFamily="18" charset="0"/>
                          <a:cs typeface="Times New Roman" panose="02020603050405020304" pitchFamily="18" charset="0"/>
                        </a:rPr>
                        <m:t>=</m:t>
                      </m:r>
                      <m:r>
                        <a:rPr lang="it-IT" sz="2000" b="0" i="1" smtClean="0">
                          <a:latin typeface="Cambria Math" panose="02040503050406030204" pitchFamily="18" charset="0"/>
                          <a:cs typeface="Times New Roman" panose="02020603050405020304" pitchFamily="18" charset="0"/>
                        </a:rPr>
                        <m:t>𝑀𝑣</m:t>
                      </m:r>
                    </m:oMath>
                  </m:oMathPara>
                </a14:m>
                <a:endParaRPr lang="it-IT" sz="2000" dirty="0">
                  <a:latin typeface="Times New Roman" panose="02020603050405020304" pitchFamily="18" charset="0"/>
                  <a:cs typeface="Times New Roman" panose="02020603050405020304" pitchFamily="18" charset="0"/>
                </a:endParaRPr>
              </a:p>
              <a:p>
                <a:pPr marL="0" indent="0" algn="just">
                  <a:buNone/>
                </a:pPr>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In equilibrio (domanda = offerta): </a:t>
                </a:r>
              </a:p>
              <a:p>
                <a:pPr marL="0" indent="0" algn="just">
                  <a:buNone/>
                </a:pPr>
                <a14:m>
                  <m:oMathPara xmlns:m="http://schemas.openxmlformats.org/officeDocument/2006/math">
                    <m:oMathParaPr>
                      <m:jc m:val="centerGroup"/>
                    </m:oMathParaPr>
                    <m:oMath xmlns:m="http://schemas.openxmlformats.org/officeDocument/2006/math">
                      <m:sSup>
                        <m:sSupPr>
                          <m:ctrlPr>
                            <a:rPr lang="it-IT" sz="2000" b="0" i="1" smtClean="0">
                              <a:latin typeface="Cambria Math" panose="02040503050406030204" pitchFamily="18" charset="0"/>
                              <a:cs typeface="Times New Roman" panose="02020603050405020304" pitchFamily="18" charset="0"/>
                            </a:rPr>
                          </m:ctrlPr>
                        </m:sSupPr>
                        <m:e>
                          <m:r>
                            <a:rPr lang="it-IT" sz="2000" b="0" i="1" smtClean="0">
                              <a:latin typeface="Cambria Math" panose="02040503050406030204" pitchFamily="18" charset="0"/>
                              <a:cs typeface="Times New Roman" panose="02020603050405020304" pitchFamily="18" charset="0"/>
                            </a:rPr>
                            <m:t>𝑀</m:t>
                          </m:r>
                        </m:e>
                        <m:sup>
                          <m:r>
                            <a:rPr lang="it-IT" sz="2000" b="0" i="1" smtClean="0">
                              <a:latin typeface="Cambria Math" panose="02040503050406030204" pitchFamily="18" charset="0"/>
                              <a:cs typeface="Times New Roman" panose="02020603050405020304" pitchFamily="18" charset="0"/>
                            </a:rPr>
                            <m:t>𝑠</m:t>
                          </m:r>
                        </m:sup>
                      </m:sSup>
                      <m:r>
                        <a:rPr lang="it-IT" sz="2000" b="0" i="1" smtClean="0">
                          <a:latin typeface="Cambria Math" panose="02040503050406030204" pitchFamily="18" charset="0"/>
                          <a:cs typeface="Times New Roman" panose="02020603050405020304" pitchFamily="18" charset="0"/>
                        </a:rPr>
                        <m:t>=</m:t>
                      </m:r>
                      <m:sSup>
                        <m:sSupPr>
                          <m:ctrlPr>
                            <a:rPr lang="it-IT" sz="2000" i="1">
                              <a:latin typeface="Cambria Math" panose="02040503050406030204" pitchFamily="18" charset="0"/>
                              <a:cs typeface="Times New Roman" panose="02020603050405020304" pitchFamily="18" charset="0"/>
                            </a:rPr>
                          </m:ctrlPr>
                        </m:sSupPr>
                        <m:e>
                          <m:r>
                            <a:rPr lang="it-IT" sz="2000" i="1">
                              <a:latin typeface="Cambria Math" panose="02040503050406030204" pitchFamily="18" charset="0"/>
                              <a:cs typeface="Times New Roman" panose="02020603050405020304" pitchFamily="18" charset="0"/>
                            </a:rPr>
                            <m:t>𝑀</m:t>
                          </m:r>
                        </m:e>
                        <m:sup>
                          <m:r>
                            <a:rPr lang="it-IT" sz="2000" i="1">
                              <a:latin typeface="Cambria Math" panose="02040503050406030204" pitchFamily="18" charset="0"/>
                              <a:cs typeface="Times New Roman" panose="02020603050405020304" pitchFamily="18" charset="0"/>
                            </a:rPr>
                            <m:t>𝑑</m:t>
                          </m:r>
                        </m:sup>
                      </m:sSup>
                    </m:oMath>
                  </m:oMathPara>
                </a14:m>
                <a:endParaRPr lang="it-IT" sz="2000" dirty="0">
                  <a:latin typeface="Times New Roman" panose="02020603050405020304" pitchFamily="18" charset="0"/>
                  <a:cs typeface="Times New Roman" panose="02020603050405020304" pitchFamily="18" charset="0"/>
                </a:endParaRPr>
              </a:p>
              <a:p>
                <a:pPr marL="0" indent="0" algn="just">
                  <a:buNone/>
                </a:pPr>
                <a:endParaRPr lang="it-IT" sz="20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2000" b="0" i="1" smtClean="0">
                          <a:latin typeface="Cambria Math" panose="02040503050406030204" pitchFamily="18" charset="0"/>
                          <a:cs typeface="Times New Roman" panose="02020603050405020304" pitchFamily="18" charset="0"/>
                        </a:rPr>
                        <m:t>𝑀𝑣</m:t>
                      </m:r>
                      <m:r>
                        <a:rPr lang="it-IT" sz="2000" b="0" i="1" smtClean="0">
                          <a:latin typeface="Cambria Math" panose="02040503050406030204" pitchFamily="18" charset="0"/>
                          <a:cs typeface="Times New Roman" panose="02020603050405020304" pitchFamily="18" charset="0"/>
                        </a:rPr>
                        <m:t>=</m:t>
                      </m:r>
                      <m:r>
                        <a:rPr lang="it-IT" sz="2000" b="0" i="1" smtClean="0">
                          <a:latin typeface="Cambria Math" panose="02040503050406030204" pitchFamily="18" charset="0"/>
                          <a:cs typeface="Times New Roman" panose="02020603050405020304" pitchFamily="18" charset="0"/>
                        </a:rPr>
                        <m:t>𝑝𝑞</m:t>
                      </m:r>
                    </m:oMath>
                  </m:oMathPara>
                </a14:m>
                <a:endParaRPr lang="it-IT" sz="2000" dirty="0">
                  <a:latin typeface="Times New Roman" panose="02020603050405020304" pitchFamily="18" charset="0"/>
                  <a:cs typeface="Times New Roman" panose="02020603050405020304" pitchFamily="18" charset="0"/>
                </a:endParaRPr>
              </a:p>
              <a:p>
                <a:pPr marL="0" indent="0" algn="just">
                  <a:buNone/>
                </a:pPr>
                <a:endParaRPr lang="it-IT" sz="2000" dirty="0">
                  <a:latin typeface="Times New Roman" panose="02020603050405020304" pitchFamily="18" charset="0"/>
                  <a:cs typeface="Times New Roman" panose="02020603050405020304" pitchFamily="18" charset="0"/>
                </a:endParaRPr>
              </a:p>
            </p:txBody>
          </p:sp>
        </mc:Choice>
        <mc:Fallback>
          <p:sp>
            <p:nvSpPr>
              <p:cNvPr id="8" name="Marcador de contenido 2">
                <a:extLst>
                  <a:ext uri="{FF2B5EF4-FFF2-40B4-BE49-F238E27FC236}">
                    <a16:creationId xmlns:a16="http://schemas.microsoft.com/office/drawing/2014/main" id="{E2EDCACF-9253-4B8B-A3FB-2EC9AB3A0AC7}"/>
                  </a:ext>
                </a:extLst>
              </p:cNvPr>
              <p:cNvSpPr txBox="1">
                <a:spLocks noRot="1" noChangeAspect="1" noMove="1" noResize="1" noEditPoints="1" noAdjustHandles="1" noChangeArrowheads="1" noChangeShapeType="1" noTextEdit="1"/>
              </p:cNvSpPr>
              <p:nvPr/>
            </p:nvSpPr>
            <p:spPr bwMode="auto">
              <a:xfrm>
                <a:off x="147993" y="980728"/>
                <a:ext cx="8435280" cy="5194920"/>
              </a:xfrm>
              <a:prstGeom prst="rect">
                <a:avLst/>
              </a:prstGeom>
              <a:blipFill>
                <a:blip r:embed="rId3"/>
                <a:stretch>
                  <a:fillRect l="-578" t="-704" r="-795"/>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3235094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il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beni</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9" name="Marcador de contenido 2">
            <a:extLst>
              <a:ext uri="{FF2B5EF4-FFF2-40B4-BE49-F238E27FC236}">
                <a16:creationId xmlns:a16="http://schemas.microsoft.com/office/drawing/2014/main" id="{8C749E09-5C0B-43E0-A2D3-24CA6ADCB9FD}"/>
              </a:ext>
            </a:extLst>
          </p:cNvPr>
          <p:cNvSpPr txBox="1">
            <a:spLocks/>
          </p:cNvSpPr>
          <p:nvPr/>
        </p:nvSpPr>
        <p:spPr bwMode="auto">
          <a:xfrm>
            <a:off x="354360" y="620688"/>
            <a:ext cx="843528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b="1" dirty="0">
                <a:latin typeface="Times New Roman" panose="02020603050405020304" pitchFamily="18" charset="0"/>
                <a:cs typeface="Times New Roman" panose="02020603050405020304" pitchFamily="18" charset="0"/>
              </a:rPr>
              <a:t>L’equilibrio nel mercato dei beni richiede che la produzione sia una funzione decrescente del tasso di interesse</a:t>
            </a:r>
            <a:r>
              <a:rPr lang="it-IT" sz="1800" dirty="0">
                <a:latin typeface="Times New Roman" panose="02020603050405020304" pitchFamily="18" charset="0"/>
                <a:cs typeface="Times New Roman" panose="02020603050405020304" pitchFamily="18" charset="0"/>
              </a:rPr>
              <a:t>;</a:t>
            </a:r>
          </a:p>
          <a:p>
            <a:pPr algn="just"/>
            <a:r>
              <a:rPr lang="it-IT" sz="1800" dirty="0">
                <a:latin typeface="Times New Roman" panose="02020603050405020304" pitchFamily="18" charset="0"/>
                <a:cs typeface="Times New Roman" panose="02020603050405020304" pitchFamily="18" charset="0"/>
              </a:rPr>
              <a:t>La curva IS rappresenta la relazione negativa tra tasso di interesse e produzione di equilibrio.</a:t>
            </a: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 </a:t>
            </a:r>
            <a:endParaRPr lang="it-IT" sz="16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99DE141B-C5DE-4AB3-93B2-2BFE2B89F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936" y="1575780"/>
            <a:ext cx="4529772" cy="4503663"/>
          </a:xfrm>
          <a:prstGeom prst="rect">
            <a:avLst/>
          </a:prstGeom>
        </p:spPr>
      </p:pic>
    </p:spTree>
    <p:extLst>
      <p:ext uri="{BB962C8B-B14F-4D97-AF65-F5344CB8AC3E}">
        <p14:creationId xmlns:p14="http://schemas.microsoft.com/office/powerpoint/2010/main" val="2815129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il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beni</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9" name="Marcador de contenido 2">
            <a:extLst>
              <a:ext uri="{FF2B5EF4-FFF2-40B4-BE49-F238E27FC236}">
                <a16:creationId xmlns:a16="http://schemas.microsoft.com/office/drawing/2014/main" id="{8C749E09-5C0B-43E0-A2D3-24CA6ADCB9FD}"/>
              </a:ext>
            </a:extLst>
          </p:cNvPr>
          <p:cNvSpPr txBox="1">
            <a:spLocks/>
          </p:cNvSpPr>
          <p:nvPr/>
        </p:nvSpPr>
        <p:spPr bwMode="auto">
          <a:xfrm>
            <a:off x="354360" y="620688"/>
            <a:ext cx="843528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A parità di interesse, un aumento delle imposte riduce il reddito disponibile, i consumi, la domanda aggregata ➢ La produzione di equilibrio si riduce (da Y a Y’); </a:t>
            </a:r>
          </a:p>
          <a:p>
            <a:pPr algn="just"/>
            <a:r>
              <a:rPr lang="it-IT" sz="1600" dirty="0">
                <a:latin typeface="Times New Roman" panose="02020603050405020304" pitchFamily="18" charset="0"/>
                <a:cs typeface="Times New Roman" panose="02020603050405020304" pitchFamily="18" charset="0"/>
              </a:rPr>
              <a:t>Un aumento delle imposte sposta la curva IS verso sinistra.</a:t>
            </a: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 </a:t>
            </a:r>
            <a:endParaRPr lang="it-IT" sz="1600"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id="{38F31CCE-B564-40E8-A350-397438353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244" y="1651805"/>
            <a:ext cx="5802047" cy="4118039"/>
          </a:xfrm>
          <a:prstGeom prst="rect">
            <a:avLst/>
          </a:prstGeom>
        </p:spPr>
      </p:pic>
    </p:spTree>
    <p:extLst>
      <p:ext uri="{BB962C8B-B14F-4D97-AF65-F5344CB8AC3E}">
        <p14:creationId xmlns:p14="http://schemas.microsoft.com/office/powerpoint/2010/main" val="4162755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il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beni</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9" name="Marcador de contenido 2">
            <a:extLst>
              <a:ext uri="{FF2B5EF4-FFF2-40B4-BE49-F238E27FC236}">
                <a16:creationId xmlns:a16="http://schemas.microsoft.com/office/drawing/2014/main" id="{8C749E09-5C0B-43E0-A2D3-24CA6ADCB9FD}"/>
              </a:ext>
            </a:extLst>
          </p:cNvPr>
          <p:cNvSpPr txBox="1">
            <a:spLocks/>
          </p:cNvSpPr>
          <p:nvPr/>
        </p:nvSpPr>
        <p:spPr bwMode="auto">
          <a:xfrm>
            <a:off x="354360" y="620688"/>
            <a:ext cx="843528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Espansione della spesa pubblica: </a:t>
            </a: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 </a:t>
            </a:r>
            <a:endParaRPr lang="it-IT" sz="16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73CCC9DE-47B3-45AA-B4DE-E8D66EFAC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980728"/>
            <a:ext cx="8396915" cy="5012999"/>
          </a:xfrm>
          <a:prstGeom prst="rect">
            <a:avLst/>
          </a:prstGeom>
        </p:spPr>
      </p:pic>
    </p:spTree>
    <p:extLst>
      <p:ext uri="{BB962C8B-B14F-4D97-AF65-F5344CB8AC3E}">
        <p14:creationId xmlns:p14="http://schemas.microsoft.com/office/powerpoint/2010/main" val="3397449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il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beni</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9" name="Marcador de contenido 2">
            <a:extLst>
              <a:ext uri="{FF2B5EF4-FFF2-40B4-BE49-F238E27FC236}">
                <a16:creationId xmlns:a16="http://schemas.microsoft.com/office/drawing/2014/main" id="{8C749E09-5C0B-43E0-A2D3-24CA6ADCB9FD}"/>
              </a:ext>
            </a:extLst>
          </p:cNvPr>
          <p:cNvSpPr txBox="1">
            <a:spLocks/>
          </p:cNvSpPr>
          <p:nvPr/>
        </p:nvSpPr>
        <p:spPr bwMode="auto">
          <a:xfrm>
            <a:off x="354360" y="1215845"/>
            <a:ext cx="843528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1800" dirty="0">
                <a:latin typeface="Times New Roman" panose="02020603050405020304" pitchFamily="18" charset="0"/>
                <a:cs typeface="Times New Roman" panose="02020603050405020304" pitchFamily="18" charset="0"/>
              </a:rPr>
              <a:t>Riassumendo: </a:t>
            </a:r>
          </a:p>
          <a:p>
            <a:pPr algn="just"/>
            <a:r>
              <a:rPr lang="it-IT" sz="1800" dirty="0">
                <a:latin typeface="Times New Roman" panose="02020603050405020304" pitchFamily="18" charset="0"/>
                <a:cs typeface="Times New Roman" panose="02020603050405020304" pitchFamily="18" charset="0"/>
              </a:rPr>
              <a:t>L’equilibrio del mercato dei beni richiede che un aumento del tasso di interesse sia associato a una riduzione della produzione</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Questa relazione è rappresentata dalla curva decrescente IS</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Ogni fattore che diminuisce la domanda di beni, dato il tasso d’ interesse, sposta la IS verso sinistra.</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Ogni fattore che aumenta la domanda di beni, dato il tasso d’interesse, sposta la IS verso destra</a:t>
            </a: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638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251520" y="183108"/>
            <a:ext cx="8892480" cy="797620"/>
          </a:xfrm>
        </p:spPr>
        <p:txBody>
          <a:bodyPr/>
          <a:lstStyle/>
          <a:p>
            <a:pPr eaLnBrk="1" hangingPunct="1"/>
            <a:r>
              <a:rPr lang="en-GB" altLang="it-IT" dirty="0">
                <a:latin typeface="Garamond" panose="02020404030301010803" pitchFamily="18" charset="0"/>
              </a:rPr>
              <a:t>Il </a:t>
            </a:r>
            <a:r>
              <a:rPr lang="en-GB" altLang="it-IT" dirty="0" err="1">
                <a:latin typeface="Garamond" panose="02020404030301010803" pitchFamily="18" charset="0"/>
              </a:rPr>
              <a:t>modello</a:t>
            </a:r>
            <a:r>
              <a:rPr lang="en-GB" altLang="it-IT" dirty="0">
                <a:latin typeface="Garamond" panose="02020404030301010803" pitchFamily="18" charset="0"/>
              </a:rPr>
              <a:t> IS-LM: </a:t>
            </a:r>
            <a:r>
              <a:rPr lang="en-GB" altLang="it-IT" dirty="0" err="1">
                <a:latin typeface="Garamond" panose="02020404030301010803" pitchFamily="18" charset="0"/>
              </a:rPr>
              <a:t>equilibrio</a:t>
            </a:r>
            <a:r>
              <a:rPr lang="en-GB" altLang="it-IT" dirty="0">
                <a:latin typeface="Garamond" panose="02020404030301010803" pitchFamily="18" charset="0"/>
              </a:rPr>
              <a:t> </a:t>
            </a:r>
            <a:r>
              <a:rPr lang="en-GB" altLang="it-IT" dirty="0" err="1">
                <a:latin typeface="Garamond" panose="02020404030301010803" pitchFamily="18" charset="0"/>
              </a:rPr>
              <a:t>simultaneo</a:t>
            </a:r>
            <a:r>
              <a:rPr lang="en-GB" altLang="it-IT" dirty="0">
                <a:latin typeface="Garamond" panose="02020404030301010803" pitchFamily="18" charset="0"/>
              </a:rPr>
              <a:t> </a:t>
            </a:r>
            <a:r>
              <a:rPr lang="en-GB" altLang="it-IT" dirty="0" err="1">
                <a:latin typeface="Garamond" panose="02020404030301010803" pitchFamily="18" charset="0"/>
              </a:rPr>
              <a:t>nel</a:t>
            </a:r>
            <a:r>
              <a:rPr lang="en-GB" altLang="it-IT" dirty="0">
                <a:latin typeface="Garamond" panose="02020404030301010803" pitchFamily="18" charset="0"/>
              </a:rPr>
              <a:t> </a:t>
            </a:r>
            <a:r>
              <a:rPr lang="en-GB" altLang="it-IT" dirty="0" err="1">
                <a:latin typeface="Garamond" panose="02020404030301010803" pitchFamily="18" charset="0"/>
              </a:rPr>
              <a:t>mercato</a:t>
            </a:r>
            <a:r>
              <a:rPr lang="en-GB" altLang="it-IT" dirty="0">
                <a:latin typeface="Garamond" panose="02020404030301010803" pitchFamily="18" charset="0"/>
              </a:rPr>
              <a:t> </a:t>
            </a:r>
            <a:r>
              <a:rPr lang="en-GB" altLang="it-IT" dirty="0" err="1">
                <a:latin typeface="Garamond" panose="02020404030301010803" pitchFamily="18" charset="0"/>
              </a:rPr>
              <a:t>dei</a:t>
            </a:r>
            <a:r>
              <a:rPr lang="en-GB" altLang="it-IT" dirty="0">
                <a:latin typeface="Garamond" panose="02020404030301010803" pitchFamily="18" charset="0"/>
              </a:rPr>
              <a:t> </a:t>
            </a:r>
            <a:r>
              <a:rPr lang="en-GB" altLang="it-IT" dirty="0" err="1">
                <a:latin typeface="Garamond" panose="02020404030301010803" pitchFamily="18" charset="0"/>
              </a:rPr>
              <a:t>beni</a:t>
            </a:r>
            <a:r>
              <a:rPr lang="en-GB" altLang="it-IT" dirty="0">
                <a:latin typeface="Garamond" panose="02020404030301010803" pitchFamily="18" charset="0"/>
              </a:rPr>
              <a:t> e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moneta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9" name="Marcador de contenido 2">
            <a:extLst>
              <a:ext uri="{FF2B5EF4-FFF2-40B4-BE49-F238E27FC236}">
                <a16:creationId xmlns:a16="http://schemas.microsoft.com/office/drawing/2014/main" id="{8C749E09-5C0B-43E0-A2D3-24CA6ADCB9FD}"/>
              </a:ext>
            </a:extLst>
          </p:cNvPr>
          <p:cNvSpPr txBox="1">
            <a:spLocks/>
          </p:cNvSpPr>
          <p:nvPr/>
        </p:nvSpPr>
        <p:spPr bwMode="auto">
          <a:xfrm>
            <a:off x="354360" y="1134422"/>
            <a:ext cx="843528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Determinazione simultanea del reddito di equilibrio e del tasso dell’interesse di equilibrio.</a:t>
            </a: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a:p>
            <a:pPr marL="0" indent="0" algn="just">
              <a:buNone/>
            </a:pPr>
            <a:r>
              <a:rPr lang="it-IT" sz="1800" dirty="0">
                <a:latin typeface="Times New Roman" panose="02020603050405020304" pitchFamily="18" charset="0"/>
                <a:cs typeface="Times New Roman" panose="02020603050405020304" pitchFamily="18" charset="0"/>
              </a:rPr>
              <a:t> </a:t>
            </a:r>
            <a:endParaRPr lang="it-IT" sz="1600"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id="{246B86E8-06D8-4D49-8657-B190C411C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308" y="1731114"/>
            <a:ext cx="5485768" cy="4325842"/>
          </a:xfrm>
          <a:prstGeom prst="rect">
            <a:avLst/>
          </a:prstGeom>
        </p:spPr>
      </p:pic>
    </p:spTree>
    <p:extLst>
      <p:ext uri="{BB962C8B-B14F-4D97-AF65-F5344CB8AC3E}">
        <p14:creationId xmlns:p14="http://schemas.microsoft.com/office/powerpoint/2010/main" val="1417293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245232" y="6443"/>
            <a:ext cx="8712968" cy="490676"/>
          </a:xfrm>
        </p:spPr>
        <p:txBody>
          <a:bodyPr/>
          <a:lstStyle/>
          <a:p>
            <a:pPr eaLnBrk="1" hangingPunct="1"/>
            <a:r>
              <a:rPr lang="en-GB" altLang="it-IT" dirty="0" err="1">
                <a:latin typeface="Garamond" panose="02020404030301010803" pitchFamily="18" charset="0"/>
              </a:rPr>
              <a:t>Politica</a:t>
            </a:r>
            <a:r>
              <a:rPr lang="en-GB" altLang="it-IT" dirty="0">
                <a:latin typeface="Garamond" panose="02020404030301010803" pitchFamily="18" charset="0"/>
              </a:rPr>
              <a:t> </a:t>
            </a:r>
            <a:r>
              <a:rPr lang="en-GB" altLang="it-IT" dirty="0" err="1">
                <a:latin typeface="Garamond" panose="02020404030301010803" pitchFamily="18" charset="0"/>
              </a:rPr>
              <a:t>monetaria</a:t>
            </a:r>
            <a:r>
              <a:rPr lang="en-GB" altLang="it-IT" dirty="0">
                <a:latin typeface="Garamond" panose="02020404030301010803" pitchFamily="18" charset="0"/>
              </a:rPr>
              <a:t> </a:t>
            </a:r>
            <a:r>
              <a:rPr lang="en-GB" altLang="it-IT" dirty="0" err="1">
                <a:latin typeface="Garamond" panose="02020404030301010803" pitchFamily="18" charset="0"/>
              </a:rPr>
              <a:t>espansiva</a:t>
            </a:r>
            <a:r>
              <a:rPr lang="en-GB" altLang="it-IT" dirty="0">
                <a:latin typeface="Garamond" panose="02020404030301010803" pitchFamily="18" charset="0"/>
              </a:rPr>
              <a:t> (con LM </a:t>
            </a:r>
            <a:r>
              <a:rPr lang="en-GB" altLang="it-IT" dirty="0" err="1">
                <a:latin typeface="Garamond" panose="02020404030301010803" pitchFamily="18" charset="0"/>
              </a:rPr>
              <a:t>obbiliqua</a:t>
            </a:r>
            <a:r>
              <a:rPr lang="en-GB" altLang="it-IT" dirty="0">
                <a:latin typeface="Garamond" panose="02020404030301010803" pitchFamily="18" charset="0"/>
              </a:rPr>
              <a:t>) </a:t>
            </a:r>
          </a:p>
        </p:txBody>
      </p:sp>
      <p:cxnSp>
        <p:nvCxnSpPr>
          <p:cNvPr id="7" name="Connettore 2 6">
            <a:extLst>
              <a:ext uri="{FF2B5EF4-FFF2-40B4-BE49-F238E27FC236}">
                <a16:creationId xmlns:a16="http://schemas.microsoft.com/office/drawing/2014/main" id="{57193540-F45A-42C6-BA72-A5C878CDFB5E}"/>
              </a:ext>
            </a:extLst>
          </p:cNvPr>
          <p:cNvCxnSpPr>
            <a:cxnSpLocks/>
          </p:cNvCxnSpPr>
          <p:nvPr/>
        </p:nvCxnSpPr>
        <p:spPr bwMode="auto">
          <a:xfrm flipV="1">
            <a:off x="3015217" y="548680"/>
            <a:ext cx="0" cy="2880320"/>
          </a:xfrm>
          <a:prstGeom prst="straightConnector1">
            <a:avLst/>
          </a:prstGeom>
          <a:ln w="19050">
            <a:solidFill>
              <a:schemeClr val="tx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Connettore 2 10">
            <a:extLst>
              <a:ext uri="{FF2B5EF4-FFF2-40B4-BE49-F238E27FC236}">
                <a16:creationId xmlns:a16="http://schemas.microsoft.com/office/drawing/2014/main" id="{AF29D505-1B23-408D-AD13-83C0CF16CB21}"/>
              </a:ext>
            </a:extLst>
          </p:cNvPr>
          <p:cNvCxnSpPr>
            <a:cxnSpLocks/>
          </p:cNvCxnSpPr>
          <p:nvPr/>
        </p:nvCxnSpPr>
        <p:spPr bwMode="auto">
          <a:xfrm>
            <a:off x="3015217" y="3429000"/>
            <a:ext cx="3600400" cy="0"/>
          </a:xfrm>
          <a:prstGeom prst="straightConnector1">
            <a:avLst/>
          </a:prstGeom>
          <a:ln w="19050">
            <a:solidFill>
              <a:schemeClr val="tx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8" name="Rettangolo 17">
            <a:extLst>
              <a:ext uri="{FF2B5EF4-FFF2-40B4-BE49-F238E27FC236}">
                <a16:creationId xmlns:a16="http://schemas.microsoft.com/office/drawing/2014/main" id="{3F1BA280-EFFD-41DF-A221-C7A9E0EF407B}"/>
              </a:ext>
            </a:extLst>
          </p:cNvPr>
          <p:cNvSpPr/>
          <p:nvPr/>
        </p:nvSpPr>
        <p:spPr bwMode="auto">
          <a:xfrm>
            <a:off x="6262417" y="3396839"/>
            <a:ext cx="32403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a:t>
            </a:r>
          </a:p>
        </p:txBody>
      </p:sp>
      <p:sp>
        <p:nvSpPr>
          <p:cNvPr id="21" name="Rettangolo 20">
            <a:extLst>
              <a:ext uri="{FF2B5EF4-FFF2-40B4-BE49-F238E27FC236}">
                <a16:creationId xmlns:a16="http://schemas.microsoft.com/office/drawing/2014/main" id="{A05FDFDE-1ECB-4CD3-B011-C312272F5B21}"/>
              </a:ext>
            </a:extLst>
          </p:cNvPr>
          <p:cNvSpPr/>
          <p:nvPr/>
        </p:nvSpPr>
        <p:spPr bwMode="auto">
          <a:xfrm>
            <a:off x="2583169" y="404664"/>
            <a:ext cx="32403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p>
        </p:txBody>
      </p:sp>
      <p:cxnSp>
        <p:nvCxnSpPr>
          <p:cNvPr id="23" name="Connettore diritto 22">
            <a:extLst>
              <a:ext uri="{FF2B5EF4-FFF2-40B4-BE49-F238E27FC236}">
                <a16:creationId xmlns:a16="http://schemas.microsoft.com/office/drawing/2014/main" id="{82897C27-AD95-4BAA-B703-2761A23549D3}"/>
              </a:ext>
            </a:extLst>
          </p:cNvPr>
          <p:cNvCxnSpPr/>
          <p:nvPr/>
        </p:nvCxnSpPr>
        <p:spPr bwMode="auto">
          <a:xfrm flipV="1">
            <a:off x="3634253" y="1126337"/>
            <a:ext cx="1944216" cy="1927329"/>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8" name="Connettore diritto 27">
            <a:extLst>
              <a:ext uri="{FF2B5EF4-FFF2-40B4-BE49-F238E27FC236}">
                <a16:creationId xmlns:a16="http://schemas.microsoft.com/office/drawing/2014/main" id="{B6B2B8FA-7EC7-4DBE-AF3B-CDB13D9C786E}"/>
              </a:ext>
            </a:extLst>
          </p:cNvPr>
          <p:cNvCxnSpPr/>
          <p:nvPr/>
        </p:nvCxnSpPr>
        <p:spPr bwMode="auto">
          <a:xfrm flipH="1" flipV="1">
            <a:off x="3522211" y="992353"/>
            <a:ext cx="2295872" cy="225602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mc:AlternateContent xmlns:mc="http://schemas.openxmlformats.org/markup-compatibility/2006" xmlns:a14="http://schemas.microsoft.com/office/drawing/2010/main">
        <mc:Choice Requires="a14">
          <p:sp>
            <p:nvSpPr>
              <p:cNvPr id="32" name="Rettangolo 31">
                <a:extLst>
                  <a:ext uri="{FF2B5EF4-FFF2-40B4-BE49-F238E27FC236}">
                    <a16:creationId xmlns:a16="http://schemas.microsoft.com/office/drawing/2014/main" id="{6BC394A7-1B9C-4043-A3DA-BB40BF1E72A4}"/>
                  </a:ext>
                </a:extLst>
              </p:cNvPr>
              <p:cNvSpPr/>
              <p:nvPr/>
            </p:nvSpPr>
            <p:spPr bwMode="auto">
              <a:xfrm>
                <a:off x="5096547" y="2882588"/>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𝐼𝑆</m:t>
                      </m:r>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2" name="Rettangolo 31">
                <a:extLst>
                  <a:ext uri="{FF2B5EF4-FFF2-40B4-BE49-F238E27FC236}">
                    <a16:creationId xmlns:a16="http://schemas.microsoft.com/office/drawing/2014/main" id="{6BC394A7-1B9C-4043-A3DA-BB40BF1E72A4}"/>
                  </a:ext>
                </a:extLst>
              </p:cNvPr>
              <p:cNvSpPr>
                <a:spLocks noRot="1" noChangeAspect="1" noMove="1" noResize="1" noEditPoints="1" noAdjustHandles="1" noChangeArrowheads="1" noChangeShapeType="1" noTextEdit="1"/>
              </p:cNvSpPr>
              <p:nvPr/>
            </p:nvSpPr>
            <p:spPr bwMode="auto">
              <a:xfrm>
                <a:off x="5096547" y="2882588"/>
                <a:ext cx="324034" cy="576064"/>
              </a:xfrm>
              <a:prstGeom prst="rect">
                <a:avLst/>
              </a:prstGeom>
              <a:blipFill>
                <a:blip r:embed="rId3"/>
                <a:stretch>
                  <a:fillRect l="-3774" r="-471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Rettangolo 32">
                <a:extLst>
                  <a:ext uri="{FF2B5EF4-FFF2-40B4-BE49-F238E27FC236}">
                    <a16:creationId xmlns:a16="http://schemas.microsoft.com/office/drawing/2014/main" id="{D3BED3E0-1212-4728-8989-AAA5AE130FC5}"/>
                  </a:ext>
                </a:extLst>
              </p:cNvPr>
              <p:cNvSpPr/>
              <p:nvPr/>
            </p:nvSpPr>
            <p:spPr bwMode="auto">
              <a:xfrm>
                <a:off x="5106824" y="719018"/>
                <a:ext cx="324034" cy="683505"/>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𝐿𝑀</m:t>
                      </m:r>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3" name="Rettangolo 32">
                <a:extLst>
                  <a:ext uri="{FF2B5EF4-FFF2-40B4-BE49-F238E27FC236}">
                    <a16:creationId xmlns:a16="http://schemas.microsoft.com/office/drawing/2014/main" id="{D3BED3E0-1212-4728-8989-AAA5AE130FC5}"/>
                  </a:ext>
                </a:extLst>
              </p:cNvPr>
              <p:cNvSpPr>
                <a:spLocks noRot="1" noChangeAspect="1" noMove="1" noResize="1" noEditPoints="1" noAdjustHandles="1" noChangeArrowheads="1" noChangeShapeType="1" noTextEdit="1"/>
              </p:cNvSpPr>
              <p:nvPr/>
            </p:nvSpPr>
            <p:spPr bwMode="auto">
              <a:xfrm>
                <a:off x="5106824" y="719018"/>
                <a:ext cx="324034" cy="683505"/>
              </a:xfrm>
              <a:prstGeom prst="rect">
                <a:avLst/>
              </a:prstGeom>
              <a:blipFill>
                <a:blip r:embed="rId4"/>
                <a:stretch>
                  <a:fillRect l="-5660" r="-924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Rettangolo 35">
                <a:extLst>
                  <a:ext uri="{FF2B5EF4-FFF2-40B4-BE49-F238E27FC236}">
                    <a16:creationId xmlns:a16="http://schemas.microsoft.com/office/drawing/2014/main" id="{C7CC8B93-5556-40C2-B88D-73477B5B19A6}"/>
                  </a:ext>
                </a:extLst>
              </p:cNvPr>
              <p:cNvSpPr/>
              <p:nvPr/>
            </p:nvSpPr>
            <p:spPr bwMode="auto">
              <a:xfrm>
                <a:off x="2628454" y="1848975"/>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𝑟</m:t>
                      </m:r>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6" name="Rettangolo 35">
                <a:extLst>
                  <a:ext uri="{FF2B5EF4-FFF2-40B4-BE49-F238E27FC236}">
                    <a16:creationId xmlns:a16="http://schemas.microsoft.com/office/drawing/2014/main" id="{C7CC8B93-5556-40C2-B88D-73477B5B19A6}"/>
                  </a:ext>
                </a:extLst>
              </p:cNvPr>
              <p:cNvSpPr>
                <a:spLocks noRot="1" noChangeAspect="1" noMove="1" noResize="1" noEditPoints="1" noAdjustHandles="1" noChangeArrowheads="1" noChangeShapeType="1" noTextEdit="1"/>
              </p:cNvSpPr>
              <p:nvPr/>
            </p:nvSpPr>
            <p:spPr bwMode="auto">
              <a:xfrm>
                <a:off x="2628454" y="1848975"/>
                <a:ext cx="324034" cy="576064"/>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cxnSp>
        <p:nvCxnSpPr>
          <p:cNvPr id="38" name="Connettore diritto 37">
            <a:extLst>
              <a:ext uri="{FF2B5EF4-FFF2-40B4-BE49-F238E27FC236}">
                <a16:creationId xmlns:a16="http://schemas.microsoft.com/office/drawing/2014/main" id="{368238E6-02D2-4284-ACC8-1EA98215C760}"/>
              </a:ext>
            </a:extLst>
          </p:cNvPr>
          <p:cNvCxnSpPr/>
          <p:nvPr/>
        </p:nvCxnSpPr>
        <p:spPr bwMode="auto">
          <a:xfrm>
            <a:off x="3034930" y="2090001"/>
            <a:ext cx="1604575" cy="0"/>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mc:AlternateContent xmlns:mc="http://schemas.openxmlformats.org/markup-compatibility/2006" xmlns:a14="http://schemas.microsoft.com/office/drawing/2010/main">
        <mc:Choice Requires="a14">
          <p:sp>
            <p:nvSpPr>
              <p:cNvPr id="49" name="Rettangolo 48">
                <a:extLst>
                  <a:ext uri="{FF2B5EF4-FFF2-40B4-BE49-F238E27FC236}">
                    <a16:creationId xmlns:a16="http://schemas.microsoft.com/office/drawing/2014/main" id="{D3CEFD65-5DAC-428A-85A2-D797D2A03422}"/>
                  </a:ext>
                </a:extLst>
              </p:cNvPr>
              <p:cNvSpPr/>
              <p:nvPr/>
            </p:nvSpPr>
            <p:spPr bwMode="auto">
              <a:xfrm>
                <a:off x="2619417" y="2227545"/>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pPr>
                        <m:e>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𝑟</m:t>
                          </m:r>
                        </m:e>
                        <m:sup>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m:t>
                          </m:r>
                        </m:sup>
                      </m:sSup>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49" name="Rettangolo 48">
                <a:extLst>
                  <a:ext uri="{FF2B5EF4-FFF2-40B4-BE49-F238E27FC236}">
                    <a16:creationId xmlns:a16="http://schemas.microsoft.com/office/drawing/2014/main" id="{D3CEFD65-5DAC-428A-85A2-D797D2A03422}"/>
                  </a:ext>
                </a:extLst>
              </p:cNvPr>
              <p:cNvSpPr>
                <a:spLocks noRot="1" noChangeAspect="1" noMove="1" noResize="1" noEditPoints="1" noAdjustHandles="1" noChangeArrowheads="1" noChangeShapeType="1" noTextEdit="1"/>
              </p:cNvSpPr>
              <p:nvPr/>
            </p:nvSpPr>
            <p:spPr bwMode="auto">
              <a:xfrm>
                <a:off x="2619417" y="2227545"/>
                <a:ext cx="324034" cy="576064"/>
              </a:xfrm>
              <a:prstGeom prst="rect">
                <a:avLst/>
              </a:prstGeom>
              <a:blipFill>
                <a:blip r:embed="rId6"/>
                <a:stretch>
                  <a:fillRect r="-207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cxnSp>
        <p:nvCxnSpPr>
          <p:cNvPr id="50" name="Connettore diritto 49">
            <a:extLst>
              <a:ext uri="{FF2B5EF4-FFF2-40B4-BE49-F238E27FC236}">
                <a16:creationId xmlns:a16="http://schemas.microsoft.com/office/drawing/2014/main" id="{6D2EA454-24D1-48BE-950A-9A82CFA74C8D}"/>
              </a:ext>
            </a:extLst>
          </p:cNvPr>
          <p:cNvCxnSpPr/>
          <p:nvPr/>
        </p:nvCxnSpPr>
        <p:spPr bwMode="auto">
          <a:xfrm>
            <a:off x="3034930" y="2420888"/>
            <a:ext cx="1988831" cy="0"/>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1" name="Marcador de contenido 2">
            <a:extLst>
              <a:ext uri="{FF2B5EF4-FFF2-40B4-BE49-F238E27FC236}">
                <a16:creationId xmlns:a16="http://schemas.microsoft.com/office/drawing/2014/main" id="{486729FE-C7D3-41CC-94BD-292671CC4BDB}"/>
              </a:ext>
            </a:extLst>
          </p:cNvPr>
          <p:cNvSpPr txBox="1">
            <a:spLocks/>
          </p:cNvSpPr>
          <p:nvPr/>
        </p:nvSpPr>
        <p:spPr bwMode="auto">
          <a:xfrm>
            <a:off x="329606" y="3807571"/>
            <a:ext cx="8544219"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L’aumento dell’offerta di moneta, data la domanda di moneta costante, genera un aumento della produzione e del reddito, per via di una diminuzione del tasso d’interesse. Infatti, essendo gli investimenti una funzione negativa del tasso d’interesse, una diminuzione di quest’ultimo genera un aumento dei primi. Ciò innesca un circolo virtuoso tra moltiplicatore e acceleratore nel mercato dei beni (l’aumento del reddito si trasforma poi in un aumento dei consumi che, a sua volta, porta ad un ulteriore aumento degli investimenti e del reddito….) generando un espansione del reddito di stato stazionario (ci muoviamo lungo la IS). </a:t>
            </a:r>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Un aumento della spesa pubblica figura come una riduzione del capitale disponibile: lo Stato tramite la tassazione o vendendo titoli pubblici si appropria di una quota parte dell’output di pieno impiego riducendo il livello di risparmi. Ne segue che un aumento della spesa pubblica, producendo uno shock negativo sull’offerta di capitale causa un aumento del saggio di profitto, una diminuzione del salario reale e del PIL.  </a:t>
            </a:r>
          </a:p>
          <a:p>
            <a:pPr algn="just"/>
            <a:endParaRPr lang="it-IT" sz="2000" dirty="0">
              <a:latin typeface="Times New Roman" panose="02020603050405020304" pitchFamily="18" charset="0"/>
              <a:cs typeface="Times New Roman" panose="02020603050405020304" pitchFamily="18" charset="0"/>
            </a:endParaRPr>
          </a:p>
        </p:txBody>
      </p:sp>
      <p:cxnSp>
        <p:nvCxnSpPr>
          <p:cNvPr id="19" name="Connettore diritto 18">
            <a:extLst>
              <a:ext uri="{FF2B5EF4-FFF2-40B4-BE49-F238E27FC236}">
                <a16:creationId xmlns:a16="http://schemas.microsoft.com/office/drawing/2014/main" id="{844A73A2-6CF1-7B45-52EB-986E41E77EC4}"/>
              </a:ext>
            </a:extLst>
          </p:cNvPr>
          <p:cNvCxnSpPr/>
          <p:nvPr/>
        </p:nvCxnSpPr>
        <p:spPr bwMode="auto">
          <a:xfrm flipV="1">
            <a:off x="4139952" y="1306958"/>
            <a:ext cx="1944216" cy="1927329"/>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mc:AlternateContent xmlns:mc="http://schemas.openxmlformats.org/markup-compatibility/2006" xmlns:a14="http://schemas.microsoft.com/office/drawing/2010/main">
        <mc:Choice Requires="a14">
          <p:sp>
            <p:nvSpPr>
              <p:cNvPr id="20" name="Rettangolo 19">
                <a:extLst>
                  <a:ext uri="{FF2B5EF4-FFF2-40B4-BE49-F238E27FC236}">
                    <a16:creationId xmlns:a16="http://schemas.microsoft.com/office/drawing/2014/main" id="{1BC71C8D-AFC1-80AD-DD73-AFCF8E1BF546}"/>
                  </a:ext>
                </a:extLst>
              </p:cNvPr>
              <p:cNvSpPr/>
              <p:nvPr/>
            </p:nvSpPr>
            <p:spPr bwMode="auto">
              <a:xfrm>
                <a:off x="5940209" y="1238075"/>
                <a:ext cx="324034" cy="70890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𝐿</m:t>
                      </m:r>
                      <m:sSup>
                        <m:sSupPr>
                          <m:ctrlP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pPr>
                        <m:e>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𝑀</m:t>
                          </m:r>
                        </m:e>
                        <m:sup>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m:t>
                          </m:r>
                        </m:sup>
                      </m:sSup>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20" name="Rettangolo 19">
                <a:extLst>
                  <a:ext uri="{FF2B5EF4-FFF2-40B4-BE49-F238E27FC236}">
                    <a16:creationId xmlns:a16="http://schemas.microsoft.com/office/drawing/2014/main" id="{1BC71C8D-AFC1-80AD-DD73-AFCF8E1BF546}"/>
                  </a:ext>
                </a:extLst>
              </p:cNvPr>
              <p:cNvSpPr>
                <a:spLocks noRot="1" noChangeAspect="1" noMove="1" noResize="1" noEditPoints="1" noAdjustHandles="1" noChangeArrowheads="1" noChangeShapeType="1" noTextEdit="1"/>
              </p:cNvSpPr>
              <p:nvPr/>
            </p:nvSpPr>
            <p:spPr bwMode="auto">
              <a:xfrm>
                <a:off x="5940209" y="1238075"/>
                <a:ext cx="324034" cy="708904"/>
              </a:xfrm>
              <a:prstGeom prst="rect">
                <a:avLst/>
              </a:prstGeom>
              <a:blipFill>
                <a:blip r:embed="rId7"/>
                <a:stretch>
                  <a:fillRect l="-3704" r="-1037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cxnSp>
        <p:nvCxnSpPr>
          <p:cNvPr id="22" name="Connettore diritto 21">
            <a:extLst>
              <a:ext uri="{FF2B5EF4-FFF2-40B4-BE49-F238E27FC236}">
                <a16:creationId xmlns:a16="http://schemas.microsoft.com/office/drawing/2014/main" id="{670A73B9-8F7D-032D-A020-F0BC610525CB}"/>
              </a:ext>
            </a:extLst>
          </p:cNvPr>
          <p:cNvCxnSpPr/>
          <p:nvPr/>
        </p:nvCxnSpPr>
        <p:spPr bwMode="auto">
          <a:xfrm flipH="1" flipV="1">
            <a:off x="4629691" y="2090001"/>
            <a:ext cx="9814" cy="1306838"/>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4" name="Connettore diritto 23">
            <a:extLst>
              <a:ext uri="{FF2B5EF4-FFF2-40B4-BE49-F238E27FC236}">
                <a16:creationId xmlns:a16="http://schemas.microsoft.com/office/drawing/2014/main" id="{72599973-50F6-4C0A-3B05-ADDA881023D2}"/>
              </a:ext>
            </a:extLst>
          </p:cNvPr>
          <p:cNvCxnSpPr/>
          <p:nvPr/>
        </p:nvCxnSpPr>
        <p:spPr bwMode="auto">
          <a:xfrm flipH="1" flipV="1">
            <a:off x="4964607" y="2421413"/>
            <a:ext cx="9814" cy="993495"/>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mc:AlternateContent xmlns:mc="http://schemas.openxmlformats.org/markup-compatibility/2006" xmlns:a14="http://schemas.microsoft.com/office/drawing/2010/main">
        <mc:Choice Requires="a14">
          <p:sp>
            <p:nvSpPr>
              <p:cNvPr id="26" name="Rettangolo 25">
                <a:extLst>
                  <a:ext uri="{FF2B5EF4-FFF2-40B4-BE49-F238E27FC236}">
                    <a16:creationId xmlns:a16="http://schemas.microsoft.com/office/drawing/2014/main" id="{C38347AC-D106-7F0D-3D28-0FBC6450A747}"/>
                  </a:ext>
                </a:extLst>
              </p:cNvPr>
              <p:cNvSpPr/>
              <p:nvPr/>
            </p:nvSpPr>
            <p:spPr bwMode="auto">
              <a:xfrm>
                <a:off x="4439697" y="3338917"/>
                <a:ext cx="495743"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𝑌</m:t>
                      </m:r>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26" name="Rettangolo 25">
                <a:extLst>
                  <a:ext uri="{FF2B5EF4-FFF2-40B4-BE49-F238E27FC236}">
                    <a16:creationId xmlns:a16="http://schemas.microsoft.com/office/drawing/2014/main" id="{C38347AC-D106-7F0D-3D28-0FBC6450A747}"/>
                  </a:ext>
                </a:extLst>
              </p:cNvPr>
              <p:cNvSpPr>
                <a:spLocks noRot="1" noChangeAspect="1" noMove="1" noResize="1" noEditPoints="1" noAdjustHandles="1" noChangeArrowheads="1" noChangeShapeType="1" noTextEdit="1"/>
              </p:cNvSpPr>
              <p:nvPr/>
            </p:nvSpPr>
            <p:spPr bwMode="auto">
              <a:xfrm>
                <a:off x="4439697" y="3338917"/>
                <a:ext cx="495743" cy="576064"/>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Rettangolo 26">
                <a:extLst>
                  <a:ext uri="{FF2B5EF4-FFF2-40B4-BE49-F238E27FC236}">
                    <a16:creationId xmlns:a16="http://schemas.microsoft.com/office/drawing/2014/main" id="{9623F169-39CC-7AFD-94E0-2B55F5CFF7C4}"/>
                  </a:ext>
                </a:extLst>
              </p:cNvPr>
              <p:cNvSpPr/>
              <p:nvPr/>
            </p:nvSpPr>
            <p:spPr bwMode="auto">
              <a:xfrm>
                <a:off x="4819509" y="3356158"/>
                <a:ext cx="495743"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pPr>
                        <m:e>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𝑌</m:t>
                          </m:r>
                        </m:e>
                        <m:sup>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m:t>
                          </m:r>
                        </m:sup>
                      </m:sSup>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27" name="Rettangolo 26">
                <a:extLst>
                  <a:ext uri="{FF2B5EF4-FFF2-40B4-BE49-F238E27FC236}">
                    <a16:creationId xmlns:a16="http://schemas.microsoft.com/office/drawing/2014/main" id="{9623F169-39CC-7AFD-94E0-2B55F5CFF7C4}"/>
                  </a:ext>
                </a:extLst>
              </p:cNvPr>
              <p:cNvSpPr>
                <a:spLocks noRot="1" noChangeAspect="1" noMove="1" noResize="1" noEditPoints="1" noAdjustHandles="1" noChangeArrowheads="1" noChangeShapeType="1" noTextEdit="1"/>
              </p:cNvSpPr>
              <p:nvPr/>
            </p:nvSpPr>
            <p:spPr bwMode="auto">
              <a:xfrm>
                <a:off x="4819509" y="3356158"/>
                <a:ext cx="495743" cy="576064"/>
              </a:xfrm>
              <a:prstGeom prst="rect">
                <a:avLst/>
              </a:prstGeom>
              <a:blipFill>
                <a:blip r:embed="rId9"/>
                <a:stretch>
                  <a:fillRect l="-12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spTree>
    <p:extLst>
      <p:ext uri="{BB962C8B-B14F-4D97-AF65-F5344CB8AC3E}">
        <p14:creationId xmlns:p14="http://schemas.microsoft.com/office/powerpoint/2010/main" val="347542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10"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P spid="49" grpId="0"/>
      <p:bldP spid="20"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245232" y="6443"/>
            <a:ext cx="8712968" cy="490676"/>
          </a:xfrm>
        </p:spPr>
        <p:txBody>
          <a:bodyPr/>
          <a:lstStyle/>
          <a:p>
            <a:pPr eaLnBrk="1" hangingPunct="1"/>
            <a:r>
              <a:rPr lang="en-GB" altLang="it-IT" dirty="0" err="1">
                <a:latin typeface="Garamond" panose="02020404030301010803" pitchFamily="18" charset="0"/>
              </a:rPr>
              <a:t>Politica</a:t>
            </a:r>
            <a:r>
              <a:rPr lang="en-GB" altLang="it-IT" dirty="0">
                <a:latin typeface="Garamond" panose="02020404030301010803" pitchFamily="18" charset="0"/>
              </a:rPr>
              <a:t> </a:t>
            </a:r>
            <a:r>
              <a:rPr lang="en-GB" altLang="it-IT" dirty="0" err="1">
                <a:latin typeface="Garamond" panose="02020404030301010803" pitchFamily="18" charset="0"/>
              </a:rPr>
              <a:t>fiscale</a:t>
            </a:r>
            <a:r>
              <a:rPr lang="en-GB" altLang="it-IT" dirty="0">
                <a:latin typeface="Garamond" panose="02020404030301010803" pitchFamily="18" charset="0"/>
              </a:rPr>
              <a:t> </a:t>
            </a:r>
            <a:r>
              <a:rPr lang="en-GB" altLang="it-IT" dirty="0" err="1">
                <a:latin typeface="Garamond" panose="02020404030301010803" pitchFamily="18" charset="0"/>
              </a:rPr>
              <a:t>espansiva</a:t>
            </a:r>
            <a:r>
              <a:rPr lang="en-GB" altLang="it-IT" dirty="0">
                <a:latin typeface="Garamond" panose="02020404030301010803" pitchFamily="18" charset="0"/>
              </a:rPr>
              <a:t> (con LM </a:t>
            </a:r>
            <a:r>
              <a:rPr lang="en-GB" altLang="it-IT" dirty="0" err="1">
                <a:latin typeface="Garamond" panose="02020404030301010803" pitchFamily="18" charset="0"/>
              </a:rPr>
              <a:t>obbiliqua</a:t>
            </a:r>
            <a:r>
              <a:rPr lang="en-GB" altLang="it-IT" dirty="0">
                <a:latin typeface="Garamond" panose="02020404030301010803" pitchFamily="18" charset="0"/>
              </a:rPr>
              <a:t>) </a:t>
            </a:r>
          </a:p>
        </p:txBody>
      </p:sp>
      <p:cxnSp>
        <p:nvCxnSpPr>
          <p:cNvPr id="7" name="Connettore 2 6">
            <a:extLst>
              <a:ext uri="{FF2B5EF4-FFF2-40B4-BE49-F238E27FC236}">
                <a16:creationId xmlns:a16="http://schemas.microsoft.com/office/drawing/2014/main" id="{57193540-F45A-42C6-BA72-A5C878CDFB5E}"/>
              </a:ext>
            </a:extLst>
          </p:cNvPr>
          <p:cNvCxnSpPr>
            <a:cxnSpLocks/>
          </p:cNvCxnSpPr>
          <p:nvPr/>
        </p:nvCxnSpPr>
        <p:spPr bwMode="auto">
          <a:xfrm flipV="1">
            <a:off x="3015217" y="548680"/>
            <a:ext cx="0" cy="2880320"/>
          </a:xfrm>
          <a:prstGeom prst="straightConnector1">
            <a:avLst/>
          </a:prstGeom>
          <a:ln w="19050">
            <a:solidFill>
              <a:schemeClr val="tx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Connettore 2 10">
            <a:extLst>
              <a:ext uri="{FF2B5EF4-FFF2-40B4-BE49-F238E27FC236}">
                <a16:creationId xmlns:a16="http://schemas.microsoft.com/office/drawing/2014/main" id="{AF29D505-1B23-408D-AD13-83C0CF16CB21}"/>
              </a:ext>
            </a:extLst>
          </p:cNvPr>
          <p:cNvCxnSpPr>
            <a:cxnSpLocks/>
          </p:cNvCxnSpPr>
          <p:nvPr/>
        </p:nvCxnSpPr>
        <p:spPr bwMode="auto">
          <a:xfrm>
            <a:off x="3015217" y="3429000"/>
            <a:ext cx="3600400" cy="0"/>
          </a:xfrm>
          <a:prstGeom prst="straightConnector1">
            <a:avLst/>
          </a:prstGeom>
          <a:ln w="19050">
            <a:solidFill>
              <a:schemeClr val="tx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8" name="Rettangolo 17">
            <a:extLst>
              <a:ext uri="{FF2B5EF4-FFF2-40B4-BE49-F238E27FC236}">
                <a16:creationId xmlns:a16="http://schemas.microsoft.com/office/drawing/2014/main" id="{3F1BA280-EFFD-41DF-A221-C7A9E0EF407B}"/>
              </a:ext>
            </a:extLst>
          </p:cNvPr>
          <p:cNvSpPr/>
          <p:nvPr/>
        </p:nvSpPr>
        <p:spPr bwMode="auto">
          <a:xfrm>
            <a:off x="6262417" y="3396839"/>
            <a:ext cx="32403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a:t>
            </a:r>
          </a:p>
        </p:txBody>
      </p:sp>
      <p:sp>
        <p:nvSpPr>
          <p:cNvPr id="21" name="Rettangolo 20">
            <a:extLst>
              <a:ext uri="{FF2B5EF4-FFF2-40B4-BE49-F238E27FC236}">
                <a16:creationId xmlns:a16="http://schemas.microsoft.com/office/drawing/2014/main" id="{A05FDFDE-1ECB-4CD3-B011-C312272F5B21}"/>
              </a:ext>
            </a:extLst>
          </p:cNvPr>
          <p:cNvSpPr/>
          <p:nvPr/>
        </p:nvSpPr>
        <p:spPr bwMode="auto">
          <a:xfrm>
            <a:off x="2583169" y="404664"/>
            <a:ext cx="32403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p>
        </p:txBody>
      </p:sp>
      <p:cxnSp>
        <p:nvCxnSpPr>
          <p:cNvPr id="23" name="Connettore diritto 22">
            <a:extLst>
              <a:ext uri="{FF2B5EF4-FFF2-40B4-BE49-F238E27FC236}">
                <a16:creationId xmlns:a16="http://schemas.microsoft.com/office/drawing/2014/main" id="{82897C27-AD95-4BAA-B703-2761A23549D3}"/>
              </a:ext>
            </a:extLst>
          </p:cNvPr>
          <p:cNvCxnSpPr/>
          <p:nvPr/>
        </p:nvCxnSpPr>
        <p:spPr bwMode="auto">
          <a:xfrm flipV="1">
            <a:off x="3634253" y="1126337"/>
            <a:ext cx="1944216" cy="1927329"/>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8" name="Connettore diritto 27">
            <a:extLst>
              <a:ext uri="{FF2B5EF4-FFF2-40B4-BE49-F238E27FC236}">
                <a16:creationId xmlns:a16="http://schemas.microsoft.com/office/drawing/2014/main" id="{B6B2B8FA-7EC7-4DBE-AF3B-CDB13D9C786E}"/>
              </a:ext>
            </a:extLst>
          </p:cNvPr>
          <p:cNvCxnSpPr/>
          <p:nvPr/>
        </p:nvCxnSpPr>
        <p:spPr bwMode="auto">
          <a:xfrm flipH="1" flipV="1">
            <a:off x="3522211" y="992353"/>
            <a:ext cx="2295872" cy="225602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mc:AlternateContent xmlns:mc="http://schemas.openxmlformats.org/markup-compatibility/2006" xmlns:a14="http://schemas.microsoft.com/office/drawing/2010/main">
        <mc:Choice Requires="a14">
          <p:sp>
            <p:nvSpPr>
              <p:cNvPr id="32" name="Rettangolo 31">
                <a:extLst>
                  <a:ext uri="{FF2B5EF4-FFF2-40B4-BE49-F238E27FC236}">
                    <a16:creationId xmlns:a16="http://schemas.microsoft.com/office/drawing/2014/main" id="{6BC394A7-1B9C-4043-A3DA-BB40BF1E72A4}"/>
                  </a:ext>
                </a:extLst>
              </p:cNvPr>
              <p:cNvSpPr/>
              <p:nvPr/>
            </p:nvSpPr>
            <p:spPr bwMode="auto">
              <a:xfrm>
                <a:off x="5096547" y="2882588"/>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𝐼𝑆</m:t>
                      </m:r>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2" name="Rettangolo 31">
                <a:extLst>
                  <a:ext uri="{FF2B5EF4-FFF2-40B4-BE49-F238E27FC236}">
                    <a16:creationId xmlns:a16="http://schemas.microsoft.com/office/drawing/2014/main" id="{6BC394A7-1B9C-4043-A3DA-BB40BF1E72A4}"/>
                  </a:ext>
                </a:extLst>
              </p:cNvPr>
              <p:cNvSpPr>
                <a:spLocks noRot="1" noChangeAspect="1" noMove="1" noResize="1" noEditPoints="1" noAdjustHandles="1" noChangeArrowheads="1" noChangeShapeType="1" noTextEdit="1"/>
              </p:cNvSpPr>
              <p:nvPr/>
            </p:nvSpPr>
            <p:spPr bwMode="auto">
              <a:xfrm>
                <a:off x="5096547" y="2882588"/>
                <a:ext cx="324034" cy="576064"/>
              </a:xfrm>
              <a:prstGeom prst="rect">
                <a:avLst/>
              </a:prstGeom>
              <a:blipFill>
                <a:blip r:embed="rId3"/>
                <a:stretch>
                  <a:fillRect l="-3774" r="-471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Rettangolo 32">
                <a:extLst>
                  <a:ext uri="{FF2B5EF4-FFF2-40B4-BE49-F238E27FC236}">
                    <a16:creationId xmlns:a16="http://schemas.microsoft.com/office/drawing/2014/main" id="{D3BED3E0-1212-4728-8989-AAA5AE130FC5}"/>
                  </a:ext>
                </a:extLst>
              </p:cNvPr>
              <p:cNvSpPr/>
              <p:nvPr/>
            </p:nvSpPr>
            <p:spPr bwMode="auto">
              <a:xfrm>
                <a:off x="5106824" y="719018"/>
                <a:ext cx="324034" cy="683505"/>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𝐿𝑀</m:t>
                      </m:r>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3" name="Rettangolo 32">
                <a:extLst>
                  <a:ext uri="{FF2B5EF4-FFF2-40B4-BE49-F238E27FC236}">
                    <a16:creationId xmlns:a16="http://schemas.microsoft.com/office/drawing/2014/main" id="{D3BED3E0-1212-4728-8989-AAA5AE130FC5}"/>
                  </a:ext>
                </a:extLst>
              </p:cNvPr>
              <p:cNvSpPr>
                <a:spLocks noRot="1" noChangeAspect="1" noMove="1" noResize="1" noEditPoints="1" noAdjustHandles="1" noChangeArrowheads="1" noChangeShapeType="1" noTextEdit="1"/>
              </p:cNvSpPr>
              <p:nvPr/>
            </p:nvSpPr>
            <p:spPr bwMode="auto">
              <a:xfrm>
                <a:off x="5106824" y="719018"/>
                <a:ext cx="324034" cy="683505"/>
              </a:xfrm>
              <a:prstGeom prst="rect">
                <a:avLst/>
              </a:prstGeom>
              <a:blipFill>
                <a:blip r:embed="rId4"/>
                <a:stretch>
                  <a:fillRect l="-5660" r="-924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Rettangolo 35">
                <a:extLst>
                  <a:ext uri="{FF2B5EF4-FFF2-40B4-BE49-F238E27FC236}">
                    <a16:creationId xmlns:a16="http://schemas.microsoft.com/office/drawing/2014/main" id="{C7CC8B93-5556-40C2-B88D-73477B5B19A6}"/>
                  </a:ext>
                </a:extLst>
              </p:cNvPr>
              <p:cNvSpPr/>
              <p:nvPr/>
            </p:nvSpPr>
            <p:spPr bwMode="auto">
              <a:xfrm>
                <a:off x="2628454" y="1848975"/>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𝑟</m:t>
                      </m:r>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6" name="Rettangolo 35">
                <a:extLst>
                  <a:ext uri="{FF2B5EF4-FFF2-40B4-BE49-F238E27FC236}">
                    <a16:creationId xmlns:a16="http://schemas.microsoft.com/office/drawing/2014/main" id="{C7CC8B93-5556-40C2-B88D-73477B5B19A6}"/>
                  </a:ext>
                </a:extLst>
              </p:cNvPr>
              <p:cNvSpPr>
                <a:spLocks noRot="1" noChangeAspect="1" noMove="1" noResize="1" noEditPoints="1" noAdjustHandles="1" noChangeArrowheads="1" noChangeShapeType="1" noTextEdit="1"/>
              </p:cNvSpPr>
              <p:nvPr/>
            </p:nvSpPr>
            <p:spPr bwMode="auto">
              <a:xfrm>
                <a:off x="2628454" y="1848975"/>
                <a:ext cx="324034" cy="576064"/>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cxnSp>
        <p:nvCxnSpPr>
          <p:cNvPr id="38" name="Connettore diritto 37">
            <a:extLst>
              <a:ext uri="{FF2B5EF4-FFF2-40B4-BE49-F238E27FC236}">
                <a16:creationId xmlns:a16="http://schemas.microsoft.com/office/drawing/2014/main" id="{368238E6-02D2-4284-ACC8-1EA98215C760}"/>
              </a:ext>
            </a:extLst>
          </p:cNvPr>
          <p:cNvCxnSpPr/>
          <p:nvPr/>
        </p:nvCxnSpPr>
        <p:spPr bwMode="auto">
          <a:xfrm>
            <a:off x="3034930" y="2090001"/>
            <a:ext cx="1604575" cy="0"/>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3" name="Connettore diritto 42">
            <a:extLst>
              <a:ext uri="{FF2B5EF4-FFF2-40B4-BE49-F238E27FC236}">
                <a16:creationId xmlns:a16="http://schemas.microsoft.com/office/drawing/2014/main" id="{DEE8691C-7FD6-459B-92A0-5CC7B8DB8306}"/>
              </a:ext>
            </a:extLst>
          </p:cNvPr>
          <p:cNvCxnSpPr/>
          <p:nvPr/>
        </p:nvCxnSpPr>
        <p:spPr bwMode="auto">
          <a:xfrm flipH="1" flipV="1">
            <a:off x="3856112" y="623429"/>
            <a:ext cx="2295872" cy="225602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mc:AlternateContent xmlns:mc="http://schemas.openxmlformats.org/markup-compatibility/2006" xmlns:a14="http://schemas.microsoft.com/office/drawing/2010/main">
        <mc:Choice Requires="a14">
          <p:sp>
            <p:nvSpPr>
              <p:cNvPr id="44" name="Rettangolo 43">
                <a:extLst>
                  <a:ext uri="{FF2B5EF4-FFF2-40B4-BE49-F238E27FC236}">
                    <a16:creationId xmlns:a16="http://schemas.microsoft.com/office/drawing/2014/main" id="{7A7DD79C-3CA0-4F7A-AF2D-6E40776FBE8F}"/>
                  </a:ext>
                </a:extLst>
              </p:cNvPr>
              <p:cNvSpPr/>
              <p:nvPr/>
            </p:nvSpPr>
            <p:spPr bwMode="auto">
              <a:xfrm>
                <a:off x="5715908" y="2135680"/>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𝐼</m:t>
                      </m:r>
                      <m:sSup>
                        <m:sSupPr>
                          <m:ctrlP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pPr>
                        <m:e>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𝑆</m:t>
                          </m:r>
                        </m:e>
                        <m:sup>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m:t>
                          </m:r>
                        </m:sup>
                      </m:sSup>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44" name="Rettangolo 43">
                <a:extLst>
                  <a:ext uri="{FF2B5EF4-FFF2-40B4-BE49-F238E27FC236}">
                    <a16:creationId xmlns:a16="http://schemas.microsoft.com/office/drawing/2014/main" id="{7A7DD79C-3CA0-4F7A-AF2D-6E40776FBE8F}"/>
                  </a:ext>
                </a:extLst>
              </p:cNvPr>
              <p:cNvSpPr>
                <a:spLocks noRot="1" noChangeAspect="1" noMove="1" noResize="1" noEditPoints="1" noAdjustHandles="1" noChangeArrowheads="1" noChangeShapeType="1" noTextEdit="1"/>
              </p:cNvSpPr>
              <p:nvPr/>
            </p:nvSpPr>
            <p:spPr bwMode="auto">
              <a:xfrm>
                <a:off x="5715908" y="2135680"/>
                <a:ext cx="324034" cy="576064"/>
              </a:xfrm>
              <a:prstGeom prst="rect">
                <a:avLst/>
              </a:prstGeom>
              <a:blipFill>
                <a:blip r:embed="rId6"/>
                <a:stretch>
                  <a:fillRect l="-5660" r="-660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9" name="Rettangolo 48">
                <a:extLst>
                  <a:ext uri="{FF2B5EF4-FFF2-40B4-BE49-F238E27FC236}">
                    <a16:creationId xmlns:a16="http://schemas.microsoft.com/office/drawing/2014/main" id="{D3CEFD65-5DAC-428A-85A2-D797D2A03422}"/>
                  </a:ext>
                </a:extLst>
              </p:cNvPr>
              <p:cNvSpPr/>
              <p:nvPr/>
            </p:nvSpPr>
            <p:spPr bwMode="auto">
              <a:xfrm>
                <a:off x="2648974" y="1411654"/>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pPr>
                        <m:e>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𝑟</m:t>
                          </m:r>
                        </m:e>
                        <m:sup>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m:t>
                          </m:r>
                        </m:sup>
                      </m:sSup>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49" name="Rettangolo 48">
                <a:extLst>
                  <a:ext uri="{FF2B5EF4-FFF2-40B4-BE49-F238E27FC236}">
                    <a16:creationId xmlns:a16="http://schemas.microsoft.com/office/drawing/2014/main" id="{D3CEFD65-5DAC-428A-85A2-D797D2A03422}"/>
                  </a:ext>
                </a:extLst>
              </p:cNvPr>
              <p:cNvSpPr>
                <a:spLocks noRot="1" noChangeAspect="1" noMove="1" noResize="1" noEditPoints="1" noAdjustHandles="1" noChangeArrowheads="1" noChangeShapeType="1" noTextEdit="1"/>
              </p:cNvSpPr>
              <p:nvPr/>
            </p:nvSpPr>
            <p:spPr bwMode="auto">
              <a:xfrm>
                <a:off x="2648974" y="1411654"/>
                <a:ext cx="324034" cy="576064"/>
              </a:xfrm>
              <a:prstGeom prst="rect">
                <a:avLst/>
              </a:prstGeom>
              <a:blipFill>
                <a:blip r:embed="rId7"/>
                <a:stretch>
                  <a:fillRect r="-207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cxnSp>
        <p:nvCxnSpPr>
          <p:cNvPr id="50" name="Connettore diritto 49">
            <a:extLst>
              <a:ext uri="{FF2B5EF4-FFF2-40B4-BE49-F238E27FC236}">
                <a16:creationId xmlns:a16="http://schemas.microsoft.com/office/drawing/2014/main" id="{6D2EA454-24D1-48BE-950A-9A82CFA74C8D}"/>
              </a:ext>
            </a:extLst>
          </p:cNvPr>
          <p:cNvCxnSpPr/>
          <p:nvPr/>
        </p:nvCxnSpPr>
        <p:spPr bwMode="auto">
          <a:xfrm>
            <a:off x="3015217" y="1700808"/>
            <a:ext cx="1988831" cy="0"/>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1" name="Marcador de contenido 2">
            <a:extLst>
              <a:ext uri="{FF2B5EF4-FFF2-40B4-BE49-F238E27FC236}">
                <a16:creationId xmlns:a16="http://schemas.microsoft.com/office/drawing/2014/main" id="{486729FE-C7D3-41CC-94BD-292671CC4BDB}"/>
              </a:ext>
            </a:extLst>
          </p:cNvPr>
          <p:cNvSpPr txBox="1">
            <a:spLocks/>
          </p:cNvSpPr>
          <p:nvPr/>
        </p:nvSpPr>
        <p:spPr bwMode="auto">
          <a:xfrm>
            <a:off x="329606" y="3807571"/>
            <a:ext cx="8544219"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L’aumento della spesa pubblica o la diminuzione dell’aliquota fiscale  (politica fiscale espansiva) genera un aumento della domanda, del reddito e della produzione. Ad ogni modo, a causa dell’aumento del tasso d’interesse innescato dalla stessa espansione fiscale, questo tipo di policy ha un effetto spiazzamento sugli investimenti privati (questi ultimi aumentano tramite l’effetto acceleratore perché aumenta il reddito, ma sono anche negativamente influenzati dall’aumento del tasso d’interesse). Difatti, il parallelo aumento della domanda di moneta (per scambiare un maggior livello di produzione), se l’offerta di moneta rimane costante (LM fissa), porta ad un aumento del tasso d’interesse. </a:t>
            </a:r>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Un aumento della spesa pubblica figura come una riduzione del capitale disponibile: lo Stato tramite la tassazione o vendendo titoli pubblici si appropria di una quota parte dell’output di pieno impiego riducendo il livello di risparmi. Ne segue che un aumento della spesa pubblica, producendo uno shock negativo sull’offerta di capitale causa un aumento del saggio di profitto, una diminuzione del salario reale e del PIL.  </a:t>
            </a:r>
          </a:p>
          <a:p>
            <a:pPr algn="just"/>
            <a:endParaRPr lang="it-IT" sz="2000" dirty="0">
              <a:latin typeface="Times New Roman" panose="02020603050405020304" pitchFamily="18" charset="0"/>
              <a:cs typeface="Times New Roman" panose="02020603050405020304" pitchFamily="18" charset="0"/>
            </a:endParaRPr>
          </a:p>
        </p:txBody>
      </p:sp>
      <p:cxnSp>
        <p:nvCxnSpPr>
          <p:cNvPr id="39" name="Connettore diritto 38">
            <a:extLst>
              <a:ext uri="{FF2B5EF4-FFF2-40B4-BE49-F238E27FC236}">
                <a16:creationId xmlns:a16="http://schemas.microsoft.com/office/drawing/2014/main" id="{8DE261D0-9C39-F4AC-EAB4-76782F9DBFC3}"/>
              </a:ext>
            </a:extLst>
          </p:cNvPr>
          <p:cNvCxnSpPr/>
          <p:nvPr/>
        </p:nvCxnSpPr>
        <p:spPr bwMode="auto">
          <a:xfrm>
            <a:off x="4639505" y="2135680"/>
            <a:ext cx="0" cy="1306838"/>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6" name="Connettore diritto 45">
            <a:extLst>
              <a:ext uri="{FF2B5EF4-FFF2-40B4-BE49-F238E27FC236}">
                <a16:creationId xmlns:a16="http://schemas.microsoft.com/office/drawing/2014/main" id="{5A81366C-F5E4-BDD0-FFDF-D4E7A44D63AD}"/>
              </a:ext>
            </a:extLst>
          </p:cNvPr>
          <p:cNvCxnSpPr/>
          <p:nvPr/>
        </p:nvCxnSpPr>
        <p:spPr bwMode="auto">
          <a:xfrm>
            <a:off x="5004048" y="1771620"/>
            <a:ext cx="0" cy="1670898"/>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7" name="Rettangolo 46">
            <a:extLst>
              <a:ext uri="{FF2B5EF4-FFF2-40B4-BE49-F238E27FC236}">
                <a16:creationId xmlns:a16="http://schemas.microsoft.com/office/drawing/2014/main" id="{9464FF14-78E3-0DC4-1FE5-0FEABE2A3118}"/>
              </a:ext>
            </a:extLst>
          </p:cNvPr>
          <p:cNvSpPr/>
          <p:nvPr/>
        </p:nvSpPr>
        <p:spPr bwMode="auto">
          <a:xfrm>
            <a:off x="4451494" y="3380770"/>
            <a:ext cx="32403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a:t>
            </a:r>
          </a:p>
        </p:txBody>
      </p:sp>
      <mc:AlternateContent xmlns:mc="http://schemas.openxmlformats.org/markup-compatibility/2006" xmlns:a14="http://schemas.microsoft.com/office/drawing/2010/main">
        <mc:Choice Requires="a14">
          <p:sp>
            <p:nvSpPr>
              <p:cNvPr id="51" name="Rettangolo 50">
                <a:extLst>
                  <a:ext uri="{FF2B5EF4-FFF2-40B4-BE49-F238E27FC236}">
                    <a16:creationId xmlns:a16="http://schemas.microsoft.com/office/drawing/2014/main" id="{746A0027-3635-152B-25E9-A82EE0EBDD10}"/>
                  </a:ext>
                </a:extLst>
              </p:cNvPr>
              <p:cNvSpPr/>
              <p:nvPr/>
            </p:nvSpPr>
            <p:spPr bwMode="auto">
              <a:xfrm>
                <a:off x="4799538" y="3374689"/>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pPr>
                        <m:e>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𝑌</m:t>
                          </m:r>
                        </m:e>
                        <m:sup>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m:t>
                          </m:r>
                        </m:sup>
                      </m:sSup>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51" name="Rettangolo 50">
                <a:extLst>
                  <a:ext uri="{FF2B5EF4-FFF2-40B4-BE49-F238E27FC236}">
                    <a16:creationId xmlns:a16="http://schemas.microsoft.com/office/drawing/2014/main" id="{746A0027-3635-152B-25E9-A82EE0EBDD10}"/>
                  </a:ext>
                </a:extLst>
              </p:cNvPr>
              <p:cNvSpPr>
                <a:spLocks noRot="1" noChangeAspect="1" noMove="1" noResize="1" noEditPoints="1" noAdjustHandles="1" noChangeArrowheads="1" noChangeShapeType="1" noTextEdit="1"/>
              </p:cNvSpPr>
              <p:nvPr/>
            </p:nvSpPr>
            <p:spPr bwMode="auto">
              <a:xfrm>
                <a:off x="4799538" y="3374689"/>
                <a:ext cx="324034" cy="576064"/>
              </a:xfrm>
              <a:prstGeom prst="rect">
                <a:avLst/>
              </a:prstGeom>
              <a:blipFill>
                <a:blip r:embed="rId8"/>
                <a:stretch>
                  <a:fillRect l="-3774" r="-320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spTree>
    <p:extLst>
      <p:ext uri="{BB962C8B-B14F-4D97-AF65-F5344CB8AC3E}">
        <p14:creationId xmlns:p14="http://schemas.microsoft.com/office/powerpoint/2010/main" val="69731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10"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P spid="44" grpId="0"/>
      <p:bldP spid="49" grpId="0"/>
      <p:bldP spid="47" grpId="0"/>
      <p:bldP spid="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245232" y="6443"/>
            <a:ext cx="8712968" cy="490676"/>
          </a:xfrm>
        </p:spPr>
        <p:txBody>
          <a:bodyPr/>
          <a:lstStyle/>
          <a:p>
            <a:pPr eaLnBrk="1" hangingPunct="1"/>
            <a:r>
              <a:rPr lang="en-GB" altLang="it-IT" dirty="0" err="1">
                <a:latin typeface="Garamond" panose="02020404030301010803" pitchFamily="18" charset="0"/>
              </a:rPr>
              <a:t>Coordinamento</a:t>
            </a:r>
            <a:r>
              <a:rPr lang="en-GB" altLang="it-IT" dirty="0">
                <a:latin typeface="Garamond" panose="02020404030301010803" pitchFamily="18" charset="0"/>
              </a:rPr>
              <a:t> </a:t>
            </a:r>
            <a:r>
              <a:rPr lang="en-GB" altLang="it-IT" dirty="0" err="1">
                <a:latin typeface="Garamond" panose="02020404030301010803" pitchFamily="18" charset="0"/>
              </a:rPr>
              <a:t>tra</a:t>
            </a:r>
            <a:r>
              <a:rPr lang="en-GB" altLang="it-IT" dirty="0">
                <a:latin typeface="Garamond" panose="02020404030301010803" pitchFamily="18" charset="0"/>
              </a:rPr>
              <a:t> </a:t>
            </a:r>
            <a:r>
              <a:rPr lang="en-GB" altLang="it-IT" dirty="0" err="1">
                <a:latin typeface="Garamond" panose="02020404030301010803" pitchFamily="18" charset="0"/>
              </a:rPr>
              <a:t>politica</a:t>
            </a:r>
            <a:r>
              <a:rPr lang="en-GB" altLang="it-IT" dirty="0">
                <a:latin typeface="Garamond" panose="02020404030301010803" pitchFamily="18" charset="0"/>
              </a:rPr>
              <a:t> fiscal e </a:t>
            </a:r>
            <a:r>
              <a:rPr lang="en-GB" altLang="it-IT" dirty="0" err="1">
                <a:latin typeface="Garamond" panose="02020404030301010803" pitchFamily="18" charset="0"/>
              </a:rPr>
              <a:t>monetaria</a:t>
            </a:r>
            <a:r>
              <a:rPr lang="en-GB" altLang="it-IT" dirty="0">
                <a:latin typeface="Garamond" panose="02020404030301010803" pitchFamily="18" charset="0"/>
              </a:rPr>
              <a:t> (con LM </a:t>
            </a:r>
            <a:r>
              <a:rPr lang="en-GB" altLang="it-IT" dirty="0" err="1">
                <a:latin typeface="Garamond" panose="02020404030301010803" pitchFamily="18" charset="0"/>
              </a:rPr>
              <a:t>obbiliqua</a:t>
            </a:r>
            <a:r>
              <a:rPr lang="en-GB" altLang="it-IT" dirty="0">
                <a:latin typeface="Garamond" panose="02020404030301010803" pitchFamily="18" charset="0"/>
              </a:rPr>
              <a:t>) </a:t>
            </a:r>
          </a:p>
        </p:txBody>
      </p:sp>
      <p:cxnSp>
        <p:nvCxnSpPr>
          <p:cNvPr id="7" name="Connettore 2 6">
            <a:extLst>
              <a:ext uri="{FF2B5EF4-FFF2-40B4-BE49-F238E27FC236}">
                <a16:creationId xmlns:a16="http://schemas.microsoft.com/office/drawing/2014/main" id="{57193540-F45A-42C6-BA72-A5C878CDFB5E}"/>
              </a:ext>
            </a:extLst>
          </p:cNvPr>
          <p:cNvCxnSpPr>
            <a:cxnSpLocks/>
          </p:cNvCxnSpPr>
          <p:nvPr/>
        </p:nvCxnSpPr>
        <p:spPr bwMode="auto">
          <a:xfrm flipV="1">
            <a:off x="3015217" y="548680"/>
            <a:ext cx="0" cy="2880320"/>
          </a:xfrm>
          <a:prstGeom prst="straightConnector1">
            <a:avLst/>
          </a:prstGeom>
          <a:ln w="19050">
            <a:solidFill>
              <a:schemeClr val="tx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Connettore 2 10">
            <a:extLst>
              <a:ext uri="{FF2B5EF4-FFF2-40B4-BE49-F238E27FC236}">
                <a16:creationId xmlns:a16="http://schemas.microsoft.com/office/drawing/2014/main" id="{AF29D505-1B23-408D-AD13-83C0CF16CB21}"/>
              </a:ext>
            </a:extLst>
          </p:cNvPr>
          <p:cNvCxnSpPr>
            <a:cxnSpLocks/>
          </p:cNvCxnSpPr>
          <p:nvPr/>
        </p:nvCxnSpPr>
        <p:spPr bwMode="auto">
          <a:xfrm>
            <a:off x="3015217" y="3429000"/>
            <a:ext cx="3600400" cy="0"/>
          </a:xfrm>
          <a:prstGeom prst="straightConnector1">
            <a:avLst/>
          </a:prstGeom>
          <a:ln w="19050">
            <a:solidFill>
              <a:schemeClr val="tx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8" name="Rettangolo 17">
            <a:extLst>
              <a:ext uri="{FF2B5EF4-FFF2-40B4-BE49-F238E27FC236}">
                <a16:creationId xmlns:a16="http://schemas.microsoft.com/office/drawing/2014/main" id="{3F1BA280-EFFD-41DF-A221-C7A9E0EF407B}"/>
              </a:ext>
            </a:extLst>
          </p:cNvPr>
          <p:cNvSpPr/>
          <p:nvPr/>
        </p:nvSpPr>
        <p:spPr bwMode="auto">
          <a:xfrm>
            <a:off x="6262417" y="3396839"/>
            <a:ext cx="32403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a:t>
            </a:r>
          </a:p>
        </p:txBody>
      </p:sp>
      <p:sp>
        <p:nvSpPr>
          <p:cNvPr id="21" name="Rettangolo 20">
            <a:extLst>
              <a:ext uri="{FF2B5EF4-FFF2-40B4-BE49-F238E27FC236}">
                <a16:creationId xmlns:a16="http://schemas.microsoft.com/office/drawing/2014/main" id="{A05FDFDE-1ECB-4CD3-B011-C312272F5B21}"/>
              </a:ext>
            </a:extLst>
          </p:cNvPr>
          <p:cNvSpPr/>
          <p:nvPr/>
        </p:nvSpPr>
        <p:spPr bwMode="auto">
          <a:xfrm>
            <a:off x="2583169" y="404664"/>
            <a:ext cx="32403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p>
        </p:txBody>
      </p:sp>
      <p:cxnSp>
        <p:nvCxnSpPr>
          <p:cNvPr id="23" name="Connettore diritto 22">
            <a:extLst>
              <a:ext uri="{FF2B5EF4-FFF2-40B4-BE49-F238E27FC236}">
                <a16:creationId xmlns:a16="http://schemas.microsoft.com/office/drawing/2014/main" id="{82897C27-AD95-4BAA-B703-2761A23549D3}"/>
              </a:ext>
            </a:extLst>
          </p:cNvPr>
          <p:cNvCxnSpPr/>
          <p:nvPr/>
        </p:nvCxnSpPr>
        <p:spPr bwMode="auto">
          <a:xfrm flipV="1">
            <a:off x="3634253" y="1126337"/>
            <a:ext cx="1944216" cy="1927329"/>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8" name="Connettore diritto 27">
            <a:extLst>
              <a:ext uri="{FF2B5EF4-FFF2-40B4-BE49-F238E27FC236}">
                <a16:creationId xmlns:a16="http://schemas.microsoft.com/office/drawing/2014/main" id="{B6B2B8FA-7EC7-4DBE-AF3B-CDB13D9C786E}"/>
              </a:ext>
            </a:extLst>
          </p:cNvPr>
          <p:cNvCxnSpPr/>
          <p:nvPr/>
        </p:nvCxnSpPr>
        <p:spPr bwMode="auto">
          <a:xfrm flipH="1" flipV="1">
            <a:off x="3522211" y="992353"/>
            <a:ext cx="2295872" cy="225602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mc:AlternateContent xmlns:mc="http://schemas.openxmlformats.org/markup-compatibility/2006" xmlns:a14="http://schemas.microsoft.com/office/drawing/2010/main">
        <mc:Choice Requires="a14">
          <p:sp>
            <p:nvSpPr>
              <p:cNvPr id="32" name="Rettangolo 31">
                <a:extLst>
                  <a:ext uri="{FF2B5EF4-FFF2-40B4-BE49-F238E27FC236}">
                    <a16:creationId xmlns:a16="http://schemas.microsoft.com/office/drawing/2014/main" id="{6BC394A7-1B9C-4043-A3DA-BB40BF1E72A4}"/>
                  </a:ext>
                </a:extLst>
              </p:cNvPr>
              <p:cNvSpPr/>
              <p:nvPr/>
            </p:nvSpPr>
            <p:spPr bwMode="auto">
              <a:xfrm>
                <a:off x="5096547" y="2882588"/>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𝐼𝑆</m:t>
                      </m:r>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2" name="Rettangolo 31">
                <a:extLst>
                  <a:ext uri="{FF2B5EF4-FFF2-40B4-BE49-F238E27FC236}">
                    <a16:creationId xmlns:a16="http://schemas.microsoft.com/office/drawing/2014/main" id="{6BC394A7-1B9C-4043-A3DA-BB40BF1E72A4}"/>
                  </a:ext>
                </a:extLst>
              </p:cNvPr>
              <p:cNvSpPr>
                <a:spLocks noRot="1" noChangeAspect="1" noMove="1" noResize="1" noEditPoints="1" noAdjustHandles="1" noChangeArrowheads="1" noChangeShapeType="1" noTextEdit="1"/>
              </p:cNvSpPr>
              <p:nvPr/>
            </p:nvSpPr>
            <p:spPr bwMode="auto">
              <a:xfrm>
                <a:off x="5096547" y="2882588"/>
                <a:ext cx="324034" cy="576064"/>
              </a:xfrm>
              <a:prstGeom prst="rect">
                <a:avLst/>
              </a:prstGeom>
              <a:blipFill>
                <a:blip r:embed="rId3"/>
                <a:stretch>
                  <a:fillRect l="-3774" r="-471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Rettangolo 32">
                <a:extLst>
                  <a:ext uri="{FF2B5EF4-FFF2-40B4-BE49-F238E27FC236}">
                    <a16:creationId xmlns:a16="http://schemas.microsoft.com/office/drawing/2014/main" id="{D3BED3E0-1212-4728-8989-AAA5AE130FC5}"/>
                  </a:ext>
                </a:extLst>
              </p:cNvPr>
              <p:cNvSpPr/>
              <p:nvPr/>
            </p:nvSpPr>
            <p:spPr bwMode="auto">
              <a:xfrm>
                <a:off x="5072768" y="711387"/>
                <a:ext cx="933118" cy="683505"/>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𝐿𝑀</m:t>
                      </m:r>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3" name="Rettangolo 32">
                <a:extLst>
                  <a:ext uri="{FF2B5EF4-FFF2-40B4-BE49-F238E27FC236}">
                    <a16:creationId xmlns:a16="http://schemas.microsoft.com/office/drawing/2014/main" id="{D3BED3E0-1212-4728-8989-AAA5AE130FC5}"/>
                  </a:ext>
                </a:extLst>
              </p:cNvPr>
              <p:cNvSpPr>
                <a:spLocks noRot="1" noChangeAspect="1" noMove="1" noResize="1" noEditPoints="1" noAdjustHandles="1" noChangeArrowheads="1" noChangeShapeType="1" noTextEdit="1"/>
              </p:cNvSpPr>
              <p:nvPr/>
            </p:nvSpPr>
            <p:spPr bwMode="auto">
              <a:xfrm>
                <a:off x="5072768" y="711387"/>
                <a:ext cx="933118" cy="68350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Rettangolo 35">
                <a:extLst>
                  <a:ext uri="{FF2B5EF4-FFF2-40B4-BE49-F238E27FC236}">
                    <a16:creationId xmlns:a16="http://schemas.microsoft.com/office/drawing/2014/main" id="{C7CC8B93-5556-40C2-B88D-73477B5B19A6}"/>
                  </a:ext>
                </a:extLst>
              </p:cNvPr>
              <p:cNvSpPr/>
              <p:nvPr/>
            </p:nvSpPr>
            <p:spPr bwMode="auto">
              <a:xfrm>
                <a:off x="2628454" y="1848975"/>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𝑟</m:t>
                      </m:r>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6" name="Rettangolo 35">
                <a:extLst>
                  <a:ext uri="{FF2B5EF4-FFF2-40B4-BE49-F238E27FC236}">
                    <a16:creationId xmlns:a16="http://schemas.microsoft.com/office/drawing/2014/main" id="{C7CC8B93-5556-40C2-B88D-73477B5B19A6}"/>
                  </a:ext>
                </a:extLst>
              </p:cNvPr>
              <p:cNvSpPr>
                <a:spLocks noRot="1" noChangeAspect="1" noMove="1" noResize="1" noEditPoints="1" noAdjustHandles="1" noChangeArrowheads="1" noChangeShapeType="1" noTextEdit="1"/>
              </p:cNvSpPr>
              <p:nvPr/>
            </p:nvSpPr>
            <p:spPr bwMode="auto">
              <a:xfrm>
                <a:off x="2628454" y="1848975"/>
                <a:ext cx="324034" cy="576064"/>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cxnSp>
        <p:nvCxnSpPr>
          <p:cNvPr id="38" name="Connettore diritto 37">
            <a:extLst>
              <a:ext uri="{FF2B5EF4-FFF2-40B4-BE49-F238E27FC236}">
                <a16:creationId xmlns:a16="http://schemas.microsoft.com/office/drawing/2014/main" id="{368238E6-02D2-4284-ACC8-1EA98215C760}"/>
              </a:ext>
            </a:extLst>
          </p:cNvPr>
          <p:cNvCxnSpPr/>
          <p:nvPr/>
        </p:nvCxnSpPr>
        <p:spPr bwMode="auto">
          <a:xfrm>
            <a:off x="3034930" y="2090001"/>
            <a:ext cx="1604575" cy="0"/>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3" name="Connettore diritto 42">
            <a:extLst>
              <a:ext uri="{FF2B5EF4-FFF2-40B4-BE49-F238E27FC236}">
                <a16:creationId xmlns:a16="http://schemas.microsoft.com/office/drawing/2014/main" id="{DEE8691C-7FD6-459B-92A0-5CC7B8DB8306}"/>
              </a:ext>
            </a:extLst>
          </p:cNvPr>
          <p:cNvCxnSpPr/>
          <p:nvPr/>
        </p:nvCxnSpPr>
        <p:spPr bwMode="auto">
          <a:xfrm flipH="1" flipV="1">
            <a:off x="3856112" y="623429"/>
            <a:ext cx="2295872" cy="225602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mc:AlternateContent xmlns:mc="http://schemas.openxmlformats.org/markup-compatibility/2006" xmlns:a14="http://schemas.microsoft.com/office/drawing/2010/main">
        <mc:Choice Requires="a14">
          <p:sp>
            <p:nvSpPr>
              <p:cNvPr id="44" name="Rettangolo 43">
                <a:extLst>
                  <a:ext uri="{FF2B5EF4-FFF2-40B4-BE49-F238E27FC236}">
                    <a16:creationId xmlns:a16="http://schemas.microsoft.com/office/drawing/2014/main" id="{7A7DD79C-3CA0-4F7A-AF2D-6E40776FBE8F}"/>
                  </a:ext>
                </a:extLst>
              </p:cNvPr>
              <p:cNvSpPr/>
              <p:nvPr/>
            </p:nvSpPr>
            <p:spPr bwMode="auto">
              <a:xfrm>
                <a:off x="5715908" y="2135680"/>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𝐼</m:t>
                      </m:r>
                      <m:sSup>
                        <m:sSupPr>
                          <m:ctrlP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pPr>
                        <m:e>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𝑆</m:t>
                          </m:r>
                        </m:e>
                        <m:sup>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m:t>
                          </m:r>
                        </m:sup>
                      </m:sSup>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44" name="Rettangolo 43">
                <a:extLst>
                  <a:ext uri="{FF2B5EF4-FFF2-40B4-BE49-F238E27FC236}">
                    <a16:creationId xmlns:a16="http://schemas.microsoft.com/office/drawing/2014/main" id="{7A7DD79C-3CA0-4F7A-AF2D-6E40776FBE8F}"/>
                  </a:ext>
                </a:extLst>
              </p:cNvPr>
              <p:cNvSpPr>
                <a:spLocks noRot="1" noChangeAspect="1" noMove="1" noResize="1" noEditPoints="1" noAdjustHandles="1" noChangeArrowheads="1" noChangeShapeType="1" noTextEdit="1"/>
              </p:cNvSpPr>
              <p:nvPr/>
            </p:nvSpPr>
            <p:spPr bwMode="auto">
              <a:xfrm>
                <a:off x="5715908" y="2135680"/>
                <a:ext cx="324034" cy="576064"/>
              </a:xfrm>
              <a:prstGeom prst="rect">
                <a:avLst/>
              </a:prstGeom>
              <a:blipFill>
                <a:blip r:embed="rId6"/>
                <a:stretch>
                  <a:fillRect l="-5660" r="-660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9" name="Rettangolo 48">
                <a:extLst>
                  <a:ext uri="{FF2B5EF4-FFF2-40B4-BE49-F238E27FC236}">
                    <a16:creationId xmlns:a16="http://schemas.microsoft.com/office/drawing/2014/main" id="{D3CEFD65-5DAC-428A-85A2-D797D2A03422}"/>
                  </a:ext>
                </a:extLst>
              </p:cNvPr>
              <p:cNvSpPr/>
              <p:nvPr/>
            </p:nvSpPr>
            <p:spPr bwMode="auto">
              <a:xfrm>
                <a:off x="2648974" y="1411654"/>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pPr>
                        <m:e>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𝑟</m:t>
                          </m:r>
                        </m:e>
                        <m:sup>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m:t>
                          </m:r>
                        </m:sup>
                      </m:sSup>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49" name="Rettangolo 48">
                <a:extLst>
                  <a:ext uri="{FF2B5EF4-FFF2-40B4-BE49-F238E27FC236}">
                    <a16:creationId xmlns:a16="http://schemas.microsoft.com/office/drawing/2014/main" id="{D3CEFD65-5DAC-428A-85A2-D797D2A03422}"/>
                  </a:ext>
                </a:extLst>
              </p:cNvPr>
              <p:cNvSpPr>
                <a:spLocks noRot="1" noChangeAspect="1" noMove="1" noResize="1" noEditPoints="1" noAdjustHandles="1" noChangeArrowheads="1" noChangeShapeType="1" noTextEdit="1"/>
              </p:cNvSpPr>
              <p:nvPr/>
            </p:nvSpPr>
            <p:spPr bwMode="auto">
              <a:xfrm>
                <a:off x="2648974" y="1411654"/>
                <a:ext cx="324034" cy="576064"/>
              </a:xfrm>
              <a:prstGeom prst="rect">
                <a:avLst/>
              </a:prstGeom>
              <a:blipFill>
                <a:blip r:embed="rId7"/>
                <a:stretch>
                  <a:fillRect r="-207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cxnSp>
        <p:nvCxnSpPr>
          <p:cNvPr id="50" name="Connettore diritto 49">
            <a:extLst>
              <a:ext uri="{FF2B5EF4-FFF2-40B4-BE49-F238E27FC236}">
                <a16:creationId xmlns:a16="http://schemas.microsoft.com/office/drawing/2014/main" id="{6D2EA454-24D1-48BE-950A-9A82CFA74C8D}"/>
              </a:ext>
            </a:extLst>
          </p:cNvPr>
          <p:cNvCxnSpPr/>
          <p:nvPr/>
        </p:nvCxnSpPr>
        <p:spPr bwMode="auto">
          <a:xfrm>
            <a:off x="3015217" y="1700808"/>
            <a:ext cx="1988831" cy="0"/>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mc:AlternateContent xmlns:mc="http://schemas.openxmlformats.org/markup-compatibility/2006" xmlns:a14="http://schemas.microsoft.com/office/drawing/2010/main">
        <mc:Choice Requires="a14">
          <p:sp>
            <p:nvSpPr>
              <p:cNvPr id="31" name="Marcador de contenido 2">
                <a:extLst>
                  <a:ext uri="{FF2B5EF4-FFF2-40B4-BE49-F238E27FC236}">
                    <a16:creationId xmlns:a16="http://schemas.microsoft.com/office/drawing/2014/main" id="{486729FE-C7D3-41CC-94BD-292671CC4BDB}"/>
                  </a:ext>
                </a:extLst>
              </p:cNvPr>
              <p:cNvSpPr txBox="1">
                <a:spLocks/>
              </p:cNvSpPr>
              <p:nvPr/>
            </p:nvSpPr>
            <p:spPr bwMode="auto">
              <a:xfrm>
                <a:off x="329606" y="3807571"/>
                <a:ext cx="8544219" cy="51949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Le autorità possono eliminare l’effetto spiazzamento coordinando la politica monetaria con quella fiscale. Se la Banca Centrale accompagna l’aumento della spesa pubblica (o la diminuzione dell’aliquota fiscale) con un aumento dell’offerta della moneta, il tasso d’interesse rimane costante e viene eliminato l’effetto negativo sugli investimenti (che si avrebbe con una politica fiscale espansiva da sola). In tal senso, l’aumento della domanda di moneta seguente l’aumento del reddito indotto dalla politica fiscale espansiva, viene accompagnato da un aumento dell’offerta di moneta:  l’espansione fiscale consente di portare l’economia nel punto </a:t>
                </a:r>
                <a14:m>
                  <m:oMath xmlns:m="http://schemas.openxmlformats.org/officeDocument/2006/math">
                    <m:sSup>
                      <m:sSupPr>
                        <m:ctrlPr>
                          <a:rPr lang="it-IT" sz="1600" i="1">
                            <a:latin typeface="Cambria Math" panose="02040503050406030204" pitchFamily="18" charset="0"/>
                            <a:cs typeface="Times New Roman" panose="02020603050405020304" pitchFamily="18" charset="0"/>
                          </a:rPr>
                        </m:ctrlPr>
                      </m:sSupPr>
                      <m:e>
                        <m:r>
                          <a:rPr lang="it-IT" sz="1600" i="1">
                            <a:latin typeface="Cambria Math" panose="02040503050406030204" pitchFamily="18" charset="0"/>
                            <a:cs typeface="Times New Roman" panose="02020603050405020304" pitchFamily="18" charset="0"/>
                          </a:rPr>
                          <m:t>𝑌</m:t>
                        </m:r>
                        <m:r>
                          <a:rPr lang="it-IT" sz="1600" b="0" i="1" smtClean="0">
                            <a:latin typeface="Cambria Math" panose="02040503050406030204" pitchFamily="18" charset="0"/>
                            <a:cs typeface="Times New Roman" panose="02020603050405020304" pitchFamily="18" charset="0"/>
                          </a:rPr>
                          <m:t>′</m:t>
                        </m:r>
                      </m:e>
                      <m:sup>
                        <m:r>
                          <a:rPr lang="it-IT" sz="1600" i="1">
                            <a:latin typeface="Cambria Math" panose="02040503050406030204" pitchFamily="18" charset="0"/>
                            <a:cs typeface="Times New Roman" panose="02020603050405020304" pitchFamily="18" charset="0"/>
                          </a:rPr>
                          <m:t>′</m:t>
                        </m:r>
                      </m:sup>
                    </m:sSup>
                  </m:oMath>
                </a14:m>
                <a:r>
                  <a:rPr lang="it-IT" sz="1600" dirty="0">
                    <a:latin typeface="Times New Roman" panose="02020603050405020304" pitchFamily="18" charset="0"/>
                    <a:cs typeface="Times New Roman" panose="02020603050405020304" pitchFamily="18" charset="0"/>
                  </a:rPr>
                  <a:t> (invece che nel punto </a:t>
                </a:r>
                <a14:m>
                  <m:oMath xmlns:m="http://schemas.openxmlformats.org/officeDocument/2006/math">
                    <m:sSup>
                      <m:sSupPr>
                        <m:ctrlPr>
                          <a:rPr lang="it-IT" sz="1600" b="0" i="1" smtClean="0">
                            <a:latin typeface="Cambria Math" panose="02040503050406030204" pitchFamily="18" charset="0"/>
                            <a:cs typeface="Times New Roman" panose="02020603050405020304" pitchFamily="18" charset="0"/>
                          </a:rPr>
                        </m:ctrlPr>
                      </m:sSupPr>
                      <m:e>
                        <m:r>
                          <a:rPr lang="it-IT" sz="1600" b="0" i="1" smtClean="0">
                            <a:latin typeface="Cambria Math" panose="02040503050406030204" pitchFamily="18" charset="0"/>
                            <a:cs typeface="Times New Roman" panose="02020603050405020304" pitchFamily="18" charset="0"/>
                          </a:rPr>
                          <m:t>𝑌</m:t>
                        </m:r>
                      </m:e>
                      <m:sup>
                        <m:r>
                          <a:rPr lang="it-IT" sz="1600" b="0" i="1" smtClean="0">
                            <a:latin typeface="Cambria Math" panose="02040503050406030204" pitchFamily="18" charset="0"/>
                            <a:cs typeface="Times New Roman" panose="02020603050405020304" pitchFamily="18" charset="0"/>
                          </a:rPr>
                          <m:t>′</m:t>
                        </m:r>
                      </m:sup>
                    </m:sSup>
                  </m:oMath>
                </a14:m>
                <a:r>
                  <a:rPr lang="it-IT" sz="1800" dirty="0">
                    <a:latin typeface="Times New Roman" panose="02020603050405020304" pitchFamily="18" charset="0"/>
                    <a:cs typeface="Times New Roman" panose="02020603050405020304" pitchFamily="18" charset="0"/>
                  </a:rPr>
                  <a:t>)</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Un aumento della spesa pubblica figura come una riduzione del capitale disponibile: lo Stato tramite la tassazione o vendendo titoli pubblici si appropria di una quota parte dell’output di pieno impiego riducendo il livello di risparmi. Ne segue che un aumento della spesa pubblica, producendo uno shock negativo sull’offerta di capitale causa un aumento del saggio di profitto, una diminuzione del salario reale e del PIL.  </a:t>
                </a:r>
              </a:p>
              <a:p>
                <a:pPr algn="just"/>
                <a:endParaRPr lang="it-IT" sz="2000" dirty="0">
                  <a:latin typeface="Times New Roman" panose="02020603050405020304" pitchFamily="18" charset="0"/>
                  <a:cs typeface="Times New Roman" panose="02020603050405020304" pitchFamily="18" charset="0"/>
                </a:endParaRPr>
              </a:p>
            </p:txBody>
          </p:sp>
        </mc:Choice>
        <mc:Fallback xmlns="">
          <p:sp>
            <p:nvSpPr>
              <p:cNvPr id="31" name="Marcador de contenido 2">
                <a:extLst>
                  <a:ext uri="{FF2B5EF4-FFF2-40B4-BE49-F238E27FC236}">
                    <a16:creationId xmlns:a16="http://schemas.microsoft.com/office/drawing/2014/main" id="{486729FE-C7D3-41CC-94BD-292671CC4BDB}"/>
                  </a:ext>
                </a:extLst>
              </p:cNvPr>
              <p:cNvSpPr txBox="1">
                <a:spLocks noRot="1" noChangeAspect="1" noMove="1" noResize="1" noEditPoints="1" noAdjustHandles="1" noChangeArrowheads="1" noChangeShapeType="1" noTextEdit="1"/>
              </p:cNvSpPr>
              <p:nvPr/>
            </p:nvSpPr>
            <p:spPr bwMode="auto">
              <a:xfrm>
                <a:off x="329606" y="3807571"/>
                <a:ext cx="8544219" cy="5194920"/>
              </a:xfrm>
              <a:prstGeom prst="rect">
                <a:avLst/>
              </a:prstGeom>
              <a:blipFill>
                <a:blip r:embed="rId8"/>
                <a:stretch>
                  <a:fillRect l="-428" t="-352" r="-571" b="-2629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cxnSp>
        <p:nvCxnSpPr>
          <p:cNvPr id="19" name="Connettore diritto 18">
            <a:extLst>
              <a:ext uri="{FF2B5EF4-FFF2-40B4-BE49-F238E27FC236}">
                <a16:creationId xmlns:a16="http://schemas.microsoft.com/office/drawing/2014/main" id="{A8D185CC-0EB9-3C42-BDD6-C8EFEAC4A366}"/>
              </a:ext>
            </a:extLst>
          </p:cNvPr>
          <p:cNvCxnSpPr/>
          <p:nvPr/>
        </p:nvCxnSpPr>
        <p:spPr bwMode="auto">
          <a:xfrm flipV="1">
            <a:off x="4100660" y="1430485"/>
            <a:ext cx="1944216" cy="1927329"/>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mc:AlternateContent xmlns:mc="http://schemas.openxmlformats.org/markup-compatibility/2006" xmlns:a14="http://schemas.microsoft.com/office/drawing/2010/main">
        <mc:Choice Requires="a14">
          <p:sp>
            <p:nvSpPr>
              <p:cNvPr id="25" name="Rettangolo 24">
                <a:extLst>
                  <a:ext uri="{FF2B5EF4-FFF2-40B4-BE49-F238E27FC236}">
                    <a16:creationId xmlns:a16="http://schemas.microsoft.com/office/drawing/2014/main" id="{EBC2380E-76B7-7C76-5F04-B88C74DE05D5}"/>
                  </a:ext>
                </a:extLst>
              </p:cNvPr>
              <p:cNvSpPr/>
              <p:nvPr/>
            </p:nvSpPr>
            <p:spPr bwMode="auto">
              <a:xfrm>
                <a:off x="5877925" y="1074830"/>
                <a:ext cx="933118" cy="683505"/>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𝐿</m:t>
                      </m:r>
                      <m:sSup>
                        <m:sSupPr>
                          <m:ctrlP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pPr>
                        <m:e>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𝑀</m:t>
                          </m:r>
                        </m:e>
                        <m:sup>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m:t>
                          </m:r>
                        </m:sup>
                      </m:sSup>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25" name="Rettangolo 24">
                <a:extLst>
                  <a:ext uri="{FF2B5EF4-FFF2-40B4-BE49-F238E27FC236}">
                    <a16:creationId xmlns:a16="http://schemas.microsoft.com/office/drawing/2014/main" id="{EBC2380E-76B7-7C76-5F04-B88C74DE05D5}"/>
                  </a:ext>
                </a:extLst>
              </p:cNvPr>
              <p:cNvSpPr>
                <a:spLocks noRot="1" noChangeAspect="1" noMove="1" noResize="1" noEditPoints="1" noAdjustHandles="1" noChangeArrowheads="1" noChangeShapeType="1" noTextEdit="1"/>
              </p:cNvSpPr>
              <p:nvPr/>
            </p:nvSpPr>
            <p:spPr bwMode="auto">
              <a:xfrm>
                <a:off x="5877925" y="1074830"/>
                <a:ext cx="933118" cy="683505"/>
              </a:xfrm>
              <a:prstGeom prst="rect">
                <a:avLst/>
              </a:prstGeom>
              <a:blipFill>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cxnSp>
        <p:nvCxnSpPr>
          <p:cNvPr id="26" name="Connettore diritto 25">
            <a:extLst>
              <a:ext uri="{FF2B5EF4-FFF2-40B4-BE49-F238E27FC236}">
                <a16:creationId xmlns:a16="http://schemas.microsoft.com/office/drawing/2014/main" id="{DE2A1C1E-08AD-8497-EC2D-DA57A6722E06}"/>
              </a:ext>
            </a:extLst>
          </p:cNvPr>
          <p:cNvCxnSpPr/>
          <p:nvPr/>
        </p:nvCxnSpPr>
        <p:spPr bwMode="auto">
          <a:xfrm>
            <a:off x="3034930" y="2094531"/>
            <a:ext cx="2329158" cy="0"/>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7" name="Connettore diritto 26">
            <a:extLst>
              <a:ext uri="{FF2B5EF4-FFF2-40B4-BE49-F238E27FC236}">
                <a16:creationId xmlns:a16="http://schemas.microsoft.com/office/drawing/2014/main" id="{C1402D99-4FB8-CEE3-7257-B7476B88EB1F}"/>
              </a:ext>
            </a:extLst>
          </p:cNvPr>
          <p:cNvCxnSpPr/>
          <p:nvPr/>
        </p:nvCxnSpPr>
        <p:spPr bwMode="auto">
          <a:xfrm>
            <a:off x="4639505" y="2135680"/>
            <a:ext cx="0" cy="1306838"/>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29" name="Rettangolo 28">
            <a:extLst>
              <a:ext uri="{FF2B5EF4-FFF2-40B4-BE49-F238E27FC236}">
                <a16:creationId xmlns:a16="http://schemas.microsoft.com/office/drawing/2014/main" id="{92AD3C23-D048-7D66-D3A9-95FDD6D15045}"/>
              </a:ext>
            </a:extLst>
          </p:cNvPr>
          <p:cNvSpPr/>
          <p:nvPr/>
        </p:nvSpPr>
        <p:spPr bwMode="auto">
          <a:xfrm>
            <a:off x="4451494" y="3380770"/>
            <a:ext cx="32403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a:t>
            </a:r>
          </a:p>
        </p:txBody>
      </p:sp>
      <p:cxnSp>
        <p:nvCxnSpPr>
          <p:cNvPr id="30" name="Connettore diritto 29">
            <a:extLst>
              <a:ext uri="{FF2B5EF4-FFF2-40B4-BE49-F238E27FC236}">
                <a16:creationId xmlns:a16="http://schemas.microsoft.com/office/drawing/2014/main" id="{5D3337FC-51CC-4953-8C3E-FFF034BDAD6C}"/>
              </a:ext>
            </a:extLst>
          </p:cNvPr>
          <p:cNvCxnSpPr/>
          <p:nvPr/>
        </p:nvCxnSpPr>
        <p:spPr bwMode="auto">
          <a:xfrm>
            <a:off x="5004048" y="1771620"/>
            <a:ext cx="0" cy="1670898"/>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mc:AlternateContent xmlns:mc="http://schemas.openxmlformats.org/markup-compatibility/2006" xmlns:a14="http://schemas.microsoft.com/office/drawing/2010/main">
        <mc:Choice Requires="a14">
          <p:sp>
            <p:nvSpPr>
              <p:cNvPr id="34" name="Rettangolo 33">
                <a:extLst>
                  <a:ext uri="{FF2B5EF4-FFF2-40B4-BE49-F238E27FC236}">
                    <a16:creationId xmlns:a16="http://schemas.microsoft.com/office/drawing/2014/main" id="{60F960CC-142E-FDF8-014B-A90C001C3A10}"/>
                  </a:ext>
                </a:extLst>
              </p:cNvPr>
              <p:cNvSpPr/>
              <p:nvPr/>
            </p:nvSpPr>
            <p:spPr bwMode="auto">
              <a:xfrm>
                <a:off x="4799538" y="3374689"/>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pPr>
                        <m:e>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𝑌</m:t>
                          </m:r>
                        </m:e>
                        <m:sup>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m:t>
                          </m:r>
                        </m:sup>
                      </m:sSup>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4" name="Rettangolo 33">
                <a:extLst>
                  <a:ext uri="{FF2B5EF4-FFF2-40B4-BE49-F238E27FC236}">
                    <a16:creationId xmlns:a16="http://schemas.microsoft.com/office/drawing/2014/main" id="{60F960CC-142E-FDF8-014B-A90C001C3A10}"/>
                  </a:ext>
                </a:extLst>
              </p:cNvPr>
              <p:cNvSpPr>
                <a:spLocks noRot="1" noChangeAspect="1" noMove="1" noResize="1" noEditPoints="1" noAdjustHandles="1" noChangeArrowheads="1" noChangeShapeType="1" noTextEdit="1"/>
              </p:cNvSpPr>
              <p:nvPr/>
            </p:nvSpPr>
            <p:spPr bwMode="auto">
              <a:xfrm>
                <a:off x="4799538" y="3374689"/>
                <a:ext cx="324034" cy="576064"/>
              </a:xfrm>
              <a:prstGeom prst="rect">
                <a:avLst/>
              </a:prstGeom>
              <a:blipFill>
                <a:blip r:embed="rId10"/>
                <a:stretch>
                  <a:fillRect l="-3774" r="-320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cxnSp>
        <p:nvCxnSpPr>
          <p:cNvPr id="35" name="Connettore diritto 34">
            <a:extLst>
              <a:ext uri="{FF2B5EF4-FFF2-40B4-BE49-F238E27FC236}">
                <a16:creationId xmlns:a16="http://schemas.microsoft.com/office/drawing/2014/main" id="{DD724A36-FDF3-606C-F0A7-685FEDF320F7}"/>
              </a:ext>
            </a:extLst>
          </p:cNvPr>
          <p:cNvCxnSpPr/>
          <p:nvPr/>
        </p:nvCxnSpPr>
        <p:spPr bwMode="auto">
          <a:xfrm>
            <a:off x="5375994" y="2132641"/>
            <a:ext cx="0" cy="1306838"/>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37" name="Rettangolo 36">
            <a:extLst>
              <a:ext uri="{FF2B5EF4-FFF2-40B4-BE49-F238E27FC236}">
                <a16:creationId xmlns:a16="http://schemas.microsoft.com/office/drawing/2014/main" id="{BDEE2436-4390-771B-5379-75E84AAAD77A}"/>
              </a:ext>
            </a:extLst>
          </p:cNvPr>
          <p:cNvSpPr/>
          <p:nvPr/>
        </p:nvSpPr>
        <p:spPr bwMode="auto">
          <a:xfrm>
            <a:off x="5187983" y="3377731"/>
            <a:ext cx="32403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B6D6640D-3C9D-E8F6-2816-1BD51D8D3211}"/>
              </a:ext>
            </a:extLst>
          </p:cNvPr>
          <p:cNvSpPr txBox="1"/>
          <p:nvPr/>
        </p:nvSpPr>
        <p:spPr>
          <a:xfrm>
            <a:off x="4114800" y="4581939"/>
            <a:ext cx="65" cy="138499"/>
          </a:xfrm>
          <a:prstGeom prst="rect">
            <a:avLst/>
          </a:prstGeom>
          <a:blipFill>
            <a:blip r:embed="rId11"/>
            <a:stretch>
              <a:fillRect l="-414"/>
            </a:stretch>
          </a:blipFill>
        </p:spPr>
        <p:txBody>
          <a:bodyPr wrap="none" lIns="0" tIns="0" rIns="0" bIns="0" rtlCol="0">
            <a:spAutoFit/>
          </a:bodyPr>
          <a:lstStyle/>
          <a:p>
            <a:pPr algn="l"/>
            <a:endParaRPr lang="it-IT" dirty="0">
              <a:noFill/>
            </a:endParaRPr>
          </a:p>
        </p:txBody>
      </p:sp>
      <mc:AlternateContent xmlns:mc="http://schemas.openxmlformats.org/markup-compatibility/2006" xmlns:a14="http://schemas.microsoft.com/office/drawing/2010/main">
        <mc:Choice Requires="a14">
          <p:sp>
            <p:nvSpPr>
              <p:cNvPr id="39" name="Rettangolo 38">
                <a:extLst>
                  <a:ext uri="{FF2B5EF4-FFF2-40B4-BE49-F238E27FC236}">
                    <a16:creationId xmlns:a16="http://schemas.microsoft.com/office/drawing/2014/main" id="{CD02E82F-81BC-BE65-2890-A6B8706D60A9}"/>
                  </a:ext>
                </a:extLst>
              </p:cNvPr>
              <p:cNvSpPr/>
              <p:nvPr/>
            </p:nvSpPr>
            <p:spPr bwMode="auto">
              <a:xfrm>
                <a:off x="5160958" y="3370705"/>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pPr>
                        <m:e>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𝑌</m:t>
                          </m:r>
                        </m:e>
                        <m:sup>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m:t>
                          </m:r>
                        </m:sup>
                      </m:sSup>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9" name="Rettangolo 38">
                <a:extLst>
                  <a:ext uri="{FF2B5EF4-FFF2-40B4-BE49-F238E27FC236}">
                    <a16:creationId xmlns:a16="http://schemas.microsoft.com/office/drawing/2014/main" id="{CD02E82F-81BC-BE65-2890-A6B8706D60A9}"/>
                  </a:ext>
                </a:extLst>
              </p:cNvPr>
              <p:cNvSpPr>
                <a:spLocks noRot="1" noChangeAspect="1" noMove="1" noResize="1" noEditPoints="1" noAdjustHandles="1" noChangeArrowheads="1" noChangeShapeType="1" noTextEdit="1"/>
              </p:cNvSpPr>
              <p:nvPr/>
            </p:nvSpPr>
            <p:spPr bwMode="auto">
              <a:xfrm>
                <a:off x="5160958" y="3370705"/>
                <a:ext cx="324034" cy="576064"/>
              </a:xfrm>
              <a:prstGeom prst="rect">
                <a:avLst/>
              </a:prstGeom>
              <a:blipFill>
                <a:blip r:embed="rId12"/>
                <a:stretch>
                  <a:fillRect l="-5660" r="-5660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spTree>
    <p:extLst>
      <p:ext uri="{BB962C8B-B14F-4D97-AF65-F5344CB8AC3E}">
        <p14:creationId xmlns:p14="http://schemas.microsoft.com/office/powerpoint/2010/main" val="13199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P spid="44" grpId="0"/>
      <p:bldP spid="49" grpId="0"/>
      <p:bldP spid="25" grpId="0"/>
      <p:bldP spid="29" grpId="0"/>
      <p:bldP spid="34"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245232" y="6443"/>
            <a:ext cx="8712968" cy="490676"/>
          </a:xfrm>
        </p:spPr>
        <p:txBody>
          <a:bodyPr/>
          <a:lstStyle/>
          <a:p>
            <a:pPr eaLnBrk="1" hangingPunct="1"/>
            <a:r>
              <a:rPr lang="en-GB" altLang="it-IT" dirty="0" err="1">
                <a:latin typeface="Garamond" panose="02020404030301010803" pitchFamily="18" charset="0"/>
              </a:rPr>
              <a:t>Poltica</a:t>
            </a:r>
            <a:r>
              <a:rPr lang="en-GB" altLang="it-IT" dirty="0">
                <a:latin typeface="Garamond" panose="02020404030301010803" pitchFamily="18" charset="0"/>
              </a:rPr>
              <a:t> </a:t>
            </a:r>
            <a:r>
              <a:rPr lang="en-GB" altLang="it-IT" dirty="0" err="1">
                <a:latin typeface="Garamond" panose="02020404030301010803" pitchFamily="18" charset="0"/>
              </a:rPr>
              <a:t>fiscale</a:t>
            </a:r>
            <a:r>
              <a:rPr lang="en-GB" altLang="it-IT" dirty="0">
                <a:latin typeface="Garamond" panose="02020404030301010803" pitchFamily="18" charset="0"/>
              </a:rPr>
              <a:t> </a:t>
            </a:r>
            <a:r>
              <a:rPr lang="en-GB" altLang="it-IT" dirty="0" err="1">
                <a:latin typeface="Garamond" panose="02020404030301010803" pitchFamily="18" charset="0"/>
              </a:rPr>
              <a:t>espansiva</a:t>
            </a:r>
            <a:r>
              <a:rPr lang="en-GB" altLang="it-IT" dirty="0">
                <a:latin typeface="Garamond" panose="02020404030301010803" pitchFamily="18" charset="0"/>
              </a:rPr>
              <a:t> con LM </a:t>
            </a:r>
            <a:r>
              <a:rPr lang="en-GB" altLang="it-IT" dirty="0" err="1">
                <a:latin typeface="Garamond" panose="02020404030301010803" pitchFamily="18" charset="0"/>
              </a:rPr>
              <a:t>orizzontale</a:t>
            </a:r>
            <a:r>
              <a:rPr lang="en-GB" altLang="it-IT" dirty="0">
                <a:latin typeface="Garamond" panose="02020404030301010803" pitchFamily="18" charset="0"/>
              </a:rPr>
              <a:t> </a:t>
            </a:r>
          </a:p>
        </p:txBody>
      </p:sp>
      <p:cxnSp>
        <p:nvCxnSpPr>
          <p:cNvPr id="7" name="Connettore 2 6">
            <a:extLst>
              <a:ext uri="{FF2B5EF4-FFF2-40B4-BE49-F238E27FC236}">
                <a16:creationId xmlns:a16="http://schemas.microsoft.com/office/drawing/2014/main" id="{57193540-F45A-42C6-BA72-A5C878CDFB5E}"/>
              </a:ext>
            </a:extLst>
          </p:cNvPr>
          <p:cNvCxnSpPr>
            <a:cxnSpLocks/>
          </p:cNvCxnSpPr>
          <p:nvPr/>
        </p:nvCxnSpPr>
        <p:spPr bwMode="auto">
          <a:xfrm flipV="1">
            <a:off x="3015217" y="548680"/>
            <a:ext cx="0" cy="2880320"/>
          </a:xfrm>
          <a:prstGeom prst="straightConnector1">
            <a:avLst/>
          </a:prstGeom>
          <a:ln w="19050">
            <a:solidFill>
              <a:schemeClr val="tx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Connettore 2 10">
            <a:extLst>
              <a:ext uri="{FF2B5EF4-FFF2-40B4-BE49-F238E27FC236}">
                <a16:creationId xmlns:a16="http://schemas.microsoft.com/office/drawing/2014/main" id="{AF29D505-1B23-408D-AD13-83C0CF16CB21}"/>
              </a:ext>
            </a:extLst>
          </p:cNvPr>
          <p:cNvCxnSpPr>
            <a:cxnSpLocks/>
          </p:cNvCxnSpPr>
          <p:nvPr/>
        </p:nvCxnSpPr>
        <p:spPr bwMode="auto">
          <a:xfrm>
            <a:off x="3015217" y="3429000"/>
            <a:ext cx="3600400" cy="0"/>
          </a:xfrm>
          <a:prstGeom prst="straightConnector1">
            <a:avLst/>
          </a:prstGeom>
          <a:ln w="19050">
            <a:solidFill>
              <a:schemeClr val="tx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8" name="Rettangolo 17">
            <a:extLst>
              <a:ext uri="{FF2B5EF4-FFF2-40B4-BE49-F238E27FC236}">
                <a16:creationId xmlns:a16="http://schemas.microsoft.com/office/drawing/2014/main" id="{3F1BA280-EFFD-41DF-A221-C7A9E0EF407B}"/>
              </a:ext>
            </a:extLst>
          </p:cNvPr>
          <p:cNvSpPr/>
          <p:nvPr/>
        </p:nvSpPr>
        <p:spPr bwMode="auto">
          <a:xfrm>
            <a:off x="6262417" y="3396839"/>
            <a:ext cx="32403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a:t>
            </a:r>
          </a:p>
        </p:txBody>
      </p:sp>
      <p:sp>
        <p:nvSpPr>
          <p:cNvPr id="21" name="Rettangolo 20">
            <a:extLst>
              <a:ext uri="{FF2B5EF4-FFF2-40B4-BE49-F238E27FC236}">
                <a16:creationId xmlns:a16="http://schemas.microsoft.com/office/drawing/2014/main" id="{A05FDFDE-1ECB-4CD3-B011-C312272F5B21}"/>
              </a:ext>
            </a:extLst>
          </p:cNvPr>
          <p:cNvSpPr/>
          <p:nvPr/>
        </p:nvSpPr>
        <p:spPr bwMode="auto">
          <a:xfrm>
            <a:off x="2583169" y="404664"/>
            <a:ext cx="32403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t>
            </a:r>
          </a:p>
        </p:txBody>
      </p:sp>
      <p:cxnSp>
        <p:nvCxnSpPr>
          <p:cNvPr id="23" name="Connettore diritto 22">
            <a:extLst>
              <a:ext uri="{FF2B5EF4-FFF2-40B4-BE49-F238E27FC236}">
                <a16:creationId xmlns:a16="http://schemas.microsoft.com/office/drawing/2014/main" id="{82897C27-AD95-4BAA-B703-2761A23549D3}"/>
              </a:ext>
            </a:extLst>
          </p:cNvPr>
          <p:cNvCxnSpPr/>
          <p:nvPr/>
        </p:nvCxnSpPr>
        <p:spPr bwMode="auto">
          <a:xfrm>
            <a:off x="3030967" y="2090001"/>
            <a:ext cx="3568899" cy="16142"/>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28" name="Connettore diritto 27">
            <a:extLst>
              <a:ext uri="{FF2B5EF4-FFF2-40B4-BE49-F238E27FC236}">
                <a16:creationId xmlns:a16="http://schemas.microsoft.com/office/drawing/2014/main" id="{B6B2B8FA-7EC7-4DBE-AF3B-CDB13D9C786E}"/>
              </a:ext>
            </a:extLst>
          </p:cNvPr>
          <p:cNvCxnSpPr/>
          <p:nvPr/>
        </p:nvCxnSpPr>
        <p:spPr bwMode="auto">
          <a:xfrm flipH="1" flipV="1">
            <a:off x="3522211" y="992353"/>
            <a:ext cx="2295872" cy="225602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mc:AlternateContent xmlns:mc="http://schemas.openxmlformats.org/markup-compatibility/2006" xmlns:a14="http://schemas.microsoft.com/office/drawing/2010/main">
        <mc:Choice Requires="a14">
          <p:sp>
            <p:nvSpPr>
              <p:cNvPr id="32" name="Rettangolo 31">
                <a:extLst>
                  <a:ext uri="{FF2B5EF4-FFF2-40B4-BE49-F238E27FC236}">
                    <a16:creationId xmlns:a16="http://schemas.microsoft.com/office/drawing/2014/main" id="{6BC394A7-1B9C-4043-A3DA-BB40BF1E72A4}"/>
                  </a:ext>
                </a:extLst>
              </p:cNvPr>
              <p:cNvSpPr/>
              <p:nvPr/>
            </p:nvSpPr>
            <p:spPr bwMode="auto">
              <a:xfrm>
                <a:off x="5761150" y="2990869"/>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𝐼𝑆</m:t>
                      </m:r>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2" name="Rettangolo 31">
                <a:extLst>
                  <a:ext uri="{FF2B5EF4-FFF2-40B4-BE49-F238E27FC236}">
                    <a16:creationId xmlns:a16="http://schemas.microsoft.com/office/drawing/2014/main" id="{6BC394A7-1B9C-4043-A3DA-BB40BF1E72A4}"/>
                  </a:ext>
                </a:extLst>
              </p:cNvPr>
              <p:cNvSpPr>
                <a:spLocks noRot="1" noChangeAspect="1" noMove="1" noResize="1" noEditPoints="1" noAdjustHandles="1" noChangeArrowheads="1" noChangeShapeType="1" noTextEdit="1"/>
              </p:cNvSpPr>
              <p:nvPr/>
            </p:nvSpPr>
            <p:spPr bwMode="auto">
              <a:xfrm>
                <a:off x="5761150" y="2990869"/>
                <a:ext cx="324034" cy="576064"/>
              </a:xfrm>
              <a:prstGeom prst="rect">
                <a:avLst/>
              </a:prstGeom>
              <a:blipFill>
                <a:blip r:embed="rId3"/>
                <a:stretch>
                  <a:fillRect l="-3774" r="-471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Rettangolo 32">
                <a:extLst>
                  <a:ext uri="{FF2B5EF4-FFF2-40B4-BE49-F238E27FC236}">
                    <a16:creationId xmlns:a16="http://schemas.microsoft.com/office/drawing/2014/main" id="{D3BED3E0-1212-4728-8989-AAA5AE130FC5}"/>
                  </a:ext>
                </a:extLst>
              </p:cNvPr>
              <p:cNvSpPr/>
              <p:nvPr/>
            </p:nvSpPr>
            <p:spPr bwMode="auto">
              <a:xfrm>
                <a:off x="6178687" y="1663655"/>
                <a:ext cx="324034" cy="683505"/>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𝐿𝑀</m:t>
                      </m:r>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3" name="Rettangolo 32">
                <a:extLst>
                  <a:ext uri="{FF2B5EF4-FFF2-40B4-BE49-F238E27FC236}">
                    <a16:creationId xmlns:a16="http://schemas.microsoft.com/office/drawing/2014/main" id="{D3BED3E0-1212-4728-8989-AAA5AE130FC5}"/>
                  </a:ext>
                </a:extLst>
              </p:cNvPr>
              <p:cNvSpPr>
                <a:spLocks noRot="1" noChangeAspect="1" noMove="1" noResize="1" noEditPoints="1" noAdjustHandles="1" noChangeArrowheads="1" noChangeShapeType="1" noTextEdit="1"/>
              </p:cNvSpPr>
              <p:nvPr/>
            </p:nvSpPr>
            <p:spPr bwMode="auto">
              <a:xfrm>
                <a:off x="6178687" y="1663655"/>
                <a:ext cx="324034" cy="683505"/>
              </a:xfrm>
              <a:prstGeom prst="rect">
                <a:avLst/>
              </a:prstGeom>
              <a:blipFill>
                <a:blip r:embed="rId4"/>
                <a:stretch>
                  <a:fillRect l="-5660" r="-924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Rettangolo 35">
                <a:extLst>
                  <a:ext uri="{FF2B5EF4-FFF2-40B4-BE49-F238E27FC236}">
                    <a16:creationId xmlns:a16="http://schemas.microsoft.com/office/drawing/2014/main" id="{C7CC8B93-5556-40C2-B88D-73477B5B19A6}"/>
                  </a:ext>
                </a:extLst>
              </p:cNvPr>
              <p:cNvSpPr/>
              <p:nvPr/>
            </p:nvSpPr>
            <p:spPr bwMode="auto">
              <a:xfrm>
                <a:off x="2628454" y="1848975"/>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𝑟</m:t>
                      </m:r>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6" name="Rettangolo 35">
                <a:extLst>
                  <a:ext uri="{FF2B5EF4-FFF2-40B4-BE49-F238E27FC236}">
                    <a16:creationId xmlns:a16="http://schemas.microsoft.com/office/drawing/2014/main" id="{C7CC8B93-5556-40C2-B88D-73477B5B19A6}"/>
                  </a:ext>
                </a:extLst>
              </p:cNvPr>
              <p:cNvSpPr>
                <a:spLocks noRot="1" noChangeAspect="1" noMove="1" noResize="1" noEditPoints="1" noAdjustHandles="1" noChangeArrowheads="1" noChangeShapeType="1" noTextEdit="1"/>
              </p:cNvSpPr>
              <p:nvPr/>
            </p:nvSpPr>
            <p:spPr bwMode="auto">
              <a:xfrm>
                <a:off x="2628454" y="1848975"/>
                <a:ext cx="324034" cy="576064"/>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cxnSp>
        <p:nvCxnSpPr>
          <p:cNvPr id="38" name="Connettore diritto 37">
            <a:extLst>
              <a:ext uri="{FF2B5EF4-FFF2-40B4-BE49-F238E27FC236}">
                <a16:creationId xmlns:a16="http://schemas.microsoft.com/office/drawing/2014/main" id="{368238E6-02D2-4284-ACC8-1EA98215C760}"/>
              </a:ext>
            </a:extLst>
          </p:cNvPr>
          <p:cNvCxnSpPr/>
          <p:nvPr/>
        </p:nvCxnSpPr>
        <p:spPr bwMode="auto">
          <a:xfrm>
            <a:off x="3034930" y="2090001"/>
            <a:ext cx="1604575" cy="0"/>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3" name="Connettore diritto 42">
            <a:extLst>
              <a:ext uri="{FF2B5EF4-FFF2-40B4-BE49-F238E27FC236}">
                <a16:creationId xmlns:a16="http://schemas.microsoft.com/office/drawing/2014/main" id="{DEE8691C-7FD6-459B-92A0-5CC7B8DB8306}"/>
              </a:ext>
            </a:extLst>
          </p:cNvPr>
          <p:cNvCxnSpPr/>
          <p:nvPr/>
        </p:nvCxnSpPr>
        <p:spPr bwMode="auto">
          <a:xfrm flipH="1" flipV="1">
            <a:off x="3856112" y="623429"/>
            <a:ext cx="2295872" cy="2256026"/>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mc:AlternateContent xmlns:mc="http://schemas.openxmlformats.org/markup-compatibility/2006" xmlns:a14="http://schemas.microsoft.com/office/drawing/2010/main">
        <mc:Choice Requires="a14">
          <p:sp>
            <p:nvSpPr>
              <p:cNvPr id="44" name="Rettangolo 43">
                <a:extLst>
                  <a:ext uri="{FF2B5EF4-FFF2-40B4-BE49-F238E27FC236}">
                    <a16:creationId xmlns:a16="http://schemas.microsoft.com/office/drawing/2014/main" id="{7A7DD79C-3CA0-4F7A-AF2D-6E40776FBE8F}"/>
                  </a:ext>
                </a:extLst>
              </p:cNvPr>
              <p:cNvSpPr/>
              <p:nvPr/>
            </p:nvSpPr>
            <p:spPr bwMode="auto">
              <a:xfrm>
                <a:off x="6026480" y="2474366"/>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𝐼</m:t>
                      </m:r>
                      <m:sSup>
                        <m:sSupPr>
                          <m:ctrlP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pPr>
                        <m:e>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𝑆</m:t>
                          </m:r>
                        </m:e>
                        <m:sup>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m:t>
                          </m:r>
                        </m:sup>
                      </m:sSup>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44" name="Rettangolo 43">
                <a:extLst>
                  <a:ext uri="{FF2B5EF4-FFF2-40B4-BE49-F238E27FC236}">
                    <a16:creationId xmlns:a16="http://schemas.microsoft.com/office/drawing/2014/main" id="{7A7DD79C-3CA0-4F7A-AF2D-6E40776FBE8F}"/>
                  </a:ext>
                </a:extLst>
              </p:cNvPr>
              <p:cNvSpPr>
                <a:spLocks noRot="1" noChangeAspect="1" noMove="1" noResize="1" noEditPoints="1" noAdjustHandles="1" noChangeArrowheads="1" noChangeShapeType="1" noTextEdit="1"/>
              </p:cNvSpPr>
              <p:nvPr/>
            </p:nvSpPr>
            <p:spPr bwMode="auto">
              <a:xfrm>
                <a:off x="6026480" y="2474366"/>
                <a:ext cx="324034" cy="576064"/>
              </a:xfrm>
              <a:prstGeom prst="rect">
                <a:avLst/>
              </a:prstGeom>
              <a:blipFill>
                <a:blip r:embed="rId6"/>
                <a:stretch>
                  <a:fillRect l="-5660" r="-660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sp>
        <p:nvSpPr>
          <p:cNvPr id="31" name="Marcador de contenido 2">
            <a:extLst>
              <a:ext uri="{FF2B5EF4-FFF2-40B4-BE49-F238E27FC236}">
                <a16:creationId xmlns:a16="http://schemas.microsoft.com/office/drawing/2014/main" id="{486729FE-C7D3-41CC-94BD-292671CC4BDB}"/>
              </a:ext>
            </a:extLst>
          </p:cNvPr>
          <p:cNvSpPr txBox="1">
            <a:spLocks/>
          </p:cNvSpPr>
          <p:nvPr/>
        </p:nvSpPr>
        <p:spPr bwMode="auto">
          <a:xfrm>
            <a:off x="329606" y="3807571"/>
            <a:ext cx="8544219"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Una LM orizzontale implica che la Banca Centrale ha l’obiettivo di fissare un certo tasso d’interesse invece che fissare la quantità di moneta a disposizione di un’economia. Ciò significa che la Banca Centrale cambia l’offerta di moneta in funzione dei movimenti della domanda, onde mantenere il tasso d’interesse prefissato.</a:t>
            </a:r>
          </a:p>
          <a:p>
            <a:pPr algn="just"/>
            <a:r>
              <a:rPr lang="it-IT" sz="1600" dirty="0">
                <a:latin typeface="Times New Roman" panose="02020603050405020304" pitchFamily="18" charset="0"/>
                <a:cs typeface="Times New Roman" panose="02020603050405020304" pitchFamily="18" charset="0"/>
              </a:rPr>
              <a:t>Concettualmente, in questo scenario, una politica fiscale espansionistica produce lo stesso effetto che ha nello </a:t>
            </a:r>
            <a:r>
              <a:rPr lang="it-IT" sz="1600">
                <a:latin typeface="Times New Roman" panose="02020603050405020304" pitchFamily="18" charset="0"/>
                <a:cs typeface="Times New Roman" panose="02020603050405020304" pitchFamily="18" charset="0"/>
              </a:rPr>
              <a:t>scenario caratterizzato da </a:t>
            </a:r>
            <a:r>
              <a:rPr lang="it-IT" sz="1600" dirty="0">
                <a:latin typeface="Times New Roman" panose="02020603050405020304" pitchFamily="18" charset="0"/>
                <a:cs typeface="Times New Roman" panose="02020603050405020304" pitchFamily="18" charset="0"/>
              </a:rPr>
              <a:t>coordinamento della politica fiscale con quella monetaria (no effetto spiazzamento </a:t>
            </a:r>
            <a:r>
              <a:rPr lang="it-IT" sz="1600">
                <a:latin typeface="Times New Roman" panose="02020603050405020304" pitchFamily="18" charset="0"/>
                <a:cs typeface="Times New Roman" panose="02020603050405020304" pitchFamily="18" charset="0"/>
              </a:rPr>
              <a:t>sugli investimenti).</a:t>
            </a:r>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Un aumento della spesa pubblica figura come una riduzione del capitale disponibile: lo Stato tramite la tassazione o vendendo titoli pubblici si appropria di una quota parte dell’output di pieno impiego riducendo il livello di risparmi. Ne segue che un aumento della spesa pubblica, producendo uno shock negativo sull’offerta di capitale causa un aumento del saggio di profitto, una diminuzione del salario reale e del PIL.  </a:t>
            </a:r>
          </a:p>
          <a:p>
            <a:pPr algn="just"/>
            <a:endParaRPr lang="it-IT" sz="2000" dirty="0">
              <a:latin typeface="Times New Roman" panose="02020603050405020304" pitchFamily="18" charset="0"/>
              <a:cs typeface="Times New Roman" panose="02020603050405020304" pitchFamily="18" charset="0"/>
            </a:endParaRPr>
          </a:p>
        </p:txBody>
      </p:sp>
      <p:cxnSp>
        <p:nvCxnSpPr>
          <p:cNvPr id="39" name="Connettore diritto 38">
            <a:extLst>
              <a:ext uri="{FF2B5EF4-FFF2-40B4-BE49-F238E27FC236}">
                <a16:creationId xmlns:a16="http://schemas.microsoft.com/office/drawing/2014/main" id="{8DE261D0-9C39-F4AC-EAB4-76782F9DBFC3}"/>
              </a:ext>
            </a:extLst>
          </p:cNvPr>
          <p:cNvCxnSpPr/>
          <p:nvPr/>
        </p:nvCxnSpPr>
        <p:spPr bwMode="auto">
          <a:xfrm>
            <a:off x="4639505" y="2135680"/>
            <a:ext cx="0" cy="1306838"/>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6" name="Connettore diritto 45">
            <a:extLst>
              <a:ext uri="{FF2B5EF4-FFF2-40B4-BE49-F238E27FC236}">
                <a16:creationId xmlns:a16="http://schemas.microsoft.com/office/drawing/2014/main" id="{5A81366C-F5E4-BDD0-FFDF-D4E7A44D63AD}"/>
              </a:ext>
            </a:extLst>
          </p:cNvPr>
          <p:cNvCxnSpPr/>
          <p:nvPr/>
        </p:nvCxnSpPr>
        <p:spPr bwMode="auto">
          <a:xfrm>
            <a:off x="5364088" y="2106143"/>
            <a:ext cx="0" cy="1306838"/>
          </a:xfrm>
          <a:prstGeom prst="line">
            <a:avLst/>
          </a:prstGeom>
          <a:noFill/>
          <a:ln w="9525" cap="flat" cmpd="sng" algn="ctr">
            <a:solidFill>
              <a:schemeClr val="tx1"/>
            </a:solidFill>
            <a:prstDash val="dash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7" name="Rettangolo 46">
            <a:extLst>
              <a:ext uri="{FF2B5EF4-FFF2-40B4-BE49-F238E27FC236}">
                <a16:creationId xmlns:a16="http://schemas.microsoft.com/office/drawing/2014/main" id="{9464FF14-78E3-0DC4-1FE5-0FEABE2A3118}"/>
              </a:ext>
            </a:extLst>
          </p:cNvPr>
          <p:cNvSpPr/>
          <p:nvPr/>
        </p:nvSpPr>
        <p:spPr bwMode="auto">
          <a:xfrm>
            <a:off x="4451494" y="3380770"/>
            <a:ext cx="32403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Y</a:t>
            </a:r>
          </a:p>
        </p:txBody>
      </p:sp>
      <mc:AlternateContent xmlns:mc="http://schemas.openxmlformats.org/markup-compatibility/2006" xmlns:a14="http://schemas.microsoft.com/office/drawing/2010/main">
        <mc:Choice Requires="a14">
          <p:sp>
            <p:nvSpPr>
              <p:cNvPr id="51" name="Rettangolo 50">
                <a:extLst>
                  <a:ext uri="{FF2B5EF4-FFF2-40B4-BE49-F238E27FC236}">
                    <a16:creationId xmlns:a16="http://schemas.microsoft.com/office/drawing/2014/main" id="{746A0027-3635-152B-25E9-A82EE0EBDD10}"/>
                  </a:ext>
                </a:extLst>
              </p:cNvPr>
              <p:cNvSpPr/>
              <p:nvPr/>
            </p:nvSpPr>
            <p:spPr bwMode="auto">
              <a:xfrm>
                <a:off x="5234887" y="3355528"/>
                <a:ext cx="324034" cy="576064"/>
              </a:xfrm>
              <a:prstGeom prst="rect">
                <a:avLst/>
              </a:prstGeom>
              <a:noFill/>
              <a:ln>
                <a:noFill/>
              </a:ln>
              <a:effectLst/>
              <a:extLst>
                <a:ext uri="{909E8E84-426E-40DD-AFC4-6F175D3DCCD1}">
                  <a14:hiddenFill>
                    <a:solidFill>
                      <a:schemeClr val="accent1"/>
                    </a:solidFill>
                  </a14:hiddenFill>
                </a:ext>
                <a:ext uri="{91240B29-F687-4F45-9708-019B960494DF}">
                  <a14:hiddenLine w="9525" cap="flat" cmpd="sng" algn="ctr">
                    <a:solidFill>
                      <a:schemeClr val="tx1"/>
                    </a:solidFill>
                    <a:prstDash val="solid"/>
                    <a:round/>
                    <a:headEnd type="none" w="med" len="med"/>
                    <a:tailEnd type="none" w="med" len="med"/>
                  </a14:hiddenLine>
                </a:ext>
                <a:ext uri="{AF507438-7753-43E0-B8FC-AC1667EBCBE1}">
                  <a14:hiddenEffects>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ctrlPr>
                        </m:sSupPr>
                        <m:e>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𝑌</m:t>
                          </m:r>
                        </m:e>
                        <m:sup>
                          <m:r>
                            <a:rPr kumimoji="0" lang="it-IT" sz="2400" b="0" i="1" u="none" strike="noStrike" cap="none" normalizeH="0" baseline="0" smtClean="0">
                              <a:ln>
                                <a:noFill/>
                              </a:ln>
                              <a:solidFill>
                                <a:srgbClr val="000000"/>
                              </a:solidFill>
                              <a:effectLst/>
                              <a:latin typeface="Cambria Math" panose="02040503050406030204" pitchFamily="18" charset="0"/>
                              <a:cs typeface="Times New Roman" panose="02020603050405020304" pitchFamily="18" charset="0"/>
                            </a:rPr>
                            <m:t>′</m:t>
                          </m:r>
                        </m:sup>
                      </m:sSup>
                    </m:oMath>
                  </m:oMathPara>
                </a14:m>
                <a:endParaRPr kumimoji="0" lang="it-IT"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51" name="Rettangolo 50">
                <a:extLst>
                  <a:ext uri="{FF2B5EF4-FFF2-40B4-BE49-F238E27FC236}">
                    <a16:creationId xmlns:a16="http://schemas.microsoft.com/office/drawing/2014/main" id="{746A0027-3635-152B-25E9-A82EE0EBDD10}"/>
                  </a:ext>
                </a:extLst>
              </p:cNvPr>
              <p:cNvSpPr>
                <a:spLocks noRot="1" noChangeAspect="1" noMove="1" noResize="1" noEditPoints="1" noAdjustHandles="1" noChangeArrowheads="1" noChangeShapeType="1" noTextEdit="1"/>
              </p:cNvSpPr>
              <p:nvPr/>
            </p:nvSpPr>
            <p:spPr bwMode="auto">
              <a:xfrm>
                <a:off x="5234887" y="3355528"/>
                <a:ext cx="324034" cy="576064"/>
              </a:xfrm>
              <a:prstGeom prst="rect">
                <a:avLst/>
              </a:prstGeom>
              <a:blipFill>
                <a:blip r:embed="rId7"/>
                <a:stretch>
                  <a:fillRect l="-5660" r="-320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r>
                  <a:rPr lang="it-IT">
                    <a:noFill/>
                  </a:rPr>
                  <a:t> </a:t>
                </a:r>
              </a:p>
            </p:txBody>
          </p:sp>
        </mc:Fallback>
      </mc:AlternateContent>
    </p:spTree>
    <p:extLst>
      <p:ext uri="{BB962C8B-B14F-4D97-AF65-F5344CB8AC3E}">
        <p14:creationId xmlns:p14="http://schemas.microsoft.com/office/powerpoint/2010/main" val="368100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P spid="44" grpId="0"/>
      <p:bldP spid="47"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a:latin typeface="Garamond" panose="02020404030301010803" pitchFamily="18" charset="0"/>
              </a:rPr>
              <a:t>La </a:t>
            </a:r>
            <a:r>
              <a:rPr lang="en-GB" altLang="it-IT" dirty="0" err="1">
                <a:latin typeface="Garamond" panose="02020404030301010803" pitchFamily="18" charset="0"/>
              </a:rPr>
              <a:t>moneta</a:t>
            </a:r>
            <a:r>
              <a:rPr lang="en-GB" altLang="it-IT" dirty="0">
                <a:latin typeface="Garamond" panose="02020404030301010803" pitchFamily="18" charset="0"/>
              </a:rPr>
              <a:t> </a:t>
            </a:r>
            <a:r>
              <a:rPr lang="en-GB" altLang="it-IT" dirty="0" err="1">
                <a:latin typeface="Garamond" panose="02020404030301010803" pitchFamily="18" charset="0"/>
              </a:rPr>
              <a:t>nella</a:t>
            </a:r>
            <a:r>
              <a:rPr lang="en-GB" altLang="it-IT" dirty="0">
                <a:latin typeface="Garamond" panose="02020404030301010803" pitchFamily="18" charset="0"/>
              </a:rPr>
              <a:t> </a:t>
            </a:r>
            <a:r>
              <a:rPr lang="en-GB" altLang="it-IT" dirty="0" err="1">
                <a:latin typeface="Garamond" panose="02020404030301010803" pitchFamily="18" charset="0"/>
              </a:rPr>
              <a:t>teoria</a:t>
            </a:r>
            <a:r>
              <a:rPr lang="en-GB" altLang="it-IT" dirty="0">
                <a:latin typeface="Garamond" panose="02020404030301010803" pitchFamily="18" charset="0"/>
              </a:rPr>
              <a:t> </a:t>
            </a:r>
            <a:r>
              <a:rPr lang="en-GB" altLang="it-IT" dirty="0" err="1">
                <a:latin typeface="Garamond" panose="02020404030301010803" pitchFamily="18" charset="0"/>
              </a:rPr>
              <a:t>neoclassica</a:t>
            </a:r>
            <a:r>
              <a:rPr lang="en-GB" altLang="it-IT" dirty="0">
                <a:latin typeface="Garamond" panose="02020404030301010803" pitchFamily="18" charset="0"/>
              </a:rPr>
              <a:t>: la </a:t>
            </a:r>
            <a:r>
              <a:rPr lang="en-GB" altLang="it-IT" dirty="0" err="1">
                <a:latin typeface="Garamond" panose="02020404030301010803" pitchFamily="18" charset="0"/>
              </a:rPr>
              <a:t>teoria</a:t>
            </a:r>
            <a:r>
              <a:rPr lang="en-GB" altLang="it-IT" dirty="0">
                <a:latin typeface="Garamond" panose="02020404030301010803" pitchFamily="18" charset="0"/>
              </a:rPr>
              <a:t> </a:t>
            </a:r>
            <a:r>
              <a:rPr lang="en-GB" altLang="it-IT" dirty="0" err="1">
                <a:latin typeface="Garamond" panose="02020404030301010803" pitchFamily="18" charset="0"/>
              </a:rPr>
              <a:t>quantitiativa</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moneta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Dal momento che nella teoria neoclassica le quantità sono determinate nel mercato reale, la velocità di circolazione della moneta è un dato esogeno, l’espressione precedente esprime la relazioni tra offerta di moneta e prezzi: </a:t>
                </a:r>
              </a:p>
              <a:p>
                <a:pPr algn="just"/>
                <a:endParaRPr lang="it-IT" sz="1800" dirty="0">
                  <a:latin typeface="Times New Roman" panose="02020603050405020304" pitchFamily="18" charset="0"/>
                  <a:cs typeface="Times New Roman"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cs typeface="Times New Roman" panose="02020603050405020304" pitchFamily="18" charset="0"/>
                        </a:rPr>
                        <m:t>𝑀</m:t>
                      </m:r>
                      <m:r>
                        <a:rPr lang="it-IT" sz="1800" b="0" i="1" smtClean="0">
                          <a:latin typeface="Cambria Math" panose="02040503050406030204" pitchFamily="18" charset="0"/>
                          <a:cs typeface="Times New Roman" panose="02020603050405020304" pitchFamily="18" charset="0"/>
                        </a:rPr>
                        <m:t>=</m:t>
                      </m:r>
                      <m:f>
                        <m:fPr>
                          <m:ctrlPr>
                            <a:rPr lang="it-IT" sz="1800" b="0" i="1" smtClean="0">
                              <a:latin typeface="Cambria Math" panose="02040503050406030204" pitchFamily="18" charset="0"/>
                              <a:cs typeface="Times New Roman" panose="02020603050405020304" pitchFamily="18" charset="0"/>
                            </a:rPr>
                          </m:ctrlPr>
                        </m:fPr>
                        <m:num>
                          <m:r>
                            <a:rPr lang="it-IT" sz="1800" b="0" i="1" smtClean="0">
                              <a:latin typeface="Cambria Math" panose="02040503050406030204" pitchFamily="18" charset="0"/>
                              <a:cs typeface="Times New Roman" panose="02020603050405020304" pitchFamily="18" charset="0"/>
                            </a:rPr>
                            <m:t>𝑝</m:t>
                          </m:r>
                          <m:acc>
                            <m:accPr>
                              <m:chr m:val="̅"/>
                              <m:ctrlPr>
                                <a:rPr lang="it-IT" sz="1800" b="0" i="1" smtClean="0">
                                  <a:latin typeface="Cambria Math" panose="02040503050406030204" pitchFamily="18" charset="0"/>
                                  <a:cs typeface="Times New Roman" panose="02020603050405020304" pitchFamily="18" charset="0"/>
                                </a:rPr>
                              </m:ctrlPr>
                            </m:accPr>
                            <m:e>
                              <m:r>
                                <a:rPr lang="it-IT" sz="1800" b="0" i="1" smtClean="0">
                                  <a:latin typeface="Cambria Math" panose="02040503050406030204" pitchFamily="18" charset="0"/>
                                  <a:cs typeface="Times New Roman" panose="02020603050405020304" pitchFamily="18" charset="0"/>
                                </a:rPr>
                                <m:t>𝑞</m:t>
                              </m:r>
                            </m:e>
                          </m:acc>
                        </m:num>
                        <m:den>
                          <m:acc>
                            <m:accPr>
                              <m:chr m:val="̅"/>
                              <m:ctrlPr>
                                <a:rPr lang="it-IT" sz="1800" i="1">
                                  <a:latin typeface="Cambria Math" panose="02040503050406030204" pitchFamily="18" charset="0"/>
                                  <a:cs typeface="Times New Roman" panose="02020603050405020304" pitchFamily="18" charset="0"/>
                                </a:rPr>
                              </m:ctrlPr>
                            </m:accPr>
                            <m:e>
                              <m:r>
                                <a:rPr lang="it-IT" sz="1800" i="1">
                                  <a:latin typeface="Cambria Math" panose="02040503050406030204" pitchFamily="18" charset="0"/>
                                  <a:cs typeface="Times New Roman" panose="02020603050405020304" pitchFamily="18" charset="0"/>
                                </a:rPr>
                                <m:t>𝑣</m:t>
                              </m:r>
                            </m:e>
                          </m:acc>
                        </m:den>
                      </m:f>
                    </m:oMath>
                  </m:oMathPara>
                </a14:m>
                <a:endParaRPr lang="it-IT" sz="1800" dirty="0">
                  <a:latin typeface="Times New Roman" panose="02020603050405020304" pitchFamily="18" charset="0"/>
                  <a:cs typeface="Times New Roman" panose="02020603050405020304" pitchFamily="18" charset="0"/>
                </a:endParaRPr>
              </a:p>
              <a:p>
                <a:pPr marL="0" indent="0" algn="just">
                  <a:buNone/>
                </a:pPr>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La teoria quantitativa della moneta sostiene che la quantità di moneta in circolazione abbia il solo effetto di modificare il livello dei prezzi. In altri termini, il tasso d’inflazione dipende dalle variazioni dell’offerta di moneta. Un aumento dell’offerta di moneta causa un aumento dei prezzi, una diminuzione dell’offerta causerebbe una diminuzione del livello dei prezzi. </a:t>
                </a:r>
              </a:p>
              <a:p>
                <a:pPr algn="just"/>
                <a:r>
                  <a:rPr lang="it-IT" sz="1800" dirty="0">
                    <a:latin typeface="Times New Roman" panose="02020603050405020304" pitchFamily="18" charset="0"/>
                    <a:cs typeface="Times New Roman" panose="02020603050405020304" pitchFamily="18" charset="0"/>
                  </a:rPr>
                  <a:t>Se la quantità di moneta in circolazione aumenta si ha un aumento proporzionale del livello generale dei prezzi, con una conseguente diminuzione del potere di acquisto della moneta. Viceversa, se la quantità di moneta in circolazione diminuisce si ha una diminuzione proporzionale del livello generale dei prezzi, con un conseguente aumento del potere di acquisto della moneta.</a:t>
                </a:r>
              </a:p>
            </p:txBody>
          </p:sp>
        </mc:Choice>
        <mc:Fallback xmlns="">
          <p:sp>
            <p:nvSpPr>
              <p:cNvPr id="8" name="Marcador de contenido 2">
                <a:extLst>
                  <a:ext uri="{FF2B5EF4-FFF2-40B4-BE49-F238E27FC236}">
                    <a16:creationId xmlns:a16="http://schemas.microsoft.com/office/drawing/2014/main" id="{E2EDCACF-9253-4B8B-A3FB-2EC9AB3A0AC7}"/>
                  </a:ext>
                </a:extLst>
              </p:cNvPr>
              <p:cNvSpPr txBox="1">
                <a:spLocks noRot="1" noChangeAspect="1" noMove="1" noResize="1" noEditPoints="1" noAdjustHandles="1" noChangeArrowheads="1" noChangeShapeType="1" noTextEdit="1"/>
              </p:cNvSpPr>
              <p:nvPr/>
            </p:nvSpPr>
            <p:spPr bwMode="auto">
              <a:xfrm>
                <a:off x="135525" y="1088404"/>
                <a:ext cx="8435280" cy="5194920"/>
              </a:xfrm>
              <a:prstGeom prst="rect">
                <a:avLst/>
              </a:prstGeom>
              <a:blipFill>
                <a:blip r:embed="rId3"/>
                <a:stretch>
                  <a:fillRect l="-434" t="-704" r="-650"/>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it-IT">
                    <a:noFill/>
                  </a:rPr>
                  <a:t> </a:t>
                </a:r>
              </a:p>
            </p:txBody>
          </p:sp>
        </mc:Fallback>
      </mc:AlternateContent>
    </p:spTree>
    <p:extLst>
      <p:ext uri="{BB962C8B-B14F-4D97-AF65-F5344CB8AC3E}">
        <p14:creationId xmlns:p14="http://schemas.microsoft.com/office/powerpoint/2010/main" val="878549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err="1">
                <a:latin typeface="Garamond" panose="02020404030301010803" pitchFamily="18" charset="0"/>
              </a:rPr>
              <a:t>Rivoluzione</a:t>
            </a:r>
            <a:r>
              <a:rPr lang="en-GB" altLang="it-IT" dirty="0">
                <a:latin typeface="Garamond" panose="02020404030301010803" pitchFamily="18" charset="0"/>
              </a:rPr>
              <a:t> </a:t>
            </a:r>
            <a:r>
              <a:rPr lang="en-GB" altLang="it-IT" dirty="0" err="1">
                <a:latin typeface="Garamond" panose="02020404030301010803" pitchFamily="18" charset="0"/>
              </a:rPr>
              <a:t>Keyensiana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Opera più famosa: “Teoria generale dell’occupazione, dell’interesse e della moneta” (1936).</a:t>
            </a:r>
          </a:p>
          <a:p>
            <a:pPr algn="just"/>
            <a:r>
              <a:rPr lang="it-IT" sz="1800" dirty="0">
                <a:latin typeface="Times New Roman" panose="02020603050405020304" pitchFamily="18" charset="0"/>
                <a:cs typeface="Times New Roman" panose="02020603050405020304" pitchFamily="18" charset="0"/>
              </a:rPr>
              <a:t>Approccio: è proprio con Keynes che nasce la macroeconomia e la moderna politica economica;.</a:t>
            </a:r>
          </a:p>
          <a:p>
            <a:pPr algn="just"/>
            <a:r>
              <a:rPr lang="it-IT" sz="1800" dirty="0">
                <a:latin typeface="Times New Roman" panose="02020603050405020304" pitchFamily="18" charset="0"/>
                <a:cs typeface="Times New Roman" panose="02020603050405020304" pitchFamily="18" charset="0"/>
              </a:rPr>
              <a:t>Temi: equilibri di sottoccupazione dovuti a livelli esigui della domanda aggregata; </a:t>
            </a:r>
          </a:p>
          <a:p>
            <a:pPr algn="just"/>
            <a:r>
              <a:rPr lang="it-IT" sz="1800" dirty="0">
                <a:latin typeface="Times New Roman" panose="02020603050405020304" pitchFamily="18" charset="0"/>
                <a:cs typeface="Times New Roman" panose="02020603050405020304" pitchFamily="18" charset="0"/>
              </a:rPr>
              <a:t>Motivazione: la Grande Depressione degli anni ’30, successiva alla crisi del 1929; </a:t>
            </a:r>
          </a:p>
          <a:p>
            <a:pPr algn="just"/>
            <a:r>
              <a:rPr lang="it-IT" sz="1800" dirty="0">
                <a:latin typeface="Times New Roman" panose="02020603050405020304" pitchFamily="18" charset="0"/>
                <a:cs typeface="Times New Roman" panose="02020603050405020304" pitchFamily="18" charset="0"/>
              </a:rPr>
              <a:t>Politica economica: occorre l’intervento “correttivo” dello Stato in economia.</a:t>
            </a:r>
          </a:p>
          <a:p>
            <a:pPr algn="just"/>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Critica principale alla teoria neoclassica:</a:t>
            </a:r>
          </a:p>
          <a:p>
            <a:pPr marL="341313" indent="0" algn="just">
              <a:buNone/>
              <a:tabLst>
                <a:tab pos="573088" algn="l"/>
              </a:tabLst>
            </a:pPr>
            <a:r>
              <a:rPr lang="it-IT" sz="1800" dirty="0">
                <a:latin typeface="Times New Roman" panose="02020603050405020304" pitchFamily="18" charset="0"/>
                <a:cs typeface="Times New Roman" panose="02020603050405020304" pitchFamily="18" charset="0"/>
              </a:rPr>
              <a:t>1. Il reddito e l’occupazione non sono determinati dai fattori d’offerta ma dal lato della domanda. Non ci sono automatismi nel mercato che assicurino la piena occupazione dei fattori. Necessario intervento pubblico per sostenere consumi e investimenti. </a:t>
            </a:r>
          </a:p>
          <a:p>
            <a:pPr marL="341313" indent="0" algn="just">
              <a:buNone/>
            </a:pPr>
            <a:r>
              <a:rPr lang="it-IT" sz="1800" dirty="0">
                <a:latin typeface="Times New Roman" panose="02020603050405020304" pitchFamily="18" charset="0"/>
                <a:cs typeface="Times New Roman" panose="02020603050405020304" pitchFamily="18" charset="0"/>
              </a:rPr>
              <a:t>2. Il tasso d’interesse ha una natura monetaria e non reale.</a:t>
            </a:r>
          </a:p>
          <a:p>
            <a:pPr algn="just"/>
            <a:endParaRPr lang="it-IT" sz="1800" dirty="0">
              <a:latin typeface="Times New Roman" panose="02020603050405020304" pitchFamily="18" charset="0"/>
              <a:cs typeface="Times New Roman" panose="02020603050405020304" pitchFamily="18" charset="0"/>
            </a:endParaRPr>
          </a:p>
          <a:p>
            <a:pPr algn="just"/>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865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err="1">
                <a:latin typeface="Garamond" panose="02020404030301010803" pitchFamily="18" charset="0"/>
              </a:rPr>
              <a:t>Rivoluzione</a:t>
            </a:r>
            <a:r>
              <a:rPr lang="en-GB" altLang="it-IT" dirty="0">
                <a:latin typeface="Garamond" panose="02020404030301010803" pitchFamily="18" charset="0"/>
              </a:rPr>
              <a:t> </a:t>
            </a:r>
            <a:r>
              <a:rPr lang="en-GB" altLang="it-IT" dirty="0" err="1">
                <a:latin typeface="Garamond" panose="02020404030301010803" pitchFamily="18" charset="0"/>
              </a:rPr>
              <a:t>Keynesiana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6" name="Marcador de contenido 2">
            <a:extLst>
              <a:ext uri="{FF2B5EF4-FFF2-40B4-BE49-F238E27FC236}">
                <a16:creationId xmlns:a16="http://schemas.microsoft.com/office/drawing/2014/main" id="{5C9A7CC3-30A0-43F5-996D-3D99B31FC2A6}"/>
              </a:ext>
            </a:extLst>
          </p:cNvPr>
          <p:cNvSpPr txBox="1">
            <a:spLocks/>
          </p:cNvSpPr>
          <p:nvPr/>
        </p:nvSpPr>
        <p:spPr bwMode="auto">
          <a:xfrm>
            <a:off x="258423" y="216256"/>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6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algn="just"/>
            <a:r>
              <a:rPr lang="it-IT" sz="1600" dirty="0"/>
              <a:t>L'opera di Keynes traeva stimolo dalla considerazione di problemi reali ed in particolare degli effetti della Grande Depressione che aveva colpito i paesi industrializzati dopo la crisi del 1929, con conseguente disoccupazione di massa. L'assenza di piena occupazione e la distribuzione arbitraria ed iniqua di reddito e ricchezza erano considerati da Keynes come i due maggiori fallimenti dell'economia di mercato.</a:t>
            </a:r>
          </a:p>
          <a:p>
            <a:pPr algn="just"/>
            <a:endParaRPr lang="it-IT" sz="1600" dirty="0"/>
          </a:p>
          <a:p>
            <a:pPr algn="just"/>
            <a:r>
              <a:rPr lang="it-IT" sz="1600" dirty="0"/>
              <a:t>Crisi finanziaria: Crolli delle quotazioni azionarie alla Borsa di </a:t>
            </a:r>
            <a:r>
              <a:rPr lang="it-IT" sz="1600" dirty="0" err="1"/>
              <a:t>Wall</a:t>
            </a:r>
            <a:r>
              <a:rPr lang="it-IT" sz="1600" dirty="0"/>
              <a:t> Street avvenuti il 24 ottobre 1929 (giovedì nero) e, soprattutto, il 29 ottobre 1929 (martedì nero). </a:t>
            </a:r>
          </a:p>
          <a:p>
            <a:pPr algn="just"/>
            <a:r>
              <a:rPr lang="it-IT" sz="1600" dirty="0"/>
              <a:t>Profondi e prolungati effetti sulle variabili nominali e reali (vedi tabelle). o Negli Usa, tra il 1929 ed il 1933 il pil a prezzi correnti crollò del 50%, il livello dei prezzi del 25% (deflazione).</a:t>
            </a:r>
          </a:p>
          <a:p>
            <a:pPr algn="just"/>
            <a:r>
              <a:rPr lang="it-IT" sz="1600" dirty="0"/>
              <a:t> L'aggregato monetario M1 subì rilevanti riduzioni fino al 1933, per la marcata riduzione del moltiplicatore monetario conseguente ai fallimenti bancari, che indussero un maggior rapporto circolante/ depositi (tardiva azione espansiva della Fed). Tassi di interesse reali positivi per la deflazione. </a:t>
            </a:r>
          </a:p>
          <a:p>
            <a:pPr algn="just"/>
            <a:r>
              <a:rPr lang="it-IT" sz="1600" dirty="0"/>
              <a:t> Il numero dei disoccupati passò da 1,5 milioni ad oltre 12 milioni; il tasso di disoccupazione sfiorò il 25% nel 1933 con persistenza negli anni successivi.</a:t>
            </a:r>
          </a:p>
          <a:p>
            <a:pPr marL="0" indent="0" algn="just">
              <a:buNone/>
            </a:pPr>
            <a:r>
              <a:rPr lang="it-IT" sz="1600" dirty="0"/>
              <a:t> </a:t>
            </a:r>
          </a:p>
          <a:p>
            <a:pPr marL="0" indent="0" algn="just">
              <a:buNone/>
            </a:pPr>
            <a:r>
              <a:rPr lang="it-IT" sz="1600" dirty="0"/>
              <a:t>.</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17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err="1">
                <a:latin typeface="Garamond" panose="02020404030301010803" pitchFamily="18" charset="0"/>
              </a:rPr>
              <a:t>Rivoluzione</a:t>
            </a:r>
            <a:r>
              <a:rPr lang="en-GB" altLang="it-IT" dirty="0">
                <a:latin typeface="Garamond" panose="02020404030301010803" pitchFamily="18" charset="0"/>
              </a:rPr>
              <a:t> </a:t>
            </a:r>
            <a:r>
              <a:rPr lang="en-GB" altLang="it-IT" dirty="0" err="1">
                <a:latin typeface="Garamond" panose="02020404030301010803" pitchFamily="18" charset="0"/>
              </a:rPr>
              <a:t>Keynesiana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6" name="Marcador de contenido 2">
            <a:extLst>
              <a:ext uri="{FF2B5EF4-FFF2-40B4-BE49-F238E27FC236}">
                <a16:creationId xmlns:a16="http://schemas.microsoft.com/office/drawing/2014/main" id="{5C9A7CC3-30A0-43F5-996D-3D99B31FC2A6}"/>
              </a:ext>
            </a:extLst>
          </p:cNvPr>
          <p:cNvSpPr txBox="1">
            <a:spLocks/>
          </p:cNvSpPr>
          <p:nvPr/>
        </p:nvSpPr>
        <p:spPr bwMode="auto">
          <a:xfrm>
            <a:off x="408830" y="1651929"/>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it-IT" sz="1600" dirty="0"/>
          </a:p>
          <a:p>
            <a:pPr algn="just"/>
            <a:r>
              <a:rPr lang="it-IT" sz="1600" dirty="0"/>
              <a:t>Esempi di politiche suggerite dallo stesso Keynes si riferiscono ad opere pubbliche, interventi sulle infrastrutture e nell'edilizia, altri tipi di investimenti pubblici. </a:t>
            </a:r>
          </a:p>
          <a:p>
            <a:pPr algn="just"/>
            <a:endParaRPr lang="it-IT" sz="1600" dirty="0"/>
          </a:p>
          <a:p>
            <a:pPr algn="just"/>
            <a:r>
              <a:rPr lang="it-IT" sz="1600" dirty="0"/>
              <a:t>In effetti, dalla Grande Depressione si cominciò ad uscire quando, nel 1933, il Presidente Usa F.D. </a:t>
            </a:r>
            <a:r>
              <a:rPr lang="it-IT" sz="1600" dirty="0" err="1"/>
              <a:t>Roosvelt</a:t>
            </a:r>
            <a:r>
              <a:rPr lang="it-IT" sz="1600" dirty="0"/>
              <a:t> – nel noto programma New Deal – attuò un grande piano di interventi pubblici, per sostenere redditi e occupazione</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857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err="1">
                <a:latin typeface="Garamond" panose="02020404030301010803" pitchFamily="18" charset="0"/>
              </a:rPr>
              <a:t>Rivoluzione</a:t>
            </a:r>
            <a:r>
              <a:rPr lang="en-GB" altLang="it-IT" dirty="0">
                <a:latin typeface="Garamond" panose="02020404030301010803" pitchFamily="18" charset="0"/>
              </a:rPr>
              <a:t> </a:t>
            </a:r>
            <a:r>
              <a:rPr lang="en-GB" altLang="it-IT" dirty="0" err="1">
                <a:latin typeface="Garamond" panose="02020404030301010803" pitchFamily="18" charset="0"/>
              </a:rPr>
              <a:t>Keyensiana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4256" y="574676"/>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19648" y="794688"/>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it-IT" sz="1800" dirty="0">
              <a:latin typeface="Times New Roman" panose="02020603050405020304" pitchFamily="18" charset="0"/>
              <a:cs typeface="Times New Roman" panose="02020603050405020304" pitchFamily="18" charset="0"/>
            </a:endParaRPr>
          </a:p>
          <a:p>
            <a:pPr algn="just"/>
            <a:r>
              <a:rPr lang="it-IT" sz="1600" dirty="0"/>
              <a:t>L’economia di mercato spesso conduce a equilibri di sotto-occupazione.</a:t>
            </a:r>
          </a:p>
          <a:p>
            <a:pPr algn="just"/>
            <a:endParaRPr lang="it-IT" sz="1600" dirty="0"/>
          </a:p>
          <a:p>
            <a:pPr algn="just"/>
            <a:r>
              <a:rPr lang="it-IT" sz="1600" dirty="0"/>
              <a:t>Il reddito non è sempre fissato al livello di piena occupazione; bisogna spiegare cosa determina tali equilibri e come uscirne. </a:t>
            </a:r>
          </a:p>
          <a:p>
            <a:pPr algn="just"/>
            <a:endParaRPr lang="it-IT" sz="1600" dirty="0"/>
          </a:p>
          <a:p>
            <a:pPr algn="just"/>
            <a:r>
              <a:rPr lang="it-IT" sz="1600" dirty="0"/>
              <a:t>Reddito determinato dal lato della domanda. Rigettata la “legge di </a:t>
            </a:r>
            <a:r>
              <a:rPr lang="it-IT" sz="1600" dirty="0" err="1"/>
              <a:t>Say</a:t>
            </a:r>
            <a:r>
              <a:rPr lang="it-IT" sz="1600" dirty="0"/>
              <a:t>” dei classici, secondo cui l’offerta crea la propria domanda. </a:t>
            </a:r>
          </a:p>
          <a:p>
            <a:pPr algn="just"/>
            <a:endParaRPr lang="it-IT" sz="1600" dirty="0"/>
          </a:p>
          <a:p>
            <a:pPr algn="just"/>
            <a:r>
              <a:rPr lang="it-IT" sz="1600" dirty="0"/>
              <a:t>Nella principio della domanda effettiva di Keynes assumono particolare rilevanza i consumi e gli investimenti. ◦ E’ con Keynes che nasce la funzione del consumo macroeconomica, con una propensione marginale al consumo minore dell’unità. </a:t>
            </a:r>
          </a:p>
          <a:p>
            <a:pPr algn="just"/>
            <a:endParaRPr lang="it-IT" sz="1600" dirty="0"/>
          </a:p>
          <a:p>
            <a:pPr algn="just"/>
            <a:r>
              <a:rPr lang="it-IT" sz="1600" dirty="0"/>
              <a:t>Gli investimenti, pur essendo una funzione inversa del tasso d’interesse, sono molto instabili a causa degli </a:t>
            </a:r>
            <a:r>
              <a:rPr lang="it-IT" sz="1600" dirty="0" err="1"/>
              <a:t>animal</a:t>
            </a:r>
            <a:r>
              <a:rPr lang="it-IT" sz="1600" dirty="0"/>
              <a:t> </a:t>
            </a:r>
            <a:r>
              <a:rPr lang="it-IT" sz="1600" dirty="0" err="1"/>
              <a:t>spirits</a:t>
            </a:r>
            <a:r>
              <a:rPr lang="it-IT" sz="1600" dirty="0"/>
              <a:t> 8aspettative degli imprenditori). </a:t>
            </a:r>
          </a:p>
          <a:p>
            <a:pPr marL="0" indent="0" algn="just">
              <a:buNone/>
            </a:pPr>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165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11432" cy="797620"/>
          </a:xfrm>
        </p:spPr>
        <p:txBody>
          <a:bodyPr/>
          <a:lstStyle/>
          <a:p>
            <a:pPr eaLnBrk="1" hangingPunct="1"/>
            <a:r>
              <a:rPr lang="en-GB" altLang="it-IT" dirty="0" err="1">
                <a:latin typeface="Garamond" panose="02020404030301010803" pitchFamily="18" charset="0"/>
              </a:rPr>
              <a:t>Riassorbimento</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teoria</a:t>
            </a:r>
            <a:r>
              <a:rPr lang="en-GB" altLang="it-IT" dirty="0">
                <a:latin typeface="Garamond" panose="02020404030301010803" pitchFamily="18" charset="0"/>
              </a:rPr>
              <a:t> </a:t>
            </a:r>
            <a:r>
              <a:rPr lang="en-GB" altLang="it-IT" dirty="0" err="1">
                <a:latin typeface="Garamond" panose="02020404030301010803" pitchFamily="18" charset="0"/>
              </a:rPr>
              <a:t>Keynesiana</a:t>
            </a:r>
            <a:endParaRPr lang="en-GB" altLang="it-IT" dirty="0">
              <a:latin typeface="Garamond" panose="02020404030301010803" pitchFamily="18" charset="0"/>
            </a:endParaRP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6" name="Marcador de contenido 2">
            <a:extLst>
              <a:ext uri="{FF2B5EF4-FFF2-40B4-BE49-F238E27FC236}">
                <a16:creationId xmlns:a16="http://schemas.microsoft.com/office/drawing/2014/main" id="{5C9A7CC3-30A0-43F5-996D-3D99B31FC2A6}"/>
              </a:ext>
            </a:extLst>
          </p:cNvPr>
          <p:cNvSpPr txBox="1">
            <a:spLocks/>
          </p:cNvSpPr>
          <p:nvPr/>
        </p:nvSpPr>
        <p:spPr bwMode="auto">
          <a:xfrm>
            <a:off x="354360" y="831540"/>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800" dirty="0">
                <a:latin typeface="Times New Roman" panose="02020603050405020304" pitchFamily="18" charset="0"/>
                <a:cs typeface="Times New Roman" panose="02020603050405020304" pitchFamily="18" charset="0"/>
              </a:rPr>
              <a:t>Teoria neoclassica tradizionale: il saggio di profitto (o il tasso d’interesse) è determinato nel mercato reale dall’incrocio della curva di domanda e di offerta di capitale.</a:t>
            </a:r>
          </a:p>
          <a:p>
            <a:pPr algn="just"/>
            <a:r>
              <a:rPr lang="it-IT" sz="1800" dirty="0">
                <a:latin typeface="Times New Roman" panose="02020603050405020304" pitchFamily="18" charset="0"/>
                <a:cs typeface="Times New Roman" panose="02020603050405020304" pitchFamily="18" charset="0"/>
              </a:rPr>
              <a:t>Da Keynes: tasso d’interesse come fenomeno monetario e preferenza per la liquidità. </a:t>
            </a:r>
          </a:p>
          <a:p>
            <a:pPr algn="just"/>
            <a:r>
              <a:rPr lang="it-IT" sz="1800" dirty="0">
                <a:latin typeface="Times New Roman" panose="02020603050405020304" pitchFamily="18" charset="0"/>
                <a:cs typeface="Times New Roman" panose="02020603050405020304" pitchFamily="18" charset="0"/>
              </a:rPr>
              <a:t>Sintesi neoclassica: Permane l’impianto teorico secondo cui le quantità reali e monetarie vengono determinate simultaneamente a partire della costruzione di curve di domanda e offerta. A queto viene aggiunto il mercato della moneta, nel quale viene determinato il tasso d’interesse monetario. La domanda di moneta diviene funzione, non solo del reddito, ma anche del tasso d’interesse. </a:t>
            </a:r>
          </a:p>
          <a:p>
            <a:pPr algn="just"/>
            <a:r>
              <a:rPr lang="it-IT" sz="1800" dirty="0">
                <a:latin typeface="Times New Roman" panose="02020603050405020304" pitchFamily="18" charset="0"/>
                <a:cs typeface="Times New Roman" panose="02020603050405020304" pitchFamily="18" charset="0"/>
              </a:rPr>
              <a:t>Dal momento che nel modello neoclassico gli equilibri di sotto-occupazione sono possibili solo in seguito a rigidità dei salari e dei prezzi, la critica Keynesiana viene intesa come la descrizione di un caso particolare della teoria neoclassica. Ossia, all’interno dell’impianto neoclassico, i «fenomeni «</a:t>
            </a:r>
            <a:r>
              <a:rPr lang="it-IT" sz="1800" dirty="0" err="1">
                <a:latin typeface="Times New Roman" panose="02020603050405020304" pitchFamily="18" charset="0"/>
                <a:cs typeface="Times New Roman" panose="02020603050405020304" pitchFamily="18" charset="0"/>
              </a:rPr>
              <a:t>Keyenesiani</a:t>
            </a:r>
            <a:r>
              <a:rPr lang="it-IT" sz="1800" dirty="0">
                <a:latin typeface="Times New Roman" panose="02020603050405020304" pitchFamily="18" charset="0"/>
                <a:cs typeface="Times New Roman" panose="02020603050405020304" pitchFamily="18" charset="0"/>
              </a:rPr>
              <a:t> sono possibili solo nel breve periodo quando prezzi e salari non sono adeguatamente flessibili. Al contrario, nel lungo periodo, la piena flessibilità di prezzi e salari, i meccanismi di mercato garantiscono il raggiungimento della piena occupazione.</a:t>
            </a:r>
          </a:p>
          <a:p>
            <a:pPr algn="just"/>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653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675688" cy="797620"/>
          </a:xfrm>
        </p:spPr>
        <p:txBody>
          <a:bodyPr/>
          <a:lstStyle/>
          <a:p>
            <a:pPr eaLnBrk="1" hangingPunct="1"/>
            <a:r>
              <a:rPr lang="en-GB" altLang="it-IT" dirty="0" err="1">
                <a:latin typeface="Garamond" panose="02020404030301010803" pitchFamily="18" charset="0"/>
              </a:rPr>
              <a:t>Sintesi</a:t>
            </a:r>
            <a:r>
              <a:rPr lang="en-GB" altLang="it-IT" dirty="0">
                <a:latin typeface="Garamond" panose="02020404030301010803" pitchFamily="18" charset="0"/>
              </a:rPr>
              <a:t> </a:t>
            </a:r>
            <a:r>
              <a:rPr lang="en-GB" altLang="it-IT" dirty="0" err="1">
                <a:latin typeface="Garamond" panose="02020404030301010803" pitchFamily="18" charset="0"/>
              </a:rPr>
              <a:t>Neoclassica</a:t>
            </a:r>
            <a:r>
              <a:rPr lang="en-GB" altLang="it-IT" dirty="0">
                <a:latin typeface="Garamond" panose="02020404030301010803" pitchFamily="18" charset="0"/>
              </a:rPr>
              <a:t>: </a:t>
            </a:r>
            <a:r>
              <a:rPr lang="en-GB" altLang="it-IT" dirty="0" err="1">
                <a:latin typeface="Garamond" panose="02020404030301010803" pitchFamily="18" charset="0"/>
              </a:rPr>
              <a:t>riassorbimento</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critica</a:t>
            </a:r>
            <a:r>
              <a:rPr lang="en-GB" altLang="it-IT" dirty="0">
                <a:latin typeface="Garamond" panose="02020404030301010803" pitchFamily="18" charset="0"/>
              </a:rPr>
              <a:t> </a:t>
            </a:r>
            <a:r>
              <a:rPr lang="en-GB" altLang="it-IT" dirty="0" err="1">
                <a:latin typeface="Garamond" panose="02020404030301010803" pitchFamily="18" charset="0"/>
              </a:rPr>
              <a:t>Keyensiana</a:t>
            </a:r>
            <a:r>
              <a:rPr lang="en-GB" altLang="it-IT" dirty="0">
                <a:latin typeface="Garamond" panose="02020404030301010803" pitchFamily="18" charset="0"/>
              </a:rPr>
              <a:t> </a:t>
            </a:r>
          </a:p>
        </p:txBody>
      </p:sp>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573195" y="1610630"/>
            <a:ext cx="8544219" cy="5194920"/>
          </a:xfrm>
        </p:spPr>
        <p:txBody>
          <a:bodyPr/>
          <a:lstStyle/>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E235C5BF-7A92-435A-AE6C-D6D4532B2265}"/>
              </a:ext>
            </a:extLst>
          </p:cNvPr>
          <p:cNvSpPr/>
          <p:nvPr/>
        </p:nvSpPr>
        <p:spPr bwMode="auto">
          <a:xfrm>
            <a:off x="611560" y="1412776"/>
            <a:ext cx="129614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endParaRPr>
          </a:p>
        </p:txBody>
      </p:sp>
      <p:sp>
        <p:nvSpPr>
          <p:cNvPr id="8" name="Marcador de contenido 2">
            <a:extLst>
              <a:ext uri="{FF2B5EF4-FFF2-40B4-BE49-F238E27FC236}">
                <a16:creationId xmlns:a16="http://schemas.microsoft.com/office/drawing/2014/main" id="{E2EDCACF-9253-4B8B-A3FB-2EC9AB3A0AC7}"/>
              </a:ext>
            </a:extLst>
          </p:cNvPr>
          <p:cNvSpPr txBox="1">
            <a:spLocks/>
          </p:cNvSpPr>
          <p:nvPr/>
        </p:nvSpPr>
        <p:spPr bwMode="auto">
          <a:xfrm>
            <a:off x="135525" y="10884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sz="1800" dirty="0">
              <a:latin typeface="Times New Roman" panose="02020603050405020304" pitchFamily="18" charset="0"/>
              <a:cs typeface="Times New Roman" panose="02020603050405020304" pitchFamily="18" charset="0"/>
            </a:endParaRPr>
          </a:p>
        </p:txBody>
      </p:sp>
      <p:sp>
        <p:nvSpPr>
          <p:cNvPr id="6" name="Marcador de contenido 2">
            <a:extLst>
              <a:ext uri="{FF2B5EF4-FFF2-40B4-BE49-F238E27FC236}">
                <a16:creationId xmlns:a16="http://schemas.microsoft.com/office/drawing/2014/main" id="{5C9A7CC3-30A0-43F5-996D-3D99B31FC2A6}"/>
              </a:ext>
            </a:extLst>
          </p:cNvPr>
          <p:cNvSpPr txBox="1">
            <a:spLocks/>
          </p:cNvSpPr>
          <p:nvPr/>
        </p:nvSpPr>
        <p:spPr bwMode="auto">
          <a:xfrm>
            <a:off x="354360" y="764704"/>
            <a:ext cx="8435280"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sz="1600" dirty="0">
                <a:latin typeface="Times New Roman" panose="02020603050405020304" pitchFamily="18" charset="0"/>
                <a:cs typeface="Times New Roman" panose="02020603050405020304" pitchFamily="18" charset="0"/>
              </a:rPr>
              <a:t>Nella formulazione originaria della teoria neoclassica il tasso d’interesse (o il saggio di profitto) è la variabile che equilibra la domanda e l’offerta di risparmi (o domanda e offerta di capitale-grano). In altre parole, la legge di </a:t>
            </a:r>
            <a:r>
              <a:rPr lang="it-IT" sz="1600" dirty="0" err="1">
                <a:latin typeface="Times New Roman" panose="02020603050405020304" pitchFamily="18" charset="0"/>
                <a:cs typeface="Times New Roman" panose="02020603050405020304" pitchFamily="18" charset="0"/>
              </a:rPr>
              <a:t>Say</a:t>
            </a:r>
            <a:r>
              <a:rPr lang="it-IT" sz="1600" dirty="0">
                <a:latin typeface="Times New Roman" panose="02020603050405020304" pitchFamily="18" charset="0"/>
                <a:cs typeface="Times New Roman" panose="02020603050405020304" pitchFamily="18" charset="0"/>
              </a:rPr>
              <a:t> (ogni decisione di risparmio genera un corrispondente ammontare di investimento) viene garantita attraverso variazioni del tasso d’interesse. In questa teoria, </a:t>
            </a:r>
            <a:r>
              <a:rPr lang="it-IT" sz="1600" b="1" dirty="0">
                <a:latin typeface="Times New Roman" panose="02020603050405020304" pitchFamily="18" charset="0"/>
                <a:cs typeface="Times New Roman" panose="02020603050405020304" pitchFamily="18" charset="0"/>
              </a:rPr>
              <a:t>ai fini dell’esistenza dell’equilibrio è necessario che gli investimenti siano in relazione inversa al tasso d’interesse</a:t>
            </a:r>
            <a:r>
              <a:rPr lang="it-IT" sz="1600" dirty="0">
                <a:latin typeface="Times New Roman" panose="02020603050405020304" pitchFamily="18" charset="0"/>
                <a:cs typeface="Times New Roman" panose="02020603050405020304" pitchFamily="18" charset="0"/>
              </a:rPr>
              <a:t> (questo è garantito da una produttività marginale del capitale decrescente). </a:t>
            </a:r>
          </a:p>
          <a:p>
            <a:pPr algn="just"/>
            <a:endParaRPr lang="it-IT" sz="1600" dirty="0">
              <a:latin typeface="Times New Roman" panose="02020603050405020304" pitchFamily="18" charset="0"/>
              <a:cs typeface="Times New Roman" panose="02020603050405020304" pitchFamily="18" charset="0"/>
            </a:endParaRPr>
          </a:p>
          <a:p>
            <a:pPr algn="just"/>
            <a:r>
              <a:rPr lang="it-IT" sz="1600" dirty="0">
                <a:latin typeface="Times New Roman" panose="02020603050405020304" pitchFamily="18" charset="0"/>
                <a:cs typeface="Times New Roman" panose="02020603050405020304" pitchFamily="18" charset="0"/>
              </a:rPr>
              <a:t>Come si modifica la teoria neoclassica in seguito alla critica </a:t>
            </a:r>
            <a:r>
              <a:rPr lang="it-IT" sz="1600" dirty="0" err="1">
                <a:latin typeface="Times New Roman" panose="02020603050405020304" pitchFamily="18" charset="0"/>
                <a:cs typeface="Times New Roman" panose="02020603050405020304" pitchFamily="18" charset="0"/>
              </a:rPr>
              <a:t>Keyensiana</a:t>
            </a:r>
            <a:r>
              <a:rPr lang="it-IT" sz="1600" dirty="0">
                <a:latin typeface="Times New Roman" panose="02020603050405020304" pitchFamily="18" charset="0"/>
                <a:cs typeface="Times New Roman" panose="02020603050405020304" pitchFamily="18" charset="0"/>
              </a:rPr>
              <a:t>?</a:t>
            </a:r>
          </a:p>
          <a:p>
            <a:pPr marL="0" indent="0" algn="ctr">
              <a:buNone/>
            </a:pPr>
            <a:r>
              <a:rPr lang="it-IT" sz="1600" b="1" dirty="0">
                <a:latin typeface="Times New Roman" panose="02020603050405020304" pitchFamily="18" charset="0"/>
                <a:cs typeface="Times New Roman" panose="02020603050405020304" pitchFamily="18" charset="0"/>
              </a:rPr>
              <a:t>Sintesi Neoclassica </a:t>
            </a:r>
            <a:r>
              <a:rPr lang="it-IT" sz="1600" dirty="0">
                <a:latin typeface="Times New Roman" panose="02020603050405020304" pitchFamily="18" charset="0"/>
                <a:cs typeface="Times New Roman" panose="02020603050405020304" pitchFamily="18" charset="0"/>
              </a:rPr>
              <a:t>(Hicks, 1937; Modigliani, 1944): </a:t>
            </a:r>
          </a:p>
          <a:p>
            <a:pPr marL="747713" indent="-285750" algn="just">
              <a:buFontTx/>
              <a:buChar char="-"/>
            </a:pPr>
            <a:r>
              <a:rPr lang="it-IT" sz="1600" dirty="0">
                <a:latin typeface="Times New Roman" panose="02020603050405020304" pitchFamily="18" charset="0"/>
                <a:cs typeface="Times New Roman" panose="02020603050405020304" pitchFamily="18" charset="0"/>
              </a:rPr>
              <a:t>Tasso d’interesse come fenomeno monetario: viene incluso un terzo mercato (oltre a lavoro e capitale) nel sistema, ossia il mercato della moneta. La moneta viene inglobata nel modello utilizzando le consuete curve neoclassiche di domanda e offerta dei fattori, mentre il tasso d’interesse rappresenta il prezzo della moneta. Variazioni del tasso d’interesse determinano l’uguaglianza tra domanda e offerta di moneta. </a:t>
            </a:r>
          </a:p>
          <a:p>
            <a:pPr marL="747713" indent="-285750" algn="just">
              <a:buFontTx/>
              <a:buChar char="-"/>
            </a:pPr>
            <a:r>
              <a:rPr lang="it-IT" sz="1600" dirty="0">
                <a:latin typeface="Times New Roman" panose="02020603050405020304" pitchFamily="18" charset="0"/>
                <a:cs typeface="Times New Roman" panose="02020603050405020304" pitchFamily="18" charset="0"/>
              </a:rPr>
              <a:t>Dal momento che nella teoria neoclassica gli equilibri di sotto-occupazione sono possibili solo quando i salari sono rigidi, i fenomeni keynesiani sono considerati come possibili solo nel breve periodo. Questa teoria, di fati, considera che nel breve periodo prezzi e salari possano essere rigidi.  </a:t>
            </a:r>
          </a:p>
          <a:p>
            <a:pPr algn="just"/>
            <a:endParaRPr lang="it-IT" sz="1600" dirty="0">
              <a:latin typeface="Times New Roman" panose="02020603050405020304" pitchFamily="18" charset="0"/>
              <a:cs typeface="Times New Roman" panose="02020603050405020304" pitchFamily="18" charset="0"/>
            </a:endParaRPr>
          </a:p>
          <a:p>
            <a:pPr algn="just"/>
            <a:endParaRPr lang="it-IT" sz="1600" dirty="0">
              <a:latin typeface="Times New Roman" panose="02020603050405020304" pitchFamily="18" charset="0"/>
              <a:cs typeface="Times New Roman" panose="02020603050405020304" pitchFamily="18" charset="0"/>
            </a:endParaRPr>
          </a:p>
          <a:p>
            <a:pPr marL="0" indent="0" algn="just">
              <a:buNone/>
            </a:pP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08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a sapienza">
  <a:themeElements>
    <a:clrScheme name="">
      <a:dk1>
        <a:srgbClr val="822433"/>
      </a:dk1>
      <a:lt1>
        <a:srgbClr val="FFFFFF"/>
      </a:lt1>
      <a:dk2>
        <a:srgbClr val="822433"/>
      </a:dk2>
      <a:lt2>
        <a:srgbClr val="808080"/>
      </a:lt2>
      <a:accent1>
        <a:srgbClr val="BBE0E3"/>
      </a:accent1>
      <a:accent2>
        <a:srgbClr val="FFFF00"/>
      </a:accent2>
      <a:accent3>
        <a:srgbClr val="FFFFFF"/>
      </a:accent3>
      <a:accent4>
        <a:srgbClr val="6E1D2A"/>
      </a:accent4>
      <a:accent5>
        <a:srgbClr val="DAEDEF"/>
      </a:accent5>
      <a:accent6>
        <a:srgbClr val="E7E700"/>
      </a:accent6>
      <a:hlink>
        <a:srgbClr val="0000FF"/>
      </a:hlink>
      <a:folHlink>
        <a:srgbClr val="FF0000"/>
      </a:folHlink>
    </a:clrScheme>
    <a:fontScheme name="la sapienz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9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9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txDef>
      <a:spPr>
        <a:blipFill>
          <a:blip xmlns:r="http://schemas.openxmlformats.org/officeDocument/2006/relationships" r:embed="rId1"/>
          <a:stretch>
            <a:fillRect l="-414"/>
          </a:stretch>
        </a:blipFill>
      </a:spPr>
      <a:bodyPr/>
      <a:lstStyle>
        <a:defPPr algn="l">
          <a:defRPr dirty="0">
            <a:noFill/>
          </a:defRPr>
        </a:defPPr>
      </a:lstStyle>
    </a:txDef>
  </a:objectDefaults>
  <a:extraClrSchemeLst>
    <a:extraClrScheme>
      <a:clrScheme name="la sapienza 1">
        <a:dk1>
          <a:srgbClr val="000000"/>
        </a:dk1>
        <a:lt1>
          <a:srgbClr val="FFFFFF"/>
        </a:lt1>
        <a:dk2>
          <a:srgbClr val="FFFFFF"/>
        </a:dk2>
        <a:lt2>
          <a:srgbClr val="2D2015"/>
        </a:lt2>
        <a:accent1>
          <a:srgbClr val="7C7C7C"/>
        </a:accent1>
        <a:accent2>
          <a:srgbClr val="FFFF7E"/>
        </a:accent2>
        <a:accent3>
          <a:srgbClr val="FFFFFF"/>
        </a:accent3>
        <a:accent4>
          <a:srgbClr val="000000"/>
        </a:accent4>
        <a:accent5>
          <a:srgbClr val="BFBFBF"/>
        </a:accent5>
        <a:accent6>
          <a:srgbClr val="E7E772"/>
        </a:accent6>
        <a:hlink>
          <a:srgbClr val="066778"/>
        </a:hlink>
        <a:folHlink>
          <a:srgbClr val="8300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Marco:Applications:Microsoft Office 2004:Modelli:Modelli personali:la sapienza.pot</Template>
  <TotalTime>0</TotalTime>
  <Words>3201</Words>
  <Application>Microsoft Office PowerPoint</Application>
  <PresentationFormat>Presentazione su schermo (4:3)</PresentationFormat>
  <Paragraphs>486</Paragraphs>
  <Slides>28</Slides>
  <Notes>28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Arial</vt:lpstr>
      <vt:lpstr>Cambria Math</vt:lpstr>
      <vt:lpstr>Garamond</vt:lpstr>
      <vt:lpstr>Times New Roman</vt:lpstr>
      <vt:lpstr>la sapienza</vt:lpstr>
      <vt:lpstr>Corso di Economia Politica</vt:lpstr>
      <vt:lpstr>La moneta nella teoria neoclassica: la teoria quantitiativa della moneta (Fischer, 1911)</vt:lpstr>
      <vt:lpstr>La moneta nella teoria neoclassica: la teoria quantitiativa della moneta</vt:lpstr>
      <vt:lpstr>Rivoluzione Keyensiana</vt:lpstr>
      <vt:lpstr>Rivoluzione Keynesiana</vt:lpstr>
      <vt:lpstr>Rivoluzione Keynesiana</vt:lpstr>
      <vt:lpstr>Rivoluzione Keyensiana</vt:lpstr>
      <vt:lpstr>Riassorbimento della teoria Keynesiana</vt:lpstr>
      <vt:lpstr>Sintesi Neoclassica: riassorbimento della critica Keyensiana </vt:lpstr>
      <vt:lpstr>Sintesi Neoclassica: il modello IS-LM</vt:lpstr>
      <vt:lpstr>Il modello IS-LM: il mercato della moneta</vt:lpstr>
      <vt:lpstr>Il modello IS-LM: il mercato della moneta</vt:lpstr>
      <vt:lpstr>Il modello IS-LM: il mercato della moneta</vt:lpstr>
      <vt:lpstr>Il modello IS-LM: il mercato della moneta</vt:lpstr>
      <vt:lpstr>Il modello IS-LM: il mercato della moneta</vt:lpstr>
      <vt:lpstr>Il modello IS-LM: il mercato della moneta</vt:lpstr>
      <vt:lpstr>Il modello IS-LM: il mercato dei beni</vt:lpstr>
      <vt:lpstr>Il modello IS-LM: il mercato dei beni</vt:lpstr>
      <vt:lpstr>Il modello IS-LM: il mercato dei beni</vt:lpstr>
      <vt:lpstr>Il modello IS-LM: il mercato dei beni</vt:lpstr>
      <vt:lpstr>Il modello IS-LM: il mercato dei beni</vt:lpstr>
      <vt:lpstr>Il modello IS-LM: il mercato dei beni</vt:lpstr>
      <vt:lpstr>Il modello IS-LM: il mercato dei beni</vt:lpstr>
      <vt:lpstr>Il modello IS-LM: equilibrio simultaneo nel mercato dei beni e della moneta</vt:lpstr>
      <vt:lpstr>Politica monetaria espansiva (con LM obbiliqua) </vt:lpstr>
      <vt:lpstr>Politica fiscale espansiva (con LM obbiliqua) </vt:lpstr>
      <vt:lpstr>Coordinamento tra politica fiscal e monetaria (con LM obbiliqua) </vt:lpstr>
      <vt:lpstr>Poltica fiscale espansiva con LM orizzontale </vt:lpstr>
    </vt:vector>
  </TitlesOfParts>
  <Manager/>
  <Company>-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 -</dc:creator>
  <cp:keywords/>
  <dc:description/>
  <cp:lastModifiedBy>Lorenzo Di Domenico</cp:lastModifiedBy>
  <cp:revision>139</cp:revision>
  <cp:lastPrinted>2021-10-25T15:49:53Z</cp:lastPrinted>
  <dcterms:created xsi:type="dcterms:W3CDTF">2006-11-20T16:13:10Z</dcterms:created>
  <dcterms:modified xsi:type="dcterms:W3CDTF">2022-05-16T09:25:42Z</dcterms:modified>
  <cp:category/>
</cp:coreProperties>
</file>