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258" r:id="rId3"/>
    <p:sldId id="331" r:id="rId4"/>
    <p:sldId id="332" r:id="rId5"/>
    <p:sldId id="326" r:id="rId6"/>
    <p:sldId id="257" r:id="rId7"/>
    <p:sldId id="365" r:id="rId8"/>
    <p:sldId id="366" r:id="rId9"/>
    <p:sldId id="367" r:id="rId10"/>
    <p:sldId id="368" r:id="rId11"/>
    <p:sldId id="369" r:id="rId12"/>
    <p:sldId id="370" r:id="rId13"/>
    <p:sldId id="293" r:id="rId14"/>
    <p:sldId id="294" r:id="rId15"/>
    <p:sldId id="295" r:id="rId16"/>
    <p:sldId id="296" r:id="rId17"/>
    <p:sldId id="298" r:id="rId18"/>
    <p:sldId id="299" r:id="rId19"/>
    <p:sldId id="300" r:id="rId20"/>
    <p:sldId id="301" r:id="rId21"/>
    <p:sldId id="333" r:id="rId22"/>
    <p:sldId id="327" r:id="rId23"/>
    <p:sldId id="335" r:id="rId24"/>
    <p:sldId id="336" r:id="rId25"/>
    <p:sldId id="338" r:id="rId26"/>
    <p:sldId id="328" r:id="rId27"/>
    <p:sldId id="329" r:id="rId28"/>
    <p:sldId id="330" r:id="rId29"/>
    <p:sldId id="339" r:id="rId30"/>
    <p:sldId id="341" r:id="rId31"/>
    <p:sldId id="261" r:id="rId32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587"/>
    <p:restoredTop sz="94626"/>
  </p:normalViewPr>
  <p:slideViewPr>
    <p:cSldViewPr snapToGrid="0">
      <p:cViewPr varScale="1">
        <p:scale>
          <a:sx n="107" d="100"/>
          <a:sy n="107" d="100"/>
        </p:scale>
        <p:origin x="192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svg"/><Relationship Id="rId1" Type="http://schemas.openxmlformats.org/officeDocument/2006/relationships/image" Target="../media/image9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svg"/><Relationship Id="rId1" Type="http://schemas.openxmlformats.org/officeDocument/2006/relationships/image" Target="../media/image21.png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svg"/><Relationship Id="rId4" Type="http://schemas.openxmlformats.org/officeDocument/2006/relationships/image" Target="../media/image24.svg"/><Relationship Id="rId9" Type="http://schemas.openxmlformats.org/officeDocument/2006/relationships/image" Target="../media/image2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dk2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dk2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B8E7ECA-5ADA-44EE-9D26-10280A5BCC8B}" type="doc">
      <dgm:prSet loTypeId="urn:microsoft.com/office/officeart/2008/layout/LinedList" loCatId="list" qsTypeId="urn:microsoft.com/office/officeart/2005/8/quickstyle/simple1" qsCatId="simple" csTypeId="urn:microsoft.com/office/officeart/2005/8/colors/accent5_2" csCatId="accent5"/>
      <dgm:spPr/>
      <dgm:t>
        <a:bodyPr/>
        <a:lstStyle/>
        <a:p>
          <a:endParaRPr lang="en-US"/>
        </a:p>
      </dgm:t>
    </dgm:pt>
    <dgm:pt modelId="{8BCE4294-03FC-4545-ADFA-DDCCD9128146}">
      <dgm:prSet/>
      <dgm:spPr/>
      <dgm:t>
        <a:bodyPr/>
        <a:lstStyle/>
        <a:p>
          <a:r>
            <a:rPr lang="fr-FR"/>
            <a:t>Fine del consenso postbellico e rifiuto della distensione</a:t>
          </a:r>
          <a:endParaRPr lang="en-US"/>
        </a:p>
      </dgm:t>
    </dgm:pt>
    <dgm:pt modelId="{92DF02A1-2547-4ADD-AFE3-C16FF4264ECA}" type="parTrans" cxnId="{293D8A32-69D0-4A09-AC3E-A2724C9F060E}">
      <dgm:prSet/>
      <dgm:spPr/>
      <dgm:t>
        <a:bodyPr/>
        <a:lstStyle/>
        <a:p>
          <a:endParaRPr lang="en-US"/>
        </a:p>
      </dgm:t>
    </dgm:pt>
    <dgm:pt modelId="{7D85B3B1-CDAB-4CF3-BD25-C8BBDE87D9CB}" type="sibTrans" cxnId="{293D8A32-69D0-4A09-AC3E-A2724C9F060E}">
      <dgm:prSet/>
      <dgm:spPr/>
      <dgm:t>
        <a:bodyPr/>
        <a:lstStyle/>
        <a:p>
          <a:endParaRPr lang="en-US"/>
        </a:p>
      </dgm:t>
    </dgm:pt>
    <dgm:pt modelId="{410A9523-03AE-4D47-9A5A-3C5EE9B431AA}">
      <dgm:prSet/>
      <dgm:spPr/>
      <dgm:t>
        <a:bodyPr/>
        <a:lstStyle/>
        <a:p>
          <a:r>
            <a:rPr lang="fr-FR"/>
            <a:t>Gli Stati Uniti come "città splendente su una collina".</a:t>
          </a:r>
          <a:endParaRPr lang="en-US"/>
        </a:p>
      </dgm:t>
    </dgm:pt>
    <dgm:pt modelId="{9A802D6C-9F19-4351-B037-43517A4B2F28}" type="parTrans" cxnId="{31C76EBE-961A-4B71-A181-3CC9E3D5FFC2}">
      <dgm:prSet/>
      <dgm:spPr/>
      <dgm:t>
        <a:bodyPr/>
        <a:lstStyle/>
        <a:p>
          <a:endParaRPr lang="en-US"/>
        </a:p>
      </dgm:t>
    </dgm:pt>
    <dgm:pt modelId="{119E59F0-B7C9-453B-850E-80C6A85262A6}" type="sibTrans" cxnId="{31C76EBE-961A-4B71-A181-3CC9E3D5FFC2}">
      <dgm:prSet/>
      <dgm:spPr/>
      <dgm:t>
        <a:bodyPr/>
        <a:lstStyle/>
        <a:p>
          <a:endParaRPr lang="en-US"/>
        </a:p>
      </dgm:t>
    </dgm:pt>
    <dgm:pt modelId="{E2697E37-7CD8-4DA8-BECD-596563FC90B3}">
      <dgm:prSet/>
      <dgm:spPr/>
      <dgm:t>
        <a:bodyPr/>
        <a:lstStyle/>
        <a:p>
          <a:r>
            <a:rPr lang="fr-FR"/>
            <a:t>Massiccio potenziamento militare ed espansione della presenza in Medio Oriente e nel Golfo Persico</a:t>
          </a:r>
          <a:endParaRPr lang="en-US"/>
        </a:p>
      </dgm:t>
    </dgm:pt>
    <dgm:pt modelId="{ED755B05-8A5A-4FBA-AF73-D6F969D313DD}" type="parTrans" cxnId="{93811CDC-8A2B-439D-ADCD-4948073BF3D2}">
      <dgm:prSet/>
      <dgm:spPr/>
      <dgm:t>
        <a:bodyPr/>
        <a:lstStyle/>
        <a:p>
          <a:endParaRPr lang="en-US"/>
        </a:p>
      </dgm:t>
    </dgm:pt>
    <dgm:pt modelId="{14E092D7-8C37-4FA8-94BE-C720DBEB937C}" type="sibTrans" cxnId="{93811CDC-8A2B-439D-ADCD-4948073BF3D2}">
      <dgm:prSet/>
      <dgm:spPr/>
      <dgm:t>
        <a:bodyPr/>
        <a:lstStyle/>
        <a:p>
          <a:endParaRPr lang="en-US"/>
        </a:p>
      </dgm:t>
    </dgm:pt>
    <dgm:pt modelId="{2B48B151-0175-48DD-B1A2-2F8C641B77AF}">
      <dgm:prSet/>
      <dgm:spPr/>
      <dgm:t>
        <a:bodyPr/>
        <a:lstStyle/>
        <a:p>
          <a:r>
            <a:rPr lang="fr-FR"/>
            <a:t>Dottrina Reagan (NSDD 75) - Angola, Afghanistan, Nicaragua</a:t>
          </a:r>
          <a:endParaRPr lang="en-US"/>
        </a:p>
      </dgm:t>
    </dgm:pt>
    <dgm:pt modelId="{2F25CFD4-1B52-4288-B59B-63C2EEC3426A}" type="parTrans" cxnId="{8CD17532-783C-42AD-931F-EDA3FF76FDEE}">
      <dgm:prSet/>
      <dgm:spPr/>
      <dgm:t>
        <a:bodyPr/>
        <a:lstStyle/>
        <a:p>
          <a:endParaRPr lang="en-US"/>
        </a:p>
      </dgm:t>
    </dgm:pt>
    <dgm:pt modelId="{D88CC187-68EB-49A4-8F21-0BD53EA260CE}" type="sibTrans" cxnId="{8CD17532-783C-42AD-931F-EDA3FF76FDEE}">
      <dgm:prSet/>
      <dgm:spPr/>
      <dgm:t>
        <a:bodyPr/>
        <a:lstStyle/>
        <a:p>
          <a:endParaRPr lang="en-US"/>
        </a:p>
      </dgm:t>
    </dgm:pt>
    <dgm:pt modelId="{E0B1AEBC-ED43-7848-BB43-79CF83740A5F}" type="pres">
      <dgm:prSet presAssocID="{2B8E7ECA-5ADA-44EE-9D26-10280A5BCC8B}" presName="vert0" presStyleCnt="0">
        <dgm:presLayoutVars>
          <dgm:dir/>
          <dgm:animOne val="branch"/>
          <dgm:animLvl val="lvl"/>
        </dgm:presLayoutVars>
      </dgm:prSet>
      <dgm:spPr/>
    </dgm:pt>
    <dgm:pt modelId="{63FE6543-1257-4C4F-8CC2-8D58759CFD37}" type="pres">
      <dgm:prSet presAssocID="{8BCE4294-03FC-4545-ADFA-DDCCD9128146}" presName="thickLine" presStyleLbl="alignNode1" presStyleIdx="0" presStyleCnt="4"/>
      <dgm:spPr/>
    </dgm:pt>
    <dgm:pt modelId="{657EC728-EDE8-3C44-918B-CCFBE8042276}" type="pres">
      <dgm:prSet presAssocID="{8BCE4294-03FC-4545-ADFA-DDCCD9128146}" presName="horz1" presStyleCnt="0"/>
      <dgm:spPr/>
    </dgm:pt>
    <dgm:pt modelId="{9F64F387-C9F4-304D-987A-55831F3A7CFB}" type="pres">
      <dgm:prSet presAssocID="{8BCE4294-03FC-4545-ADFA-DDCCD9128146}" presName="tx1" presStyleLbl="revTx" presStyleIdx="0" presStyleCnt="4"/>
      <dgm:spPr/>
    </dgm:pt>
    <dgm:pt modelId="{F1B18228-F02B-CF4C-B544-E78CD6E1BC8F}" type="pres">
      <dgm:prSet presAssocID="{8BCE4294-03FC-4545-ADFA-DDCCD9128146}" presName="vert1" presStyleCnt="0"/>
      <dgm:spPr/>
    </dgm:pt>
    <dgm:pt modelId="{9C4FE337-822F-874E-B08C-216A87F59F9D}" type="pres">
      <dgm:prSet presAssocID="{410A9523-03AE-4D47-9A5A-3C5EE9B431AA}" presName="thickLine" presStyleLbl="alignNode1" presStyleIdx="1" presStyleCnt="4"/>
      <dgm:spPr/>
    </dgm:pt>
    <dgm:pt modelId="{9CB844B1-C651-C54F-99F5-5058A2611688}" type="pres">
      <dgm:prSet presAssocID="{410A9523-03AE-4D47-9A5A-3C5EE9B431AA}" presName="horz1" presStyleCnt="0"/>
      <dgm:spPr/>
    </dgm:pt>
    <dgm:pt modelId="{1D9B987E-19C1-A347-9BA0-2FED12ED747D}" type="pres">
      <dgm:prSet presAssocID="{410A9523-03AE-4D47-9A5A-3C5EE9B431AA}" presName="tx1" presStyleLbl="revTx" presStyleIdx="1" presStyleCnt="4"/>
      <dgm:spPr/>
    </dgm:pt>
    <dgm:pt modelId="{76543821-6094-3E40-914F-D51C6837E24F}" type="pres">
      <dgm:prSet presAssocID="{410A9523-03AE-4D47-9A5A-3C5EE9B431AA}" presName="vert1" presStyleCnt="0"/>
      <dgm:spPr/>
    </dgm:pt>
    <dgm:pt modelId="{D87EE260-C82D-6340-AD0F-C0F0D1B12810}" type="pres">
      <dgm:prSet presAssocID="{E2697E37-7CD8-4DA8-BECD-596563FC90B3}" presName="thickLine" presStyleLbl="alignNode1" presStyleIdx="2" presStyleCnt="4"/>
      <dgm:spPr/>
    </dgm:pt>
    <dgm:pt modelId="{C173B55E-AE5B-064A-A27D-2C715168E876}" type="pres">
      <dgm:prSet presAssocID="{E2697E37-7CD8-4DA8-BECD-596563FC90B3}" presName="horz1" presStyleCnt="0"/>
      <dgm:spPr/>
    </dgm:pt>
    <dgm:pt modelId="{00E9E3CB-C601-1E4A-A4EB-AB80E480D3DB}" type="pres">
      <dgm:prSet presAssocID="{E2697E37-7CD8-4DA8-BECD-596563FC90B3}" presName="tx1" presStyleLbl="revTx" presStyleIdx="2" presStyleCnt="4"/>
      <dgm:spPr/>
    </dgm:pt>
    <dgm:pt modelId="{164406A3-3910-8547-A25B-DBA8458E94D0}" type="pres">
      <dgm:prSet presAssocID="{E2697E37-7CD8-4DA8-BECD-596563FC90B3}" presName="vert1" presStyleCnt="0"/>
      <dgm:spPr/>
    </dgm:pt>
    <dgm:pt modelId="{750A691C-2FB4-4D49-9942-44B36B6B7033}" type="pres">
      <dgm:prSet presAssocID="{2B48B151-0175-48DD-B1A2-2F8C641B77AF}" presName="thickLine" presStyleLbl="alignNode1" presStyleIdx="3" presStyleCnt="4"/>
      <dgm:spPr/>
    </dgm:pt>
    <dgm:pt modelId="{AB537ECA-7605-5B4D-8EEA-1ABB0258EB51}" type="pres">
      <dgm:prSet presAssocID="{2B48B151-0175-48DD-B1A2-2F8C641B77AF}" presName="horz1" presStyleCnt="0"/>
      <dgm:spPr/>
    </dgm:pt>
    <dgm:pt modelId="{0F62B132-78EC-4A4F-A2E2-0DB0FD7D9851}" type="pres">
      <dgm:prSet presAssocID="{2B48B151-0175-48DD-B1A2-2F8C641B77AF}" presName="tx1" presStyleLbl="revTx" presStyleIdx="3" presStyleCnt="4"/>
      <dgm:spPr/>
    </dgm:pt>
    <dgm:pt modelId="{9651CA46-EEB7-434D-A86D-9D63178C5C8A}" type="pres">
      <dgm:prSet presAssocID="{2B48B151-0175-48DD-B1A2-2F8C641B77AF}" presName="vert1" presStyleCnt="0"/>
      <dgm:spPr/>
    </dgm:pt>
  </dgm:ptLst>
  <dgm:cxnLst>
    <dgm:cxn modelId="{8CD17532-783C-42AD-931F-EDA3FF76FDEE}" srcId="{2B8E7ECA-5ADA-44EE-9D26-10280A5BCC8B}" destId="{2B48B151-0175-48DD-B1A2-2F8C641B77AF}" srcOrd="3" destOrd="0" parTransId="{2F25CFD4-1B52-4288-B59B-63C2EEC3426A}" sibTransId="{D88CC187-68EB-49A4-8F21-0BD53EA260CE}"/>
    <dgm:cxn modelId="{293D8A32-69D0-4A09-AC3E-A2724C9F060E}" srcId="{2B8E7ECA-5ADA-44EE-9D26-10280A5BCC8B}" destId="{8BCE4294-03FC-4545-ADFA-DDCCD9128146}" srcOrd="0" destOrd="0" parTransId="{92DF02A1-2547-4ADD-AFE3-C16FF4264ECA}" sibTransId="{7D85B3B1-CDAB-4CF3-BD25-C8BBDE87D9CB}"/>
    <dgm:cxn modelId="{95E49238-7520-0F46-8004-36C915C09BB8}" type="presOf" srcId="{410A9523-03AE-4D47-9A5A-3C5EE9B431AA}" destId="{1D9B987E-19C1-A347-9BA0-2FED12ED747D}" srcOrd="0" destOrd="0" presId="urn:microsoft.com/office/officeart/2008/layout/LinedList"/>
    <dgm:cxn modelId="{78EB2363-E99A-0844-B617-BB0117C53EAB}" type="presOf" srcId="{2B8E7ECA-5ADA-44EE-9D26-10280A5BCC8B}" destId="{E0B1AEBC-ED43-7848-BB43-79CF83740A5F}" srcOrd="0" destOrd="0" presId="urn:microsoft.com/office/officeart/2008/layout/LinedList"/>
    <dgm:cxn modelId="{223C737C-3750-174E-94AC-4410A6B666DC}" type="presOf" srcId="{8BCE4294-03FC-4545-ADFA-DDCCD9128146}" destId="{9F64F387-C9F4-304D-987A-55831F3A7CFB}" srcOrd="0" destOrd="0" presId="urn:microsoft.com/office/officeart/2008/layout/LinedList"/>
    <dgm:cxn modelId="{31C76EBE-961A-4B71-A181-3CC9E3D5FFC2}" srcId="{2B8E7ECA-5ADA-44EE-9D26-10280A5BCC8B}" destId="{410A9523-03AE-4D47-9A5A-3C5EE9B431AA}" srcOrd="1" destOrd="0" parTransId="{9A802D6C-9F19-4351-B037-43517A4B2F28}" sibTransId="{119E59F0-B7C9-453B-850E-80C6A85262A6}"/>
    <dgm:cxn modelId="{F3CA1FCA-E0C2-E842-9536-C6DEE658BBFB}" type="presOf" srcId="{2B48B151-0175-48DD-B1A2-2F8C641B77AF}" destId="{0F62B132-78EC-4A4F-A2E2-0DB0FD7D9851}" srcOrd="0" destOrd="0" presId="urn:microsoft.com/office/officeart/2008/layout/LinedList"/>
    <dgm:cxn modelId="{93811CDC-8A2B-439D-ADCD-4948073BF3D2}" srcId="{2B8E7ECA-5ADA-44EE-9D26-10280A5BCC8B}" destId="{E2697E37-7CD8-4DA8-BECD-596563FC90B3}" srcOrd="2" destOrd="0" parTransId="{ED755B05-8A5A-4FBA-AF73-D6F969D313DD}" sibTransId="{14E092D7-8C37-4FA8-94BE-C720DBEB937C}"/>
    <dgm:cxn modelId="{7B2ADBF5-8129-DA47-A98A-86443864A040}" type="presOf" srcId="{E2697E37-7CD8-4DA8-BECD-596563FC90B3}" destId="{00E9E3CB-C601-1E4A-A4EB-AB80E480D3DB}" srcOrd="0" destOrd="0" presId="urn:microsoft.com/office/officeart/2008/layout/LinedList"/>
    <dgm:cxn modelId="{160A1E9D-048F-2A4D-BB8D-6C2A9B55224F}" type="presParOf" srcId="{E0B1AEBC-ED43-7848-BB43-79CF83740A5F}" destId="{63FE6543-1257-4C4F-8CC2-8D58759CFD37}" srcOrd="0" destOrd="0" presId="urn:microsoft.com/office/officeart/2008/layout/LinedList"/>
    <dgm:cxn modelId="{74BD5C2A-52F2-BF49-A116-9F350A3A2887}" type="presParOf" srcId="{E0B1AEBC-ED43-7848-BB43-79CF83740A5F}" destId="{657EC728-EDE8-3C44-918B-CCFBE8042276}" srcOrd="1" destOrd="0" presId="urn:microsoft.com/office/officeart/2008/layout/LinedList"/>
    <dgm:cxn modelId="{17A2E9AB-6818-D140-8C7D-3CAEE8F67E4E}" type="presParOf" srcId="{657EC728-EDE8-3C44-918B-CCFBE8042276}" destId="{9F64F387-C9F4-304D-987A-55831F3A7CFB}" srcOrd="0" destOrd="0" presId="urn:microsoft.com/office/officeart/2008/layout/LinedList"/>
    <dgm:cxn modelId="{D7B16962-45FE-AC44-B50B-8BED737CFDDE}" type="presParOf" srcId="{657EC728-EDE8-3C44-918B-CCFBE8042276}" destId="{F1B18228-F02B-CF4C-B544-E78CD6E1BC8F}" srcOrd="1" destOrd="0" presId="urn:microsoft.com/office/officeart/2008/layout/LinedList"/>
    <dgm:cxn modelId="{2F839A45-A361-0448-9D9B-90BFCEFF272F}" type="presParOf" srcId="{E0B1AEBC-ED43-7848-BB43-79CF83740A5F}" destId="{9C4FE337-822F-874E-B08C-216A87F59F9D}" srcOrd="2" destOrd="0" presId="urn:microsoft.com/office/officeart/2008/layout/LinedList"/>
    <dgm:cxn modelId="{25F15B3A-B342-F048-BBD9-E59F464826FE}" type="presParOf" srcId="{E0B1AEBC-ED43-7848-BB43-79CF83740A5F}" destId="{9CB844B1-C651-C54F-99F5-5058A2611688}" srcOrd="3" destOrd="0" presId="urn:microsoft.com/office/officeart/2008/layout/LinedList"/>
    <dgm:cxn modelId="{EF0444BA-5B23-EF4F-AA6C-858D1627E34B}" type="presParOf" srcId="{9CB844B1-C651-C54F-99F5-5058A2611688}" destId="{1D9B987E-19C1-A347-9BA0-2FED12ED747D}" srcOrd="0" destOrd="0" presId="urn:microsoft.com/office/officeart/2008/layout/LinedList"/>
    <dgm:cxn modelId="{5C958AC5-B9EE-534E-AAA5-58343BEF22D2}" type="presParOf" srcId="{9CB844B1-C651-C54F-99F5-5058A2611688}" destId="{76543821-6094-3E40-914F-D51C6837E24F}" srcOrd="1" destOrd="0" presId="urn:microsoft.com/office/officeart/2008/layout/LinedList"/>
    <dgm:cxn modelId="{2254ED0B-3E29-5941-9574-3A0E6C36F815}" type="presParOf" srcId="{E0B1AEBC-ED43-7848-BB43-79CF83740A5F}" destId="{D87EE260-C82D-6340-AD0F-C0F0D1B12810}" srcOrd="4" destOrd="0" presId="urn:microsoft.com/office/officeart/2008/layout/LinedList"/>
    <dgm:cxn modelId="{23653A1E-2585-1F4F-9865-391C6DD22853}" type="presParOf" srcId="{E0B1AEBC-ED43-7848-BB43-79CF83740A5F}" destId="{C173B55E-AE5B-064A-A27D-2C715168E876}" srcOrd="5" destOrd="0" presId="urn:microsoft.com/office/officeart/2008/layout/LinedList"/>
    <dgm:cxn modelId="{7FBDC0EE-240D-FB46-A1AF-3824F3EE1DC0}" type="presParOf" srcId="{C173B55E-AE5B-064A-A27D-2C715168E876}" destId="{00E9E3CB-C601-1E4A-A4EB-AB80E480D3DB}" srcOrd="0" destOrd="0" presId="urn:microsoft.com/office/officeart/2008/layout/LinedList"/>
    <dgm:cxn modelId="{A0E10BB2-AD3A-A34C-9912-3E97DF84478C}" type="presParOf" srcId="{C173B55E-AE5B-064A-A27D-2C715168E876}" destId="{164406A3-3910-8547-A25B-DBA8458E94D0}" srcOrd="1" destOrd="0" presId="urn:microsoft.com/office/officeart/2008/layout/LinedList"/>
    <dgm:cxn modelId="{94B9EF3F-0D74-5E4F-B7A7-0FAB54D291EC}" type="presParOf" srcId="{E0B1AEBC-ED43-7848-BB43-79CF83740A5F}" destId="{750A691C-2FB4-4D49-9942-44B36B6B7033}" srcOrd="6" destOrd="0" presId="urn:microsoft.com/office/officeart/2008/layout/LinedList"/>
    <dgm:cxn modelId="{06B21E06-6830-0747-8871-D6D41D100C6A}" type="presParOf" srcId="{E0B1AEBC-ED43-7848-BB43-79CF83740A5F}" destId="{AB537ECA-7605-5B4D-8EEA-1ABB0258EB51}" srcOrd="7" destOrd="0" presId="urn:microsoft.com/office/officeart/2008/layout/LinedList"/>
    <dgm:cxn modelId="{7F56E5E7-5703-4B4E-A5F0-88DF4687CFA1}" type="presParOf" srcId="{AB537ECA-7605-5B4D-8EEA-1ABB0258EB51}" destId="{0F62B132-78EC-4A4F-A2E2-0DB0FD7D9851}" srcOrd="0" destOrd="0" presId="urn:microsoft.com/office/officeart/2008/layout/LinedList"/>
    <dgm:cxn modelId="{2571C06B-ADBF-D546-859F-454520F20ACB}" type="presParOf" srcId="{AB537ECA-7605-5B4D-8EEA-1ABB0258EB51}" destId="{9651CA46-EEB7-434D-A86D-9D63178C5C8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36085D-2D67-40A2-979D-3883D0662D7C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4CFEECD-3371-4BD0-B7F3-B9A8B6684217}">
      <dgm:prSet/>
      <dgm:spPr/>
      <dgm:t>
        <a:bodyPr/>
        <a:lstStyle/>
        <a:p>
          <a:r>
            <a:rPr lang="fr-FR"/>
            <a:t>Compromesso su tre aree chiave:</a:t>
          </a:r>
          <a:endParaRPr lang="en-US"/>
        </a:p>
      </dgm:t>
    </dgm:pt>
    <dgm:pt modelId="{45CA2FDA-BD68-4EC8-9AD4-5719BAA84AFB}" type="parTrans" cxnId="{6FEA6267-3847-42BE-896F-C9E3BDBB074F}">
      <dgm:prSet/>
      <dgm:spPr/>
      <dgm:t>
        <a:bodyPr/>
        <a:lstStyle/>
        <a:p>
          <a:endParaRPr lang="en-US"/>
        </a:p>
      </dgm:t>
    </dgm:pt>
    <dgm:pt modelId="{BEBDD1BF-9B24-4DEF-A11C-B1254C001223}" type="sibTrans" cxnId="{6FEA6267-3847-42BE-896F-C9E3BDBB074F}">
      <dgm:prSet/>
      <dgm:spPr/>
      <dgm:t>
        <a:bodyPr/>
        <a:lstStyle/>
        <a:p>
          <a:endParaRPr lang="en-US"/>
        </a:p>
      </dgm:t>
    </dgm:pt>
    <dgm:pt modelId="{1DD57054-1EF5-42ED-B7CF-DDB63F5393EC}">
      <dgm:prSet/>
      <dgm:spPr/>
      <dgm:t>
        <a:bodyPr/>
        <a:lstStyle/>
        <a:p>
          <a:r>
            <a:rPr lang="fr-FR"/>
            <a:t>antinuclearismo</a:t>
          </a:r>
          <a:endParaRPr lang="en-US"/>
        </a:p>
      </dgm:t>
    </dgm:pt>
    <dgm:pt modelId="{3800AB49-ACB2-4BF8-A6AA-9E226B23179F}" type="parTrans" cxnId="{4B7D4EBC-60BC-4E5D-A099-4FB68083A6C6}">
      <dgm:prSet/>
      <dgm:spPr/>
      <dgm:t>
        <a:bodyPr/>
        <a:lstStyle/>
        <a:p>
          <a:endParaRPr lang="en-US"/>
        </a:p>
      </dgm:t>
    </dgm:pt>
    <dgm:pt modelId="{CE5C3B70-FE56-490F-AD0A-893836B63EE2}" type="sibTrans" cxnId="{4B7D4EBC-60BC-4E5D-A099-4FB68083A6C6}">
      <dgm:prSet/>
      <dgm:spPr/>
      <dgm:t>
        <a:bodyPr/>
        <a:lstStyle/>
        <a:p>
          <a:endParaRPr lang="en-US"/>
        </a:p>
      </dgm:t>
    </dgm:pt>
    <dgm:pt modelId="{199B17B9-BC07-4665-9B7F-62DD57BC576D}">
      <dgm:prSet/>
      <dgm:spPr/>
      <dgm:t>
        <a:bodyPr/>
        <a:lstStyle/>
        <a:p>
          <a:r>
            <a:rPr lang="fr-FR"/>
            <a:t>Istituzionalizzazione del dialogo tra le superpotenze</a:t>
          </a:r>
          <a:endParaRPr lang="en-US"/>
        </a:p>
      </dgm:t>
    </dgm:pt>
    <dgm:pt modelId="{2AE31DEE-D75F-4E38-8320-7F0CF224D1D1}" type="parTrans" cxnId="{C71216ED-FB7C-42B4-9C6D-6BD990425D26}">
      <dgm:prSet/>
      <dgm:spPr/>
      <dgm:t>
        <a:bodyPr/>
        <a:lstStyle/>
        <a:p>
          <a:endParaRPr lang="en-US"/>
        </a:p>
      </dgm:t>
    </dgm:pt>
    <dgm:pt modelId="{26FEAA83-1E22-4321-9958-C0E125AAEB93}" type="sibTrans" cxnId="{C71216ED-FB7C-42B4-9C6D-6BD990425D26}">
      <dgm:prSet/>
      <dgm:spPr/>
      <dgm:t>
        <a:bodyPr/>
        <a:lstStyle/>
        <a:p>
          <a:endParaRPr lang="en-US"/>
        </a:p>
      </dgm:t>
    </dgm:pt>
    <dgm:pt modelId="{00123CF3-9917-41E5-BC1E-2B1293CCDA90}">
      <dgm:prSet/>
      <dgm:spPr/>
      <dgm:t>
        <a:bodyPr/>
        <a:lstStyle/>
        <a:p>
          <a:r>
            <a:rPr lang="fr-FR"/>
            <a:t>Collaborazione nella risoluzione dei conflitti regionali</a:t>
          </a:r>
          <a:endParaRPr lang="en-US"/>
        </a:p>
      </dgm:t>
    </dgm:pt>
    <dgm:pt modelId="{F55A5021-BA5C-4BD2-A55F-0E861A65EA3C}" type="parTrans" cxnId="{1143961B-6794-42A7-9CD4-24DE28991950}">
      <dgm:prSet/>
      <dgm:spPr/>
      <dgm:t>
        <a:bodyPr/>
        <a:lstStyle/>
        <a:p>
          <a:endParaRPr lang="en-US"/>
        </a:p>
      </dgm:t>
    </dgm:pt>
    <dgm:pt modelId="{5956DD26-8422-405B-83D8-8E449223FD5A}" type="sibTrans" cxnId="{1143961B-6794-42A7-9CD4-24DE28991950}">
      <dgm:prSet/>
      <dgm:spPr/>
      <dgm:t>
        <a:bodyPr/>
        <a:lstStyle/>
        <a:p>
          <a:endParaRPr lang="en-US"/>
        </a:p>
      </dgm:t>
    </dgm:pt>
    <dgm:pt modelId="{DF527473-35D4-DF4A-8E72-30567DF66049}" type="pres">
      <dgm:prSet presAssocID="{7536085D-2D67-40A2-979D-3883D0662D7C}" presName="vert0" presStyleCnt="0">
        <dgm:presLayoutVars>
          <dgm:dir/>
          <dgm:animOne val="branch"/>
          <dgm:animLvl val="lvl"/>
        </dgm:presLayoutVars>
      </dgm:prSet>
      <dgm:spPr/>
    </dgm:pt>
    <dgm:pt modelId="{9C3D7244-49C9-154A-BCE3-E7458AB1D207}" type="pres">
      <dgm:prSet presAssocID="{44CFEECD-3371-4BD0-B7F3-B9A8B6684217}" presName="thickLine" presStyleLbl="alignNode1" presStyleIdx="0" presStyleCnt="4"/>
      <dgm:spPr/>
    </dgm:pt>
    <dgm:pt modelId="{04C64071-3812-6D4D-BD2C-BC82F4BEF179}" type="pres">
      <dgm:prSet presAssocID="{44CFEECD-3371-4BD0-B7F3-B9A8B6684217}" presName="horz1" presStyleCnt="0"/>
      <dgm:spPr/>
    </dgm:pt>
    <dgm:pt modelId="{39EBCA04-5CC6-3C44-B1A8-D71B533E5DB6}" type="pres">
      <dgm:prSet presAssocID="{44CFEECD-3371-4BD0-B7F3-B9A8B6684217}" presName="tx1" presStyleLbl="revTx" presStyleIdx="0" presStyleCnt="4"/>
      <dgm:spPr/>
    </dgm:pt>
    <dgm:pt modelId="{A860FB3E-005A-4E40-B64C-E48DBD006330}" type="pres">
      <dgm:prSet presAssocID="{44CFEECD-3371-4BD0-B7F3-B9A8B6684217}" presName="vert1" presStyleCnt="0"/>
      <dgm:spPr/>
    </dgm:pt>
    <dgm:pt modelId="{C3BE8EE5-7274-3F4B-B961-5A39B5974AD8}" type="pres">
      <dgm:prSet presAssocID="{1DD57054-1EF5-42ED-B7CF-DDB63F5393EC}" presName="thickLine" presStyleLbl="alignNode1" presStyleIdx="1" presStyleCnt="4"/>
      <dgm:spPr/>
    </dgm:pt>
    <dgm:pt modelId="{9F3917F1-3160-8B45-9005-1EC23E550337}" type="pres">
      <dgm:prSet presAssocID="{1DD57054-1EF5-42ED-B7CF-DDB63F5393EC}" presName="horz1" presStyleCnt="0"/>
      <dgm:spPr/>
    </dgm:pt>
    <dgm:pt modelId="{A7B02217-4C6A-2848-BF9A-64DC5DDC70F1}" type="pres">
      <dgm:prSet presAssocID="{1DD57054-1EF5-42ED-B7CF-DDB63F5393EC}" presName="tx1" presStyleLbl="revTx" presStyleIdx="1" presStyleCnt="4"/>
      <dgm:spPr/>
    </dgm:pt>
    <dgm:pt modelId="{E22C5991-65BD-C448-8A7A-69FE6AF96F0B}" type="pres">
      <dgm:prSet presAssocID="{1DD57054-1EF5-42ED-B7CF-DDB63F5393EC}" presName="vert1" presStyleCnt="0"/>
      <dgm:spPr/>
    </dgm:pt>
    <dgm:pt modelId="{46F41003-A72D-2B45-9458-D4B36366F198}" type="pres">
      <dgm:prSet presAssocID="{199B17B9-BC07-4665-9B7F-62DD57BC576D}" presName="thickLine" presStyleLbl="alignNode1" presStyleIdx="2" presStyleCnt="4"/>
      <dgm:spPr/>
    </dgm:pt>
    <dgm:pt modelId="{3DF466F5-03DE-3742-890A-2B7F4A87E16B}" type="pres">
      <dgm:prSet presAssocID="{199B17B9-BC07-4665-9B7F-62DD57BC576D}" presName="horz1" presStyleCnt="0"/>
      <dgm:spPr/>
    </dgm:pt>
    <dgm:pt modelId="{A5D68911-9A54-7344-9ABC-CE7EAB6CC8F3}" type="pres">
      <dgm:prSet presAssocID="{199B17B9-BC07-4665-9B7F-62DD57BC576D}" presName="tx1" presStyleLbl="revTx" presStyleIdx="2" presStyleCnt="4"/>
      <dgm:spPr/>
    </dgm:pt>
    <dgm:pt modelId="{C013A979-E2B1-564F-AAD4-E2B534314963}" type="pres">
      <dgm:prSet presAssocID="{199B17B9-BC07-4665-9B7F-62DD57BC576D}" presName="vert1" presStyleCnt="0"/>
      <dgm:spPr/>
    </dgm:pt>
    <dgm:pt modelId="{22CA07EF-F126-6248-B71A-22FDA4370F0C}" type="pres">
      <dgm:prSet presAssocID="{00123CF3-9917-41E5-BC1E-2B1293CCDA90}" presName="thickLine" presStyleLbl="alignNode1" presStyleIdx="3" presStyleCnt="4"/>
      <dgm:spPr/>
    </dgm:pt>
    <dgm:pt modelId="{53118DD1-8FAB-6348-98CF-3CE382F9ACEF}" type="pres">
      <dgm:prSet presAssocID="{00123CF3-9917-41E5-BC1E-2B1293CCDA90}" presName="horz1" presStyleCnt="0"/>
      <dgm:spPr/>
    </dgm:pt>
    <dgm:pt modelId="{855113DE-219E-674D-BBCF-96EA343984D5}" type="pres">
      <dgm:prSet presAssocID="{00123CF3-9917-41E5-BC1E-2B1293CCDA90}" presName="tx1" presStyleLbl="revTx" presStyleIdx="3" presStyleCnt="4"/>
      <dgm:spPr/>
    </dgm:pt>
    <dgm:pt modelId="{F3C054AA-BAC4-D14E-8A76-65AB8E6BBFCD}" type="pres">
      <dgm:prSet presAssocID="{00123CF3-9917-41E5-BC1E-2B1293CCDA90}" presName="vert1" presStyleCnt="0"/>
      <dgm:spPr/>
    </dgm:pt>
  </dgm:ptLst>
  <dgm:cxnLst>
    <dgm:cxn modelId="{1143961B-6794-42A7-9CD4-24DE28991950}" srcId="{7536085D-2D67-40A2-979D-3883D0662D7C}" destId="{00123CF3-9917-41E5-BC1E-2B1293CCDA90}" srcOrd="3" destOrd="0" parTransId="{F55A5021-BA5C-4BD2-A55F-0E861A65EA3C}" sibTransId="{5956DD26-8422-405B-83D8-8E449223FD5A}"/>
    <dgm:cxn modelId="{DE71AE1E-8D44-2846-B3A4-57F05B84BBC9}" type="presOf" srcId="{00123CF3-9917-41E5-BC1E-2B1293CCDA90}" destId="{855113DE-219E-674D-BBCF-96EA343984D5}" srcOrd="0" destOrd="0" presId="urn:microsoft.com/office/officeart/2008/layout/LinedList"/>
    <dgm:cxn modelId="{D233142C-88F1-C04E-B7F2-68C4E1322A83}" type="presOf" srcId="{1DD57054-1EF5-42ED-B7CF-DDB63F5393EC}" destId="{A7B02217-4C6A-2848-BF9A-64DC5DDC70F1}" srcOrd="0" destOrd="0" presId="urn:microsoft.com/office/officeart/2008/layout/LinedList"/>
    <dgm:cxn modelId="{6FEA6267-3847-42BE-896F-C9E3BDBB074F}" srcId="{7536085D-2D67-40A2-979D-3883D0662D7C}" destId="{44CFEECD-3371-4BD0-B7F3-B9A8B6684217}" srcOrd="0" destOrd="0" parTransId="{45CA2FDA-BD68-4EC8-9AD4-5719BAA84AFB}" sibTransId="{BEBDD1BF-9B24-4DEF-A11C-B1254C001223}"/>
    <dgm:cxn modelId="{E397F38C-D464-E84F-97E2-731680D9C94A}" type="presOf" srcId="{44CFEECD-3371-4BD0-B7F3-B9A8B6684217}" destId="{39EBCA04-5CC6-3C44-B1A8-D71B533E5DB6}" srcOrd="0" destOrd="0" presId="urn:microsoft.com/office/officeart/2008/layout/LinedList"/>
    <dgm:cxn modelId="{4B7D4EBC-60BC-4E5D-A099-4FB68083A6C6}" srcId="{7536085D-2D67-40A2-979D-3883D0662D7C}" destId="{1DD57054-1EF5-42ED-B7CF-DDB63F5393EC}" srcOrd="1" destOrd="0" parTransId="{3800AB49-ACB2-4BF8-A6AA-9E226B23179F}" sibTransId="{CE5C3B70-FE56-490F-AD0A-893836B63EE2}"/>
    <dgm:cxn modelId="{89331DC6-5ACD-FB4D-9B2A-0CBF62B65F21}" type="presOf" srcId="{7536085D-2D67-40A2-979D-3883D0662D7C}" destId="{DF527473-35D4-DF4A-8E72-30567DF66049}" srcOrd="0" destOrd="0" presId="urn:microsoft.com/office/officeart/2008/layout/LinedList"/>
    <dgm:cxn modelId="{B1F133DE-F2FC-D84B-BE85-6F28F175AE3E}" type="presOf" srcId="{199B17B9-BC07-4665-9B7F-62DD57BC576D}" destId="{A5D68911-9A54-7344-9ABC-CE7EAB6CC8F3}" srcOrd="0" destOrd="0" presId="urn:microsoft.com/office/officeart/2008/layout/LinedList"/>
    <dgm:cxn modelId="{C71216ED-FB7C-42B4-9C6D-6BD990425D26}" srcId="{7536085D-2D67-40A2-979D-3883D0662D7C}" destId="{199B17B9-BC07-4665-9B7F-62DD57BC576D}" srcOrd="2" destOrd="0" parTransId="{2AE31DEE-D75F-4E38-8320-7F0CF224D1D1}" sibTransId="{26FEAA83-1E22-4321-9958-C0E125AAEB93}"/>
    <dgm:cxn modelId="{9F88312D-2594-004C-8C08-5DA7CDFB43A3}" type="presParOf" srcId="{DF527473-35D4-DF4A-8E72-30567DF66049}" destId="{9C3D7244-49C9-154A-BCE3-E7458AB1D207}" srcOrd="0" destOrd="0" presId="urn:microsoft.com/office/officeart/2008/layout/LinedList"/>
    <dgm:cxn modelId="{5761CA01-2EDB-FA47-A832-E648363C1F9A}" type="presParOf" srcId="{DF527473-35D4-DF4A-8E72-30567DF66049}" destId="{04C64071-3812-6D4D-BD2C-BC82F4BEF179}" srcOrd="1" destOrd="0" presId="urn:microsoft.com/office/officeart/2008/layout/LinedList"/>
    <dgm:cxn modelId="{956B9515-CD69-1146-83DD-6F8E8EA82694}" type="presParOf" srcId="{04C64071-3812-6D4D-BD2C-BC82F4BEF179}" destId="{39EBCA04-5CC6-3C44-B1A8-D71B533E5DB6}" srcOrd="0" destOrd="0" presId="urn:microsoft.com/office/officeart/2008/layout/LinedList"/>
    <dgm:cxn modelId="{B1AE2ACA-E2C3-774A-8B82-91C9B23E8EC7}" type="presParOf" srcId="{04C64071-3812-6D4D-BD2C-BC82F4BEF179}" destId="{A860FB3E-005A-4E40-B64C-E48DBD006330}" srcOrd="1" destOrd="0" presId="urn:microsoft.com/office/officeart/2008/layout/LinedList"/>
    <dgm:cxn modelId="{D4F4AE04-CB16-484A-8886-893A7AC017ED}" type="presParOf" srcId="{DF527473-35D4-DF4A-8E72-30567DF66049}" destId="{C3BE8EE5-7274-3F4B-B961-5A39B5974AD8}" srcOrd="2" destOrd="0" presId="urn:microsoft.com/office/officeart/2008/layout/LinedList"/>
    <dgm:cxn modelId="{56F09C89-C352-CA48-A7A2-D46749170CFE}" type="presParOf" srcId="{DF527473-35D4-DF4A-8E72-30567DF66049}" destId="{9F3917F1-3160-8B45-9005-1EC23E550337}" srcOrd="3" destOrd="0" presId="urn:microsoft.com/office/officeart/2008/layout/LinedList"/>
    <dgm:cxn modelId="{4EE28910-4552-0345-8FA2-4C8B17B5318B}" type="presParOf" srcId="{9F3917F1-3160-8B45-9005-1EC23E550337}" destId="{A7B02217-4C6A-2848-BF9A-64DC5DDC70F1}" srcOrd="0" destOrd="0" presId="urn:microsoft.com/office/officeart/2008/layout/LinedList"/>
    <dgm:cxn modelId="{012E3B1A-D815-E942-8F64-E13851AE9176}" type="presParOf" srcId="{9F3917F1-3160-8B45-9005-1EC23E550337}" destId="{E22C5991-65BD-C448-8A7A-69FE6AF96F0B}" srcOrd="1" destOrd="0" presId="urn:microsoft.com/office/officeart/2008/layout/LinedList"/>
    <dgm:cxn modelId="{01551C7D-FB62-BD46-B832-864B2ED9EAE0}" type="presParOf" srcId="{DF527473-35D4-DF4A-8E72-30567DF66049}" destId="{46F41003-A72D-2B45-9458-D4B36366F198}" srcOrd="4" destOrd="0" presId="urn:microsoft.com/office/officeart/2008/layout/LinedList"/>
    <dgm:cxn modelId="{7F529C1C-BB3F-DD44-851B-369A8A2CD31E}" type="presParOf" srcId="{DF527473-35D4-DF4A-8E72-30567DF66049}" destId="{3DF466F5-03DE-3742-890A-2B7F4A87E16B}" srcOrd="5" destOrd="0" presId="urn:microsoft.com/office/officeart/2008/layout/LinedList"/>
    <dgm:cxn modelId="{C87B9B87-D341-A745-9501-8750706634C8}" type="presParOf" srcId="{3DF466F5-03DE-3742-890A-2B7F4A87E16B}" destId="{A5D68911-9A54-7344-9ABC-CE7EAB6CC8F3}" srcOrd="0" destOrd="0" presId="urn:microsoft.com/office/officeart/2008/layout/LinedList"/>
    <dgm:cxn modelId="{63EE484C-2460-874C-9E66-11BB7BB74606}" type="presParOf" srcId="{3DF466F5-03DE-3742-890A-2B7F4A87E16B}" destId="{C013A979-E2B1-564F-AAD4-E2B534314963}" srcOrd="1" destOrd="0" presId="urn:microsoft.com/office/officeart/2008/layout/LinedList"/>
    <dgm:cxn modelId="{0D6CF2A2-1C9F-1C48-9E28-9B0E921DA011}" type="presParOf" srcId="{DF527473-35D4-DF4A-8E72-30567DF66049}" destId="{22CA07EF-F126-6248-B71A-22FDA4370F0C}" srcOrd="6" destOrd="0" presId="urn:microsoft.com/office/officeart/2008/layout/LinedList"/>
    <dgm:cxn modelId="{3F94C71E-9BE3-1043-951B-7046A5601EBF}" type="presParOf" srcId="{DF527473-35D4-DF4A-8E72-30567DF66049}" destId="{53118DD1-8FAB-6348-98CF-3CE382F9ACEF}" srcOrd="7" destOrd="0" presId="urn:microsoft.com/office/officeart/2008/layout/LinedList"/>
    <dgm:cxn modelId="{7E380643-0780-1F40-898C-5AF91480E8F6}" type="presParOf" srcId="{53118DD1-8FAB-6348-98CF-3CE382F9ACEF}" destId="{855113DE-219E-674D-BBCF-96EA343984D5}" srcOrd="0" destOrd="0" presId="urn:microsoft.com/office/officeart/2008/layout/LinedList"/>
    <dgm:cxn modelId="{495480DF-DFB4-9646-86B2-086A66A801C6}" type="presParOf" srcId="{53118DD1-8FAB-6348-98CF-3CE382F9ACEF}" destId="{F3C054AA-BAC4-D14E-8A76-65AB8E6BBFC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39CFEB-3987-4210-ABF9-BA72B4C80573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545611D-81A7-47C1-A867-692121E6F702}">
      <dgm:prSet/>
      <dgm:spPr/>
      <dgm:t>
        <a:bodyPr/>
        <a:lstStyle/>
        <a:p>
          <a:r>
            <a:rPr lang="fr-FR"/>
            <a:t>Obiettivo raggiunto: contrattare da una posizione di forza</a:t>
          </a:r>
          <a:endParaRPr lang="en-US"/>
        </a:p>
      </dgm:t>
    </dgm:pt>
    <dgm:pt modelId="{E78B6720-DAB3-4845-A1E4-E73F1C982BD2}" type="parTrans" cxnId="{3E8456CC-2C26-4959-9CAC-40EEC71FC0A5}">
      <dgm:prSet/>
      <dgm:spPr/>
      <dgm:t>
        <a:bodyPr/>
        <a:lstStyle/>
        <a:p>
          <a:endParaRPr lang="en-US"/>
        </a:p>
      </dgm:t>
    </dgm:pt>
    <dgm:pt modelId="{1C24F532-B0A0-4007-9E9F-335D3A849656}" type="sibTrans" cxnId="{3E8456CC-2C26-4959-9CAC-40EEC71FC0A5}">
      <dgm:prSet/>
      <dgm:spPr/>
      <dgm:t>
        <a:bodyPr/>
        <a:lstStyle/>
        <a:p>
          <a:endParaRPr lang="en-US"/>
        </a:p>
      </dgm:t>
    </dgm:pt>
    <dgm:pt modelId="{4788FF0C-579D-43D8-BEE3-6A53AB09EBF6}">
      <dgm:prSet/>
      <dgm:spPr/>
      <dgm:t>
        <a:bodyPr/>
        <a:lstStyle/>
        <a:p>
          <a:r>
            <a:rPr lang="fr-FR"/>
            <a:t>Pressione degli alleati e dei consiglieri</a:t>
          </a:r>
          <a:endParaRPr lang="en-US"/>
        </a:p>
      </dgm:t>
    </dgm:pt>
    <dgm:pt modelId="{26ECE57F-BF4C-4C4F-9CEC-D9048DCEC153}" type="parTrans" cxnId="{05399A74-1DBC-47F1-ACCB-11C7CC4DEFD0}">
      <dgm:prSet/>
      <dgm:spPr/>
      <dgm:t>
        <a:bodyPr/>
        <a:lstStyle/>
        <a:p>
          <a:endParaRPr lang="en-US"/>
        </a:p>
      </dgm:t>
    </dgm:pt>
    <dgm:pt modelId="{512DBEBA-C523-4620-ABE9-CA968488FC84}" type="sibTrans" cxnId="{05399A74-1DBC-47F1-ACCB-11C7CC4DEFD0}">
      <dgm:prSet/>
      <dgm:spPr/>
      <dgm:t>
        <a:bodyPr/>
        <a:lstStyle/>
        <a:p>
          <a:endParaRPr lang="en-US"/>
        </a:p>
      </dgm:t>
    </dgm:pt>
    <dgm:pt modelId="{18EF4895-26EF-45AA-B22D-459E4A2082E9}">
      <dgm:prSet/>
      <dgm:spPr/>
      <dgm:t>
        <a:bodyPr/>
        <a:lstStyle/>
        <a:p>
          <a:r>
            <a:rPr lang="fr-FR"/>
            <a:t>Ansia per la guerra: Incidente KAL 007 + esercitazione NATO 1983</a:t>
          </a:r>
          <a:endParaRPr lang="en-US"/>
        </a:p>
      </dgm:t>
    </dgm:pt>
    <dgm:pt modelId="{40D90EDD-3D66-4F2B-97FD-42994F0870BD}" type="parTrans" cxnId="{2811FF12-5150-4252-92C0-43EC6C969394}">
      <dgm:prSet/>
      <dgm:spPr/>
      <dgm:t>
        <a:bodyPr/>
        <a:lstStyle/>
        <a:p>
          <a:endParaRPr lang="en-US"/>
        </a:p>
      </dgm:t>
    </dgm:pt>
    <dgm:pt modelId="{9F08E391-FD97-4562-908E-D44715230FB0}" type="sibTrans" cxnId="{2811FF12-5150-4252-92C0-43EC6C969394}">
      <dgm:prSet/>
      <dgm:spPr/>
      <dgm:t>
        <a:bodyPr/>
        <a:lstStyle/>
        <a:p>
          <a:endParaRPr lang="en-US"/>
        </a:p>
      </dgm:t>
    </dgm:pt>
    <dgm:pt modelId="{7049A3CA-D5FC-4CD9-B0DC-0312E663881D}" type="pres">
      <dgm:prSet presAssocID="{1639CFEB-3987-4210-ABF9-BA72B4C80573}" presName="root" presStyleCnt="0">
        <dgm:presLayoutVars>
          <dgm:dir/>
          <dgm:resizeHandles val="exact"/>
        </dgm:presLayoutVars>
      </dgm:prSet>
      <dgm:spPr/>
    </dgm:pt>
    <dgm:pt modelId="{1FE30C28-AB2F-4AC7-A857-600555634D39}" type="pres">
      <dgm:prSet presAssocID="{F545611D-81A7-47C1-A867-692121E6F702}" presName="compNode" presStyleCnt="0"/>
      <dgm:spPr/>
    </dgm:pt>
    <dgm:pt modelId="{FC2FE1AA-5777-46B4-9EE2-DC64D3E1DC2D}" type="pres">
      <dgm:prSet presAssocID="{F545611D-81A7-47C1-A867-692121E6F702}" presName="bgRect" presStyleLbl="bgShp" presStyleIdx="0" presStyleCnt="3"/>
      <dgm:spPr/>
    </dgm:pt>
    <dgm:pt modelId="{EB2771E6-7B8C-4D2B-8BCB-C507433C7770}" type="pres">
      <dgm:prSet presAssocID="{F545611D-81A7-47C1-A867-692121E6F70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B33B3DE5-2872-49C0-B0A1-74197D45911D}" type="pres">
      <dgm:prSet presAssocID="{F545611D-81A7-47C1-A867-692121E6F702}" presName="spaceRect" presStyleCnt="0"/>
      <dgm:spPr/>
    </dgm:pt>
    <dgm:pt modelId="{89D17A88-280F-419F-AAAB-B49479019AC9}" type="pres">
      <dgm:prSet presAssocID="{F545611D-81A7-47C1-A867-692121E6F702}" presName="parTx" presStyleLbl="revTx" presStyleIdx="0" presStyleCnt="3">
        <dgm:presLayoutVars>
          <dgm:chMax val="0"/>
          <dgm:chPref val="0"/>
        </dgm:presLayoutVars>
      </dgm:prSet>
      <dgm:spPr/>
    </dgm:pt>
    <dgm:pt modelId="{35427678-B39C-45EF-8990-D44A768C30E2}" type="pres">
      <dgm:prSet presAssocID="{1C24F532-B0A0-4007-9E9F-335D3A849656}" presName="sibTrans" presStyleCnt="0"/>
      <dgm:spPr/>
    </dgm:pt>
    <dgm:pt modelId="{3E8745AE-8F81-471E-B0ED-2E77468C78F5}" type="pres">
      <dgm:prSet presAssocID="{4788FF0C-579D-43D8-BEE3-6A53AB09EBF6}" presName="compNode" presStyleCnt="0"/>
      <dgm:spPr/>
    </dgm:pt>
    <dgm:pt modelId="{6AAABC78-D5FC-407C-AE26-6D102343C143}" type="pres">
      <dgm:prSet presAssocID="{4788FF0C-579D-43D8-BEE3-6A53AB09EBF6}" presName="bgRect" presStyleLbl="bgShp" presStyleIdx="1" presStyleCnt="3"/>
      <dgm:spPr/>
    </dgm:pt>
    <dgm:pt modelId="{EBFD60E7-25D6-46FA-907F-2A36AACDD4EB}" type="pres">
      <dgm:prSet presAssocID="{4788FF0C-579D-43D8-BEE3-6A53AB09EBF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E4271EF4-1E56-4AD1-B4A9-89A34CDBC6CC}" type="pres">
      <dgm:prSet presAssocID="{4788FF0C-579D-43D8-BEE3-6A53AB09EBF6}" presName="spaceRect" presStyleCnt="0"/>
      <dgm:spPr/>
    </dgm:pt>
    <dgm:pt modelId="{2C10AC59-50EE-42CD-980B-EAC84FC33111}" type="pres">
      <dgm:prSet presAssocID="{4788FF0C-579D-43D8-BEE3-6A53AB09EBF6}" presName="parTx" presStyleLbl="revTx" presStyleIdx="1" presStyleCnt="3">
        <dgm:presLayoutVars>
          <dgm:chMax val="0"/>
          <dgm:chPref val="0"/>
        </dgm:presLayoutVars>
      </dgm:prSet>
      <dgm:spPr/>
    </dgm:pt>
    <dgm:pt modelId="{F2434759-F893-415A-A228-B54B91705EC7}" type="pres">
      <dgm:prSet presAssocID="{512DBEBA-C523-4620-ABE9-CA968488FC84}" presName="sibTrans" presStyleCnt="0"/>
      <dgm:spPr/>
    </dgm:pt>
    <dgm:pt modelId="{5CBFA91F-D39C-41C1-AFFC-4D997B2F22B6}" type="pres">
      <dgm:prSet presAssocID="{18EF4895-26EF-45AA-B22D-459E4A2082E9}" presName="compNode" presStyleCnt="0"/>
      <dgm:spPr/>
    </dgm:pt>
    <dgm:pt modelId="{26BC7FD4-2953-4E19-86CA-37CCEC6F1005}" type="pres">
      <dgm:prSet presAssocID="{18EF4895-26EF-45AA-B22D-459E4A2082E9}" presName="bgRect" presStyleLbl="bgShp" presStyleIdx="2" presStyleCnt="3"/>
      <dgm:spPr/>
    </dgm:pt>
    <dgm:pt modelId="{6A56B288-0476-4301-91A6-275C6746CC7B}" type="pres">
      <dgm:prSet presAssocID="{18EF4895-26EF-45AA-B22D-459E4A2082E9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0053E488-5338-4B88-9687-266698BBB475}" type="pres">
      <dgm:prSet presAssocID="{18EF4895-26EF-45AA-B22D-459E4A2082E9}" presName="spaceRect" presStyleCnt="0"/>
      <dgm:spPr/>
    </dgm:pt>
    <dgm:pt modelId="{3F4212C2-50C0-4A16-B1FB-FE7E8821BB36}" type="pres">
      <dgm:prSet presAssocID="{18EF4895-26EF-45AA-B22D-459E4A2082E9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DF0D301-FEC6-4632-A4BA-427CF601796D}" type="presOf" srcId="{18EF4895-26EF-45AA-B22D-459E4A2082E9}" destId="{3F4212C2-50C0-4A16-B1FB-FE7E8821BB36}" srcOrd="0" destOrd="0" presId="urn:microsoft.com/office/officeart/2018/2/layout/IconVerticalSolidList"/>
    <dgm:cxn modelId="{2811FF12-5150-4252-92C0-43EC6C969394}" srcId="{1639CFEB-3987-4210-ABF9-BA72B4C80573}" destId="{18EF4895-26EF-45AA-B22D-459E4A2082E9}" srcOrd="2" destOrd="0" parTransId="{40D90EDD-3D66-4F2B-97FD-42994F0870BD}" sibTransId="{9F08E391-FD97-4562-908E-D44715230FB0}"/>
    <dgm:cxn modelId="{05399A74-1DBC-47F1-ACCB-11C7CC4DEFD0}" srcId="{1639CFEB-3987-4210-ABF9-BA72B4C80573}" destId="{4788FF0C-579D-43D8-BEE3-6A53AB09EBF6}" srcOrd="1" destOrd="0" parTransId="{26ECE57F-BF4C-4C4F-9CEC-D9048DCEC153}" sibTransId="{512DBEBA-C523-4620-ABE9-CA968488FC84}"/>
    <dgm:cxn modelId="{56EC717D-B4DF-4DEB-879B-2280F0B29A5E}" type="presOf" srcId="{F545611D-81A7-47C1-A867-692121E6F702}" destId="{89D17A88-280F-419F-AAAB-B49479019AC9}" srcOrd="0" destOrd="0" presId="urn:microsoft.com/office/officeart/2018/2/layout/IconVerticalSolidList"/>
    <dgm:cxn modelId="{B0B7B59E-BFB3-4FD1-86B8-5E027D246F0D}" type="presOf" srcId="{1639CFEB-3987-4210-ABF9-BA72B4C80573}" destId="{7049A3CA-D5FC-4CD9-B0DC-0312E663881D}" srcOrd="0" destOrd="0" presId="urn:microsoft.com/office/officeart/2018/2/layout/IconVerticalSolidList"/>
    <dgm:cxn modelId="{DA279CB7-9AF1-4416-BB61-8672EEAD85BE}" type="presOf" srcId="{4788FF0C-579D-43D8-BEE3-6A53AB09EBF6}" destId="{2C10AC59-50EE-42CD-980B-EAC84FC33111}" srcOrd="0" destOrd="0" presId="urn:microsoft.com/office/officeart/2018/2/layout/IconVerticalSolidList"/>
    <dgm:cxn modelId="{3E8456CC-2C26-4959-9CAC-40EEC71FC0A5}" srcId="{1639CFEB-3987-4210-ABF9-BA72B4C80573}" destId="{F545611D-81A7-47C1-A867-692121E6F702}" srcOrd="0" destOrd="0" parTransId="{E78B6720-DAB3-4845-A1E4-E73F1C982BD2}" sibTransId="{1C24F532-B0A0-4007-9E9F-335D3A849656}"/>
    <dgm:cxn modelId="{83C390FE-4753-44D5-BB89-CF3E537D6C9F}" type="presParOf" srcId="{7049A3CA-D5FC-4CD9-B0DC-0312E663881D}" destId="{1FE30C28-AB2F-4AC7-A857-600555634D39}" srcOrd="0" destOrd="0" presId="urn:microsoft.com/office/officeart/2018/2/layout/IconVerticalSolidList"/>
    <dgm:cxn modelId="{3DEE60E3-6999-4E30-9731-C25F522FE81D}" type="presParOf" srcId="{1FE30C28-AB2F-4AC7-A857-600555634D39}" destId="{FC2FE1AA-5777-46B4-9EE2-DC64D3E1DC2D}" srcOrd="0" destOrd="0" presId="urn:microsoft.com/office/officeart/2018/2/layout/IconVerticalSolidList"/>
    <dgm:cxn modelId="{7A2BE0C7-482F-4FD6-B7B1-A39B615202EA}" type="presParOf" srcId="{1FE30C28-AB2F-4AC7-A857-600555634D39}" destId="{EB2771E6-7B8C-4D2B-8BCB-C507433C7770}" srcOrd="1" destOrd="0" presId="urn:microsoft.com/office/officeart/2018/2/layout/IconVerticalSolidList"/>
    <dgm:cxn modelId="{ACB9E5FC-8909-4861-835F-9784B37809D8}" type="presParOf" srcId="{1FE30C28-AB2F-4AC7-A857-600555634D39}" destId="{B33B3DE5-2872-49C0-B0A1-74197D45911D}" srcOrd="2" destOrd="0" presId="urn:microsoft.com/office/officeart/2018/2/layout/IconVerticalSolidList"/>
    <dgm:cxn modelId="{A54CEB31-E10C-4CE6-A3C8-1C5AB46FFC73}" type="presParOf" srcId="{1FE30C28-AB2F-4AC7-A857-600555634D39}" destId="{89D17A88-280F-419F-AAAB-B49479019AC9}" srcOrd="3" destOrd="0" presId="urn:microsoft.com/office/officeart/2018/2/layout/IconVerticalSolidList"/>
    <dgm:cxn modelId="{0E80A99B-04EA-4DB1-9B6B-1F2C263E6135}" type="presParOf" srcId="{7049A3CA-D5FC-4CD9-B0DC-0312E663881D}" destId="{35427678-B39C-45EF-8990-D44A768C30E2}" srcOrd="1" destOrd="0" presId="urn:microsoft.com/office/officeart/2018/2/layout/IconVerticalSolidList"/>
    <dgm:cxn modelId="{71DE82F8-C36C-4BDC-9DFC-F48A80201249}" type="presParOf" srcId="{7049A3CA-D5FC-4CD9-B0DC-0312E663881D}" destId="{3E8745AE-8F81-471E-B0ED-2E77468C78F5}" srcOrd="2" destOrd="0" presId="urn:microsoft.com/office/officeart/2018/2/layout/IconVerticalSolidList"/>
    <dgm:cxn modelId="{26690883-9E23-490F-9EC3-E32317ED0A91}" type="presParOf" srcId="{3E8745AE-8F81-471E-B0ED-2E77468C78F5}" destId="{6AAABC78-D5FC-407C-AE26-6D102343C143}" srcOrd="0" destOrd="0" presId="urn:microsoft.com/office/officeart/2018/2/layout/IconVerticalSolidList"/>
    <dgm:cxn modelId="{D874F159-36C6-4B22-8834-178CD913B43F}" type="presParOf" srcId="{3E8745AE-8F81-471E-B0ED-2E77468C78F5}" destId="{EBFD60E7-25D6-46FA-907F-2A36AACDD4EB}" srcOrd="1" destOrd="0" presId="urn:microsoft.com/office/officeart/2018/2/layout/IconVerticalSolidList"/>
    <dgm:cxn modelId="{FB79C4A2-222E-4C65-B7C0-C68C24D1A88D}" type="presParOf" srcId="{3E8745AE-8F81-471E-B0ED-2E77468C78F5}" destId="{E4271EF4-1E56-4AD1-B4A9-89A34CDBC6CC}" srcOrd="2" destOrd="0" presId="urn:microsoft.com/office/officeart/2018/2/layout/IconVerticalSolidList"/>
    <dgm:cxn modelId="{52D84D04-2E36-4AB2-B0AA-A1025C61E1B0}" type="presParOf" srcId="{3E8745AE-8F81-471E-B0ED-2E77468C78F5}" destId="{2C10AC59-50EE-42CD-980B-EAC84FC33111}" srcOrd="3" destOrd="0" presId="urn:microsoft.com/office/officeart/2018/2/layout/IconVerticalSolidList"/>
    <dgm:cxn modelId="{2BC17B0D-A71C-4D7D-B905-9215CE204773}" type="presParOf" srcId="{7049A3CA-D5FC-4CD9-B0DC-0312E663881D}" destId="{F2434759-F893-415A-A228-B54B91705EC7}" srcOrd="3" destOrd="0" presId="urn:microsoft.com/office/officeart/2018/2/layout/IconVerticalSolidList"/>
    <dgm:cxn modelId="{A4B4DA33-D51E-463E-81BC-6557CF9C12A3}" type="presParOf" srcId="{7049A3CA-D5FC-4CD9-B0DC-0312E663881D}" destId="{5CBFA91F-D39C-41C1-AFFC-4D997B2F22B6}" srcOrd="4" destOrd="0" presId="urn:microsoft.com/office/officeart/2018/2/layout/IconVerticalSolidList"/>
    <dgm:cxn modelId="{DFBD843B-9077-4765-99A9-ED08FC78A44A}" type="presParOf" srcId="{5CBFA91F-D39C-41C1-AFFC-4D997B2F22B6}" destId="{26BC7FD4-2953-4E19-86CA-37CCEC6F1005}" srcOrd="0" destOrd="0" presId="urn:microsoft.com/office/officeart/2018/2/layout/IconVerticalSolidList"/>
    <dgm:cxn modelId="{C212A2A9-6B94-4D1C-9FE6-A4295362AA51}" type="presParOf" srcId="{5CBFA91F-D39C-41C1-AFFC-4D997B2F22B6}" destId="{6A56B288-0476-4301-91A6-275C6746CC7B}" srcOrd="1" destOrd="0" presId="urn:microsoft.com/office/officeart/2018/2/layout/IconVerticalSolidList"/>
    <dgm:cxn modelId="{B1205174-F64B-4679-A5BD-0F6FCFC4EE84}" type="presParOf" srcId="{5CBFA91F-D39C-41C1-AFFC-4D997B2F22B6}" destId="{0053E488-5338-4B88-9687-266698BBB475}" srcOrd="2" destOrd="0" presId="urn:microsoft.com/office/officeart/2018/2/layout/IconVerticalSolidList"/>
    <dgm:cxn modelId="{3D7AC7BF-BECD-481A-8FF7-F916E05FF530}" type="presParOf" srcId="{5CBFA91F-D39C-41C1-AFFC-4D997B2F22B6}" destId="{3F4212C2-50C0-4A16-B1FB-FE7E8821BB3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F664BCD-A947-4BED-A35F-027A209E45B1}" type="doc">
      <dgm:prSet loTypeId="urn:microsoft.com/office/officeart/2008/layout/LinedList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205D4E82-84BE-4161-98AE-D7FC53291B98}">
      <dgm:prSet/>
      <dgm:spPr/>
      <dgm:t>
        <a:bodyPr/>
        <a:lstStyle/>
        <a:p>
          <a:r>
            <a:rPr lang="fr-FR"/>
            <a:t>Influenza dei "nuovi pensatori"?</a:t>
          </a:r>
          <a:endParaRPr lang="en-US"/>
        </a:p>
      </dgm:t>
    </dgm:pt>
    <dgm:pt modelId="{E70F4336-5D3B-4B9A-B592-D3AEAB2E5433}" type="parTrans" cxnId="{5D7FF131-17D6-444F-9C7C-77EED5BF182B}">
      <dgm:prSet/>
      <dgm:spPr/>
      <dgm:t>
        <a:bodyPr/>
        <a:lstStyle/>
        <a:p>
          <a:endParaRPr lang="en-US"/>
        </a:p>
      </dgm:t>
    </dgm:pt>
    <dgm:pt modelId="{778048C1-9101-403A-B03F-D0C74B458A2B}" type="sibTrans" cxnId="{5D7FF131-17D6-444F-9C7C-77EED5BF182B}">
      <dgm:prSet/>
      <dgm:spPr/>
      <dgm:t>
        <a:bodyPr/>
        <a:lstStyle/>
        <a:p>
          <a:endParaRPr lang="en-US"/>
        </a:p>
      </dgm:t>
    </dgm:pt>
    <dgm:pt modelId="{64471F34-A4D5-4250-952D-7FD1033D4A27}">
      <dgm:prSet/>
      <dgm:spPr/>
      <dgm:t>
        <a:bodyPr/>
        <a:lstStyle/>
        <a:p>
          <a:r>
            <a:rPr lang="fr-FR"/>
            <a:t>Influenza "politico-ideale" e coercizione sull'Europa dell'Est</a:t>
          </a:r>
          <a:endParaRPr lang="en-US"/>
        </a:p>
      </dgm:t>
    </dgm:pt>
    <dgm:pt modelId="{F56D5EF0-51BF-4951-BD45-E18DD83F7AD8}" type="parTrans" cxnId="{7A5BE806-E76D-4CC9-8DB3-0C59B399BCDD}">
      <dgm:prSet/>
      <dgm:spPr/>
      <dgm:t>
        <a:bodyPr/>
        <a:lstStyle/>
        <a:p>
          <a:endParaRPr lang="en-US"/>
        </a:p>
      </dgm:t>
    </dgm:pt>
    <dgm:pt modelId="{3AB43A97-9F91-4C8E-9F51-499A5CB6CF6F}" type="sibTrans" cxnId="{7A5BE806-E76D-4CC9-8DB3-0C59B399BCDD}">
      <dgm:prSet/>
      <dgm:spPr/>
      <dgm:t>
        <a:bodyPr/>
        <a:lstStyle/>
        <a:p>
          <a:endParaRPr lang="en-US"/>
        </a:p>
      </dgm:t>
    </dgm:pt>
    <dgm:pt modelId="{E3EAB503-68F5-41C4-80C4-D76C0FBDA182}">
      <dgm:prSet/>
      <dgm:spPr/>
      <dgm:t>
        <a:bodyPr/>
        <a:lstStyle/>
        <a:p>
          <a:r>
            <a:rPr lang="fr-FR"/>
            <a:t>Da "due campi" all'interdipendenza</a:t>
          </a:r>
          <a:endParaRPr lang="en-US"/>
        </a:p>
      </dgm:t>
    </dgm:pt>
    <dgm:pt modelId="{B844F6FD-E6ED-41AE-B52E-0C4B6AE4A161}" type="parTrans" cxnId="{4012D86C-CDC3-4D92-9F87-9835E57F835D}">
      <dgm:prSet/>
      <dgm:spPr/>
      <dgm:t>
        <a:bodyPr/>
        <a:lstStyle/>
        <a:p>
          <a:endParaRPr lang="en-US"/>
        </a:p>
      </dgm:t>
    </dgm:pt>
    <dgm:pt modelId="{DC3B7CF2-8CC6-4FC3-89D6-89E22CA86769}" type="sibTrans" cxnId="{4012D86C-CDC3-4D92-9F87-9835E57F835D}">
      <dgm:prSet/>
      <dgm:spPr/>
      <dgm:t>
        <a:bodyPr/>
        <a:lstStyle/>
        <a:p>
          <a:endParaRPr lang="en-US"/>
        </a:p>
      </dgm:t>
    </dgm:pt>
    <dgm:pt modelId="{E2067BCF-F536-422F-AE44-4339B82492BC}">
      <dgm:prSet/>
      <dgm:spPr/>
      <dgm:t>
        <a:bodyPr/>
        <a:lstStyle/>
        <a:p>
          <a:r>
            <a:rPr lang="fr-FR"/>
            <a:t>" Casa comune europea "</a:t>
          </a:r>
          <a:endParaRPr lang="en-US"/>
        </a:p>
      </dgm:t>
    </dgm:pt>
    <dgm:pt modelId="{04B44C01-36D4-46ED-9891-B31416D9511A}" type="parTrans" cxnId="{6BED5D66-CCA7-4910-BBA3-A818AA272070}">
      <dgm:prSet/>
      <dgm:spPr/>
      <dgm:t>
        <a:bodyPr/>
        <a:lstStyle/>
        <a:p>
          <a:endParaRPr lang="en-US"/>
        </a:p>
      </dgm:t>
    </dgm:pt>
    <dgm:pt modelId="{4B7AF487-6C98-4F24-B41C-08E404401A9A}" type="sibTrans" cxnId="{6BED5D66-CCA7-4910-BBA3-A818AA272070}">
      <dgm:prSet/>
      <dgm:spPr/>
      <dgm:t>
        <a:bodyPr/>
        <a:lstStyle/>
        <a:p>
          <a:endParaRPr lang="en-US"/>
        </a:p>
      </dgm:t>
    </dgm:pt>
    <dgm:pt modelId="{8952F17D-C165-B545-B7F4-42934BE391A7}" type="pres">
      <dgm:prSet presAssocID="{0F664BCD-A947-4BED-A35F-027A209E45B1}" presName="vert0" presStyleCnt="0">
        <dgm:presLayoutVars>
          <dgm:dir/>
          <dgm:animOne val="branch"/>
          <dgm:animLvl val="lvl"/>
        </dgm:presLayoutVars>
      </dgm:prSet>
      <dgm:spPr/>
    </dgm:pt>
    <dgm:pt modelId="{AA24E5AC-18C5-0047-8E0C-0F6BC6084C30}" type="pres">
      <dgm:prSet presAssocID="{205D4E82-84BE-4161-98AE-D7FC53291B98}" presName="thickLine" presStyleLbl="alignNode1" presStyleIdx="0" presStyleCnt="4"/>
      <dgm:spPr/>
    </dgm:pt>
    <dgm:pt modelId="{66C1CD4F-9129-C04A-9CFE-72AB9D4AAA37}" type="pres">
      <dgm:prSet presAssocID="{205D4E82-84BE-4161-98AE-D7FC53291B98}" presName="horz1" presStyleCnt="0"/>
      <dgm:spPr/>
    </dgm:pt>
    <dgm:pt modelId="{1D777175-C030-7341-8788-1604495EB2CE}" type="pres">
      <dgm:prSet presAssocID="{205D4E82-84BE-4161-98AE-D7FC53291B98}" presName="tx1" presStyleLbl="revTx" presStyleIdx="0" presStyleCnt="4"/>
      <dgm:spPr/>
    </dgm:pt>
    <dgm:pt modelId="{49E6CE08-0C02-6848-BB28-5CFDB5760DD0}" type="pres">
      <dgm:prSet presAssocID="{205D4E82-84BE-4161-98AE-D7FC53291B98}" presName="vert1" presStyleCnt="0"/>
      <dgm:spPr/>
    </dgm:pt>
    <dgm:pt modelId="{164A4C6F-BB70-DC4A-8B25-C76DE11B8E8E}" type="pres">
      <dgm:prSet presAssocID="{64471F34-A4D5-4250-952D-7FD1033D4A27}" presName="thickLine" presStyleLbl="alignNode1" presStyleIdx="1" presStyleCnt="4"/>
      <dgm:spPr/>
    </dgm:pt>
    <dgm:pt modelId="{4C8E8A9E-8DFC-2A48-9E40-DF31FBD9915A}" type="pres">
      <dgm:prSet presAssocID="{64471F34-A4D5-4250-952D-7FD1033D4A27}" presName="horz1" presStyleCnt="0"/>
      <dgm:spPr/>
    </dgm:pt>
    <dgm:pt modelId="{1C66C6FA-B605-3F48-99BD-9148783096F6}" type="pres">
      <dgm:prSet presAssocID="{64471F34-A4D5-4250-952D-7FD1033D4A27}" presName="tx1" presStyleLbl="revTx" presStyleIdx="1" presStyleCnt="4"/>
      <dgm:spPr/>
    </dgm:pt>
    <dgm:pt modelId="{601CFE3E-1CC4-DC4E-882E-2B534B6452A8}" type="pres">
      <dgm:prSet presAssocID="{64471F34-A4D5-4250-952D-7FD1033D4A27}" presName="vert1" presStyleCnt="0"/>
      <dgm:spPr/>
    </dgm:pt>
    <dgm:pt modelId="{03E73C93-6A90-1248-B949-436E34733F5E}" type="pres">
      <dgm:prSet presAssocID="{E3EAB503-68F5-41C4-80C4-D76C0FBDA182}" presName="thickLine" presStyleLbl="alignNode1" presStyleIdx="2" presStyleCnt="4"/>
      <dgm:spPr/>
    </dgm:pt>
    <dgm:pt modelId="{DC797420-0B3A-1640-A3C3-EC9DA91B5A99}" type="pres">
      <dgm:prSet presAssocID="{E3EAB503-68F5-41C4-80C4-D76C0FBDA182}" presName="horz1" presStyleCnt="0"/>
      <dgm:spPr/>
    </dgm:pt>
    <dgm:pt modelId="{4CE89666-7DC6-9642-92FB-D720E1C13F19}" type="pres">
      <dgm:prSet presAssocID="{E3EAB503-68F5-41C4-80C4-D76C0FBDA182}" presName="tx1" presStyleLbl="revTx" presStyleIdx="2" presStyleCnt="4"/>
      <dgm:spPr/>
    </dgm:pt>
    <dgm:pt modelId="{9BE14FAF-5173-9949-92A3-BC4364BBC359}" type="pres">
      <dgm:prSet presAssocID="{E3EAB503-68F5-41C4-80C4-D76C0FBDA182}" presName="vert1" presStyleCnt="0"/>
      <dgm:spPr/>
    </dgm:pt>
    <dgm:pt modelId="{DAB23901-7522-7C49-A724-0F7FB0F970D0}" type="pres">
      <dgm:prSet presAssocID="{E2067BCF-F536-422F-AE44-4339B82492BC}" presName="thickLine" presStyleLbl="alignNode1" presStyleIdx="3" presStyleCnt="4"/>
      <dgm:spPr/>
    </dgm:pt>
    <dgm:pt modelId="{FCE56299-DB2C-6E48-BB55-2021ED941B02}" type="pres">
      <dgm:prSet presAssocID="{E2067BCF-F536-422F-AE44-4339B82492BC}" presName="horz1" presStyleCnt="0"/>
      <dgm:spPr/>
    </dgm:pt>
    <dgm:pt modelId="{8195F890-4911-D242-83BC-0FD3D3569CBB}" type="pres">
      <dgm:prSet presAssocID="{E2067BCF-F536-422F-AE44-4339B82492BC}" presName="tx1" presStyleLbl="revTx" presStyleIdx="3" presStyleCnt="4"/>
      <dgm:spPr/>
    </dgm:pt>
    <dgm:pt modelId="{05CA1883-6BE8-4742-A7F9-BF93E65B800C}" type="pres">
      <dgm:prSet presAssocID="{E2067BCF-F536-422F-AE44-4339B82492BC}" presName="vert1" presStyleCnt="0"/>
      <dgm:spPr/>
    </dgm:pt>
  </dgm:ptLst>
  <dgm:cxnLst>
    <dgm:cxn modelId="{7A5BE806-E76D-4CC9-8DB3-0C59B399BCDD}" srcId="{0F664BCD-A947-4BED-A35F-027A209E45B1}" destId="{64471F34-A4D5-4250-952D-7FD1033D4A27}" srcOrd="1" destOrd="0" parTransId="{F56D5EF0-51BF-4951-BD45-E18DD83F7AD8}" sibTransId="{3AB43A97-9F91-4C8E-9F51-499A5CB6CF6F}"/>
    <dgm:cxn modelId="{0C8B762B-7BF8-A74B-8886-04C3222F7303}" type="presOf" srcId="{E3EAB503-68F5-41C4-80C4-D76C0FBDA182}" destId="{4CE89666-7DC6-9642-92FB-D720E1C13F19}" srcOrd="0" destOrd="0" presId="urn:microsoft.com/office/officeart/2008/layout/LinedList"/>
    <dgm:cxn modelId="{5D7FF131-17D6-444F-9C7C-77EED5BF182B}" srcId="{0F664BCD-A947-4BED-A35F-027A209E45B1}" destId="{205D4E82-84BE-4161-98AE-D7FC53291B98}" srcOrd="0" destOrd="0" parTransId="{E70F4336-5D3B-4B9A-B592-D3AEAB2E5433}" sibTransId="{778048C1-9101-403A-B03F-D0C74B458A2B}"/>
    <dgm:cxn modelId="{6BED5D66-CCA7-4910-BBA3-A818AA272070}" srcId="{0F664BCD-A947-4BED-A35F-027A209E45B1}" destId="{E2067BCF-F536-422F-AE44-4339B82492BC}" srcOrd="3" destOrd="0" parTransId="{04B44C01-36D4-46ED-9891-B31416D9511A}" sibTransId="{4B7AF487-6C98-4F24-B41C-08E404401A9A}"/>
    <dgm:cxn modelId="{4012D86C-CDC3-4D92-9F87-9835E57F835D}" srcId="{0F664BCD-A947-4BED-A35F-027A209E45B1}" destId="{E3EAB503-68F5-41C4-80C4-D76C0FBDA182}" srcOrd="2" destOrd="0" parTransId="{B844F6FD-E6ED-41AE-B52E-0C4B6AE4A161}" sibTransId="{DC3B7CF2-8CC6-4FC3-89D6-89E22CA86769}"/>
    <dgm:cxn modelId="{A33644D6-21B5-6643-9583-0694CF56F321}" type="presOf" srcId="{64471F34-A4D5-4250-952D-7FD1033D4A27}" destId="{1C66C6FA-B605-3F48-99BD-9148783096F6}" srcOrd="0" destOrd="0" presId="urn:microsoft.com/office/officeart/2008/layout/LinedList"/>
    <dgm:cxn modelId="{7A898AD9-200E-6549-BF4F-B5100961900F}" type="presOf" srcId="{205D4E82-84BE-4161-98AE-D7FC53291B98}" destId="{1D777175-C030-7341-8788-1604495EB2CE}" srcOrd="0" destOrd="0" presId="urn:microsoft.com/office/officeart/2008/layout/LinedList"/>
    <dgm:cxn modelId="{FCAC10DF-4C83-7D46-89BC-ECD3ED2FC1D7}" type="presOf" srcId="{0F664BCD-A947-4BED-A35F-027A209E45B1}" destId="{8952F17D-C165-B545-B7F4-42934BE391A7}" srcOrd="0" destOrd="0" presId="urn:microsoft.com/office/officeart/2008/layout/LinedList"/>
    <dgm:cxn modelId="{282071E1-00CC-234E-BD4F-4BC87FFB4860}" type="presOf" srcId="{E2067BCF-F536-422F-AE44-4339B82492BC}" destId="{8195F890-4911-D242-83BC-0FD3D3569CBB}" srcOrd="0" destOrd="0" presId="urn:microsoft.com/office/officeart/2008/layout/LinedList"/>
    <dgm:cxn modelId="{F87E513E-F7D1-7943-8605-E60F5CEC07D6}" type="presParOf" srcId="{8952F17D-C165-B545-B7F4-42934BE391A7}" destId="{AA24E5AC-18C5-0047-8E0C-0F6BC6084C30}" srcOrd="0" destOrd="0" presId="urn:microsoft.com/office/officeart/2008/layout/LinedList"/>
    <dgm:cxn modelId="{67B2E8BF-C5FC-F140-B0DB-7CEFA58944F2}" type="presParOf" srcId="{8952F17D-C165-B545-B7F4-42934BE391A7}" destId="{66C1CD4F-9129-C04A-9CFE-72AB9D4AAA37}" srcOrd="1" destOrd="0" presId="urn:microsoft.com/office/officeart/2008/layout/LinedList"/>
    <dgm:cxn modelId="{F7957E02-503A-434F-8015-95CFF8CD98A6}" type="presParOf" srcId="{66C1CD4F-9129-C04A-9CFE-72AB9D4AAA37}" destId="{1D777175-C030-7341-8788-1604495EB2CE}" srcOrd="0" destOrd="0" presId="urn:microsoft.com/office/officeart/2008/layout/LinedList"/>
    <dgm:cxn modelId="{420CCCA7-9D57-4044-B60D-6CACB6CA0D31}" type="presParOf" srcId="{66C1CD4F-9129-C04A-9CFE-72AB9D4AAA37}" destId="{49E6CE08-0C02-6848-BB28-5CFDB5760DD0}" srcOrd="1" destOrd="0" presId="urn:microsoft.com/office/officeart/2008/layout/LinedList"/>
    <dgm:cxn modelId="{A8791CE2-F8C9-FE42-8FF9-F2B1A1791AAA}" type="presParOf" srcId="{8952F17D-C165-B545-B7F4-42934BE391A7}" destId="{164A4C6F-BB70-DC4A-8B25-C76DE11B8E8E}" srcOrd="2" destOrd="0" presId="urn:microsoft.com/office/officeart/2008/layout/LinedList"/>
    <dgm:cxn modelId="{320DC06F-C4C2-DC4D-932B-FE31C46B3833}" type="presParOf" srcId="{8952F17D-C165-B545-B7F4-42934BE391A7}" destId="{4C8E8A9E-8DFC-2A48-9E40-DF31FBD9915A}" srcOrd="3" destOrd="0" presId="urn:microsoft.com/office/officeart/2008/layout/LinedList"/>
    <dgm:cxn modelId="{3B03059A-16A8-E847-907C-1106B4C0C601}" type="presParOf" srcId="{4C8E8A9E-8DFC-2A48-9E40-DF31FBD9915A}" destId="{1C66C6FA-B605-3F48-99BD-9148783096F6}" srcOrd="0" destOrd="0" presId="urn:microsoft.com/office/officeart/2008/layout/LinedList"/>
    <dgm:cxn modelId="{E76F501D-3681-1548-A4B5-93AB583087F7}" type="presParOf" srcId="{4C8E8A9E-8DFC-2A48-9E40-DF31FBD9915A}" destId="{601CFE3E-1CC4-DC4E-882E-2B534B6452A8}" srcOrd="1" destOrd="0" presId="urn:microsoft.com/office/officeart/2008/layout/LinedList"/>
    <dgm:cxn modelId="{95A2301E-1B4E-E548-9CD7-79BE9492CF39}" type="presParOf" srcId="{8952F17D-C165-B545-B7F4-42934BE391A7}" destId="{03E73C93-6A90-1248-B949-436E34733F5E}" srcOrd="4" destOrd="0" presId="urn:microsoft.com/office/officeart/2008/layout/LinedList"/>
    <dgm:cxn modelId="{963E6386-B466-3343-B77E-5043944F4C45}" type="presParOf" srcId="{8952F17D-C165-B545-B7F4-42934BE391A7}" destId="{DC797420-0B3A-1640-A3C3-EC9DA91B5A99}" srcOrd="5" destOrd="0" presId="urn:microsoft.com/office/officeart/2008/layout/LinedList"/>
    <dgm:cxn modelId="{18E9355A-E2B0-C849-A9CB-35095FAF081D}" type="presParOf" srcId="{DC797420-0B3A-1640-A3C3-EC9DA91B5A99}" destId="{4CE89666-7DC6-9642-92FB-D720E1C13F19}" srcOrd="0" destOrd="0" presId="urn:microsoft.com/office/officeart/2008/layout/LinedList"/>
    <dgm:cxn modelId="{42694EB6-F565-1448-88C6-F554C5729FF7}" type="presParOf" srcId="{DC797420-0B3A-1640-A3C3-EC9DA91B5A99}" destId="{9BE14FAF-5173-9949-92A3-BC4364BBC359}" srcOrd="1" destOrd="0" presId="urn:microsoft.com/office/officeart/2008/layout/LinedList"/>
    <dgm:cxn modelId="{A7D4CF4D-4721-AE41-86DF-B4A2EFD1D5C7}" type="presParOf" srcId="{8952F17D-C165-B545-B7F4-42934BE391A7}" destId="{DAB23901-7522-7C49-A724-0F7FB0F970D0}" srcOrd="6" destOrd="0" presId="urn:microsoft.com/office/officeart/2008/layout/LinedList"/>
    <dgm:cxn modelId="{7D228711-9324-3146-B4EE-5FE70F41A9EF}" type="presParOf" srcId="{8952F17D-C165-B545-B7F4-42934BE391A7}" destId="{FCE56299-DB2C-6E48-BB55-2021ED941B02}" srcOrd="7" destOrd="0" presId="urn:microsoft.com/office/officeart/2008/layout/LinedList"/>
    <dgm:cxn modelId="{ED98144D-A6B4-B24C-B931-492D57FABB3C}" type="presParOf" srcId="{FCE56299-DB2C-6E48-BB55-2021ED941B02}" destId="{8195F890-4911-D242-83BC-0FD3D3569CBB}" srcOrd="0" destOrd="0" presId="urn:microsoft.com/office/officeart/2008/layout/LinedList"/>
    <dgm:cxn modelId="{93EA79F8-5E0E-A843-AFBE-CC87EE8C8F2F}" type="presParOf" srcId="{FCE56299-DB2C-6E48-BB55-2021ED941B02}" destId="{05CA1883-6BE8-4742-A7F9-BF93E65B800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BD2288-E7BF-468E-BFA9-5264D64ECA7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AE51137-4209-48EB-B30C-CA491FBD7C87}">
      <dgm:prSet/>
      <dgm:spPr/>
      <dgm:t>
        <a:bodyPr/>
        <a:lstStyle/>
        <a:p>
          <a:r>
            <a:rPr lang="fr-FR" i="1"/>
            <a:t>Attivismo Diritti Umani</a:t>
          </a:r>
          <a:endParaRPr lang="en-US"/>
        </a:p>
      </dgm:t>
    </dgm:pt>
    <dgm:pt modelId="{FC27F48C-AD2A-477E-A43E-301B8E0FF4B7}" type="parTrans" cxnId="{F4178934-9FEE-4EB2-B312-57D9D0406BBF}">
      <dgm:prSet/>
      <dgm:spPr/>
      <dgm:t>
        <a:bodyPr/>
        <a:lstStyle/>
        <a:p>
          <a:endParaRPr lang="en-US"/>
        </a:p>
      </dgm:t>
    </dgm:pt>
    <dgm:pt modelId="{F4DE4980-0363-406D-B435-44CF10EA3942}" type="sibTrans" cxnId="{F4178934-9FEE-4EB2-B312-57D9D0406BBF}">
      <dgm:prSet/>
      <dgm:spPr/>
      <dgm:t>
        <a:bodyPr/>
        <a:lstStyle/>
        <a:p>
          <a:endParaRPr lang="en-US"/>
        </a:p>
      </dgm:t>
    </dgm:pt>
    <dgm:pt modelId="{2207AE6E-C083-48AE-8475-40DAD12C7D08}">
      <dgm:prSet/>
      <dgm:spPr/>
      <dgm:t>
        <a:bodyPr/>
        <a:lstStyle/>
        <a:p>
          <a:r>
            <a:rPr lang="fr-FR"/>
            <a:t>CSCE, Helsinki Watch, International Helsinki Federation, Charter 77</a:t>
          </a:r>
          <a:endParaRPr lang="en-US"/>
        </a:p>
      </dgm:t>
    </dgm:pt>
    <dgm:pt modelId="{B0BF7F8C-E5BA-43C7-AD32-50D3AFCFF54E}" type="parTrans" cxnId="{ADC83018-7E56-4247-9924-B40CCCF6606A}">
      <dgm:prSet/>
      <dgm:spPr/>
      <dgm:t>
        <a:bodyPr/>
        <a:lstStyle/>
        <a:p>
          <a:endParaRPr lang="en-US"/>
        </a:p>
      </dgm:t>
    </dgm:pt>
    <dgm:pt modelId="{8181486A-46A6-4F51-A0DF-225FF1542905}" type="sibTrans" cxnId="{ADC83018-7E56-4247-9924-B40CCCF6606A}">
      <dgm:prSet/>
      <dgm:spPr/>
      <dgm:t>
        <a:bodyPr/>
        <a:lstStyle/>
        <a:p>
          <a:endParaRPr lang="en-US"/>
        </a:p>
      </dgm:t>
    </dgm:pt>
    <dgm:pt modelId="{DFC3BB99-0814-4DB9-8F35-19B1F1C0530D}">
      <dgm:prSet/>
      <dgm:spPr/>
      <dgm:t>
        <a:bodyPr/>
        <a:lstStyle/>
        <a:p>
          <a:r>
            <a:rPr lang="fr-FR" i="1" dirty="0" err="1"/>
            <a:t>Ambientalismo</a:t>
          </a:r>
          <a:r>
            <a:rPr lang="fr-FR" i="1" dirty="0"/>
            <a:t> e anti-</a:t>
          </a:r>
          <a:r>
            <a:rPr lang="fr-FR" i="1" dirty="0" err="1"/>
            <a:t>nuclearismo</a:t>
          </a:r>
          <a:endParaRPr lang="en-US" dirty="0"/>
        </a:p>
      </dgm:t>
    </dgm:pt>
    <dgm:pt modelId="{74A4390B-EA88-4338-9B6C-0DD2D747AB84}" type="parTrans" cxnId="{819315EB-A65C-443B-8FC4-8B22AC07AD49}">
      <dgm:prSet/>
      <dgm:spPr/>
      <dgm:t>
        <a:bodyPr/>
        <a:lstStyle/>
        <a:p>
          <a:endParaRPr lang="en-US"/>
        </a:p>
      </dgm:t>
    </dgm:pt>
    <dgm:pt modelId="{E099CB6B-73BC-4EBF-A997-815C01F51984}" type="sibTrans" cxnId="{819315EB-A65C-443B-8FC4-8B22AC07AD49}">
      <dgm:prSet/>
      <dgm:spPr/>
      <dgm:t>
        <a:bodyPr/>
        <a:lstStyle/>
        <a:p>
          <a:endParaRPr lang="en-US"/>
        </a:p>
      </dgm:t>
    </dgm:pt>
    <dgm:pt modelId="{E8D5DCDE-E93B-A541-A3F7-FB756DF5BAA0}" type="pres">
      <dgm:prSet presAssocID="{45BD2288-E7BF-468E-BFA9-5264D64ECA7F}" presName="linear" presStyleCnt="0">
        <dgm:presLayoutVars>
          <dgm:animLvl val="lvl"/>
          <dgm:resizeHandles val="exact"/>
        </dgm:presLayoutVars>
      </dgm:prSet>
      <dgm:spPr/>
    </dgm:pt>
    <dgm:pt modelId="{EC05827D-951E-6240-8A1E-07A9C611E248}" type="pres">
      <dgm:prSet presAssocID="{5AE51137-4209-48EB-B30C-CA491FBD7C8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2852B3C-A201-D844-A85F-F13B5DF13447}" type="pres">
      <dgm:prSet presAssocID="{F4DE4980-0363-406D-B435-44CF10EA3942}" presName="spacer" presStyleCnt="0"/>
      <dgm:spPr/>
    </dgm:pt>
    <dgm:pt modelId="{A576C532-F808-1440-BCB2-9CE0DAFCB354}" type="pres">
      <dgm:prSet presAssocID="{2207AE6E-C083-48AE-8475-40DAD12C7D0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808DCA3-D5CF-6B40-8050-F4AC088EAF13}" type="pres">
      <dgm:prSet presAssocID="{8181486A-46A6-4F51-A0DF-225FF1542905}" presName="spacer" presStyleCnt="0"/>
      <dgm:spPr/>
    </dgm:pt>
    <dgm:pt modelId="{591A93B0-6601-A04B-9A8F-755CE3D47D58}" type="pres">
      <dgm:prSet presAssocID="{DFC3BB99-0814-4DB9-8F35-19B1F1C0530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BF4260D-BB5C-2743-B267-30983CCD89E5}" type="presOf" srcId="{45BD2288-E7BF-468E-BFA9-5264D64ECA7F}" destId="{E8D5DCDE-E93B-A541-A3F7-FB756DF5BAA0}" srcOrd="0" destOrd="0" presId="urn:microsoft.com/office/officeart/2005/8/layout/vList2"/>
    <dgm:cxn modelId="{ADC83018-7E56-4247-9924-B40CCCF6606A}" srcId="{45BD2288-E7BF-468E-BFA9-5264D64ECA7F}" destId="{2207AE6E-C083-48AE-8475-40DAD12C7D08}" srcOrd="1" destOrd="0" parTransId="{B0BF7F8C-E5BA-43C7-AD32-50D3AFCFF54E}" sibTransId="{8181486A-46A6-4F51-A0DF-225FF1542905}"/>
    <dgm:cxn modelId="{C5E8A727-E41A-1B45-A410-AD1A214AF920}" type="presOf" srcId="{DFC3BB99-0814-4DB9-8F35-19B1F1C0530D}" destId="{591A93B0-6601-A04B-9A8F-755CE3D47D58}" srcOrd="0" destOrd="0" presId="urn:microsoft.com/office/officeart/2005/8/layout/vList2"/>
    <dgm:cxn modelId="{F4178934-9FEE-4EB2-B312-57D9D0406BBF}" srcId="{45BD2288-E7BF-468E-BFA9-5264D64ECA7F}" destId="{5AE51137-4209-48EB-B30C-CA491FBD7C87}" srcOrd="0" destOrd="0" parTransId="{FC27F48C-AD2A-477E-A43E-301B8E0FF4B7}" sibTransId="{F4DE4980-0363-406D-B435-44CF10EA3942}"/>
    <dgm:cxn modelId="{310369A5-832A-CA48-89B1-3D2F6557FFC9}" type="presOf" srcId="{2207AE6E-C083-48AE-8475-40DAD12C7D08}" destId="{A576C532-F808-1440-BCB2-9CE0DAFCB354}" srcOrd="0" destOrd="0" presId="urn:microsoft.com/office/officeart/2005/8/layout/vList2"/>
    <dgm:cxn modelId="{F055D6AE-3791-0542-8966-7C3D61CB9FEF}" type="presOf" srcId="{5AE51137-4209-48EB-B30C-CA491FBD7C87}" destId="{EC05827D-951E-6240-8A1E-07A9C611E248}" srcOrd="0" destOrd="0" presId="urn:microsoft.com/office/officeart/2005/8/layout/vList2"/>
    <dgm:cxn modelId="{819315EB-A65C-443B-8FC4-8B22AC07AD49}" srcId="{45BD2288-E7BF-468E-BFA9-5264D64ECA7F}" destId="{DFC3BB99-0814-4DB9-8F35-19B1F1C0530D}" srcOrd="2" destOrd="0" parTransId="{74A4390B-EA88-4338-9B6C-0DD2D747AB84}" sibTransId="{E099CB6B-73BC-4EBF-A997-815C01F51984}"/>
    <dgm:cxn modelId="{C9AF234F-0498-714B-996F-F0C89D81587E}" type="presParOf" srcId="{E8D5DCDE-E93B-A541-A3F7-FB756DF5BAA0}" destId="{EC05827D-951E-6240-8A1E-07A9C611E248}" srcOrd="0" destOrd="0" presId="urn:microsoft.com/office/officeart/2005/8/layout/vList2"/>
    <dgm:cxn modelId="{CD3D72BB-4F52-F54E-A18D-1973B1A359E1}" type="presParOf" srcId="{E8D5DCDE-E93B-A541-A3F7-FB756DF5BAA0}" destId="{72852B3C-A201-D844-A85F-F13B5DF13447}" srcOrd="1" destOrd="0" presId="urn:microsoft.com/office/officeart/2005/8/layout/vList2"/>
    <dgm:cxn modelId="{CEA06FFC-D441-8C48-B634-57E03051FD9A}" type="presParOf" srcId="{E8D5DCDE-E93B-A541-A3F7-FB756DF5BAA0}" destId="{A576C532-F808-1440-BCB2-9CE0DAFCB354}" srcOrd="2" destOrd="0" presId="urn:microsoft.com/office/officeart/2005/8/layout/vList2"/>
    <dgm:cxn modelId="{AC0993B2-B241-7E4B-A929-20BBC2B39080}" type="presParOf" srcId="{E8D5DCDE-E93B-A541-A3F7-FB756DF5BAA0}" destId="{B808DCA3-D5CF-6B40-8050-F4AC088EAF13}" srcOrd="3" destOrd="0" presId="urn:microsoft.com/office/officeart/2005/8/layout/vList2"/>
    <dgm:cxn modelId="{01FD9353-CED4-DE40-B19F-646491D3FCC5}" type="presParOf" srcId="{E8D5DCDE-E93B-A541-A3F7-FB756DF5BAA0}" destId="{591A93B0-6601-A04B-9A8F-755CE3D47D5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958846D-7AC2-4CE2-9C8A-4CDC86944E98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ADB2BEB-0AF7-41A9-ACBE-118E89D1A036}">
      <dgm:prSet/>
      <dgm:spPr/>
      <dgm:t>
        <a:bodyPr/>
        <a:lstStyle/>
        <a:p>
          <a:r>
            <a:rPr lang="en-US"/>
            <a:t>Contratti e prestiti</a:t>
          </a:r>
        </a:p>
      </dgm:t>
    </dgm:pt>
    <dgm:pt modelId="{3A08FA96-651A-4918-BB98-A3EB88AEDF9E}" type="parTrans" cxnId="{F02E7468-6049-4B57-A09E-9E3B2CF31879}">
      <dgm:prSet/>
      <dgm:spPr/>
      <dgm:t>
        <a:bodyPr/>
        <a:lstStyle/>
        <a:p>
          <a:endParaRPr lang="en-US"/>
        </a:p>
      </dgm:t>
    </dgm:pt>
    <dgm:pt modelId="{3553CE92-4E57-4A32-B0E2-5A2DB45F666E}" type="sibTrans" cxnId="{F02E7468-6049-4B57-A09E-9E3B2CF31879}">
      <dgm:prSet/>
      <dgm:spPr/>
      <dgm:t>
        <a:bodyPr/>
        <a:lstStyle/>
        <a:p>
          <a:endParaRPr lang="en-US"/>
        </a:p>
      </dgm:t>
    </dgm:pt>
    <dgm:pt modelId="{E5F294ED-1D83-4A59-B47A-101C6FA5277E}">
      <dgm:prSet/>
      <dgm:spPr/>
      <dgm:t>
        <a:bodyPr/>
        <a:lstStyle/>
        <a:p>
          <a:r>
            <a:rPr lang="en-US"/>
            <a:t>Indebitamento dei Paesi dell'Europa orientale</a:t>
          </a:r>
        </a:p>
      </dgm:t>
    </dgm:pt>
    <dgm:pt modelId="{78DBCB12-21A2-4A76-904B-CEBEF257D4C5}" type="parTrans" cxnId="{9B6E6F3F-9FAE-45CD-B59E-F3794A8176C0}">
      <dgm:prSet/>
      <dgm:spPr/>
      <dgm:t>
        <a:bodyPr/>
        <a:lstStyle/>
        <a:p>
          <a:endParaRPr lang="en-US"/>
        </a:p>
      </dgm:t>
    </dgm:pt>
    <dgm:pt modelId="{AB00E033-6044-4B90-9F93-9ABC56013816}" type="sibTrans" cxnId="{9B6E6F3F-9FAE-45CD-B59E-F3794A8176C0}">
      <dgm:prSet/>
      <dgm:spPr/>
      <dgm:t>
        <a:bodyPr/>
        <a:lstStyle/>
        <a:p>
          <a:endParaRPr lang="en-US"/>
        </a:p>
      </dgm:t>
    </dgm:pt>
    <dgm:pt modelId="{9F69F136-D353-4416-979F-ECD90C9DE9CC}">
      <dgm:prSet/>
      <dgm:spPr/>
      <dgm:t>
        <a:bodyPr/>
        <a:lstStyle/>
        <a:p>
          <a:r>
            <a:rPr lang="en-US"/>
            <a:t>Condizionamento del comportamento delle élite dell'Europa orientale e limitazione delle opzioni di Mosca</a:t>
          </a:r>
        </a:p>
      </dgm:t>
    </dgm:pt>
    <dgm:pt modelId="{446EC50F-5FAD-40A1-8310-3DB5E1E325D7}" type="parTrans" cxnId="{656D68E8-8AFB-4049-93EF-9D8D3213273F}">
      <dgm:prSet/>
      <dgm:spPr/>
      <dgm:t>
        <a:bodyPr/>
        <a:lstStyle/>
        <a:p>
          <a:endParaRPr lang="en-US"/>
        </a:p>
      </dgm:t>
    </dgm:pt>
    <dgm:pt modelId="{818A95D3-FD9D-4689-ACA3-E10CC7F56A8C}" type="sibTrans" cxnId="{656D68E8-8AFB-4049-93EF-9D8D3213273F}">
      <dgm:prSet/>
      <dgm:spPr/>
      <dgm:t>
        <a:bodyPr/>
        <a:lstStyle/>
        <a:p>
          <a:endParaRPr lang="en-US"/>
        </a:p>
      </dgm:t>
    </dgm:pt>
    <dgm:pt modelId="{F6B136A7-150D-9F48-A06E-37284948B2EB}" type="pres">
      <dgm:prSet presAssocID="{2958846D-7AC2-4CE2-9C8A-4CDC86944E98}" presName="outerComposite" presStyleCnt="0">
        <dgm:presLayoutVars>
          <dgm:chMax val="5"/>
          <dgm:dir/>
          <dgm:resizeHandles val="exact"/>
        </dgm:presLayoutVars>
      </dgm:prSet>
      <dgm:spPr/>
    </dgm:pt>
    <dgm:pt modelId="{910AFAD3-9BDD-4341-9874-82761B265D66}" type="pres">
      <dgm:prSet presAssocID="{2958846D-7AC2-4CE2-9C8A-4CDC86944E98}" presName="dummyMaxCanvas" presStyleCnt="0">
        <dgm:presLayoutVars/>
      </dgm:prSet>
      <dgm:spPr/>
    </dgm:pt>
    <dgm:pt modelId="{42822D69-0F1E-A945-88E5-08CBB0385B48}" type="pres">
      <dgm:prSet presAssocID="{2958846D-7AC2-4CE2-9C8A-4CDC86944E98}" presName="ThreeNodes_1" presStyleLbl="node1" presStyleIdx="0" presStyleCnt="3">
        <dgm:presLayoutVars>
          <dgm:bulletEnabled val="1"/>
        </dgm:presLayoutVars>
      </dgm:prSet>
      <dgm:spPr/>
    </dgm:pt>
    <dgm:pt modelId="{7C0C6AD5-CE6E-D846-808F-F66C294CDE74}" type="pres">
      <dgm:prSet presAssocID="{2958846D-7AC2-4CE2-9C8A-4CDC86944E98}" presName="ThreeNodes_2" presStyleLbl="node1" presStyleIdx="1" presStyleCnt="3">
        <dgm:presLayoutVars>
          <dgm:bulletEnabled val="1"/>
        </dgm:presLayoutVars>
      </dgm:prSet>
      <dgm:spPr/>
    </dgm:pt>
    <dgm:pt modelId="{FFEE0405-9CE3-D94E-88A4-849C074A08AC}" type="pres">
      <dgm:prSet presAssocID="{2958846D-7AC2-4CE2-9C8A-4CDC86944E98}" presName="ThreeNodes_3" presStyleLbl="node1" presStyleIdx="2" presStyleCnt="3">
        <dgm:presLayoutVars>
          <dgm:bulletEnabled val="1"/>
        </dgm:presLayoutVars>
      </dgm:prSet>
      <dgm:spPr/>
    </dgm:pt>
    <dgm:pt modelId="{A4BB0170-F1FA-BA48-9216-B8CB8C1E7F42}" type="pres">
      <dgm:prSet presAssocID="{2958846D-7AC2-4CE2-9C8A-4CDC86944E98}" presName="ThreeConn_1-2" presStyleLbl="fgAccFollowNode1" presStyleIdx="0" presStyleCnt="2">
        <dgm:presLayoutVars>
          <dgm:bulletEnabled val="1"/>
        </dgm:presLayoutVars>
      </dgm:prSet>
      <dgm:spPr/>
    </dgm:pt>
    <dgm:pt modelId="{1006D66C-ACFE-C542-897C-6801432C2697}" type="pres">
      <dgm:prSet presAssocID="{2958846D-7AC2-4CE2-9C8A-4CDC86944E98}" presName="ThreeConn_2-3" presStyleLbl="fgAccFollowNode1" presStyleIdx="1" presStyleCnt="2">
        <dgm:presLayoutVars>
          <dgm:bulletEnabled val="1"/>
        </dgm:presLayoutVars>
      </dgm:prSet>
      <dgm:spPr/>
    </dgm:pt>
    <dgm:pt modelId="{04CF26F8-1E3A-B24C-8FFE-0E6158A465C5}" type="pres">
      <dgm:prSet presAssocID="{2958846D-7AC2-4CE2-9C8A-4CDC86944E98}" presName="ThreeNodes_1_text" presStyleLbl="node1" presStyleIdx="2" presStyleCnt="3">
        <dgm:presLayoutVars>
          <dgm:bulletEnabled val="1"/>
        </dgm:presLayoutVars>
      </dgm:prSet>
      <dgm:spPr/>
    </dgm:pt>
    <dgm:pt modelId="{87B1CCF3-5116-6545-B58F-70D51E153D3E}" type="pres">
      <dgm:prSet presAssocID="{2958846D-7AC2-4CE2-9C8A-4CDC86944E98}" presName="ThreeNodes_2_text" presStyleLbl="node1" presStyleIdx="2" presStyleCnt="3">
        <dgm:presLayoutVars>
          <dgm:bulletEnabled val="1"/>
        </dgm:presLayoutVars>
      </dgm:prSet>
      <dgm:spPr/>
    </dgm:pt>
    <dgm:pt modelId="{2D890D45-5B8C-5F42-8CA0-60A19F0D170D}" type="pres">
      <dgm:prSet presAssocID="{2958846D-7AC2-4CE2-9C8A-4CDC86944E98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A987BB05-A61C-ED4A-B11D-DF051CF43900}" type="presOf" srcId="{E5F294ED-1D83-4A59-B47A-101C6FA5277E}" destId="{7C0C6AD5-CE6E-D846-808F-F66C294CDE74}" srcOrd="0" destOrd="0" presId="urn:microsoft.com/office/officeart/2005/8/layout/vProcess5"/>
    <dgm:cxn modelId="{9B6E6F3F-9FAE-45CD-B59E-F3794A8176C0}" srcId="{2958846D-7AC2-4CE2-9C8A-4CDC86944E98}" destId="{E5F294ED-1D83-4A59-B47A-101C6FA5277E}" srcOrd="1" destOrd="0" parTransId="{78DBCB12-21A2-4A76-904B-CEBEF257D4C5}" sibTransId="{AB00E033-6044-4B90-9F93-9ABC56013816}"/>
    <dgm:cxn modelId="{F02E7468-6049-4B57-A09E-9E3B2CF31879}" srcId="{2958846D-7AC2-4CE2-9C8A-4CDC86944E98}" destId="{FADB2BEB-0AF7-41A9-ACBE-118E89D1A036}" srcOrd="0" destOrd="0" parTransId="{3A08FA96-651A-4918-BB98-A3EB88AEDF9E}" sibTransId="{3553CE92-4E57-4A32-B0E2-5A2DB45F666E}"/>
    <dgm:cxn modelId="{CB85F16C-AA0C-C446-9C9E-928004F01956}" type="presOf" srcId="{2958846D-7AC2-4CE2-9C8A-4CDC86944E98}" destId="{F6B136A7-150D-9F48-A06E-37284948B2EB}" srcOrd="0" destOrd="0" presId="urn:microsoft.com/office/officeart/2005/8/layout/vProcess5"/>
    <dgm:cxn modelId="{55A9ED71-1F87-1242-8726-1BBF162B152E}" type="presOf" srcId="{FADB2BEB-0AF7-41A9-ACBE-118E89D1A036}" destId="{04CF26F8-1E3A-B24C-8FFE-0E6158A465C5}" srcOrd="1" destOrd="0" presId="urn:microsoft.com/office/officeart/2005/8/layout/vProcess5"/>
    <dgm:cxn modelId="{2D1E7C77-E285-2D43-B452-171296E43A80}" type="presOf" srcId="{FADB2BEB-0AF7-41A9-ACBE-118E89D1A036}" destId="{42822D69-0F1E-A945-88E5-08CBB0385B48}" srcOrd="0" destOrd="0" presId="urn:microsoft.com/office/officeart/2005/8/layout/vProcess5"/>
    <dgm:cxn modelId="{461CD8AD-13FB-4E44-BC2D-9C34048257E2}" type="presOf" srcId="{E5F294ED-1D83-4A59-B47A-101C6FA5277E}" destId="{87B1CCF3-5116-6545-B58F-70D51E153D3E}" srcOrd="1" destOrd="0" presId="urn:microsoft.com/office/officeart/2005/8/layout/vProcess5"/>
    <dgm:cxn modelId="{8DA7C9C0-5A92-D44B-9CE0-3B942707CC84}" type="presOf" srcId="{9F69F136-D353-4416-979F-ECD90C9DE9CC}" destId="{FFEE0405-9CE3-D94E-88A4-849C074A08AC}" srcOrd="0" destOrd="0" presId="urn:microsoft.com/office/officeart/2005/8/layout/vProcess5"/>
    <dgm:cxn modelId="{165D07E0-FB97-184A-97C6-8B9F5630B98B}" type="presOf" srcId="{AB00E033-6044-4B90-9F93-9ABC56013816}" destId="{1006D66C-ACFE-C542-897C-6801432C2697}" srcOrd="0" destOrd="0" presId="urn:microsoft.com/office/officeart/2005/8/layout/vProcess5"/>
    <dgm:cxn modelId="{656D68E8-8AFB-4049-93EF-9D8D3213273F}" srcId="{2958846D-7AC2-4CE2-9C8A-4CDC86944E98}" destId="{9F69F136-D353-4416-979F-ECD90C9DE9CC}" srcOrd="2" destOrd="0" parTransId="{446EC50F-5FAD-40A1-8310-3DB5E1E325D7}" sibTransId="{818A95D3-FD9D-4689-ACA3-E10CC7F56A8C}"/>
    <dgm:cxn modelId="{33B4D0F8-3CF4-6648-827A-C0A1D2300E7A}" type="presOf" srcId="{9F69F136-D353-4416-979F-ECD90C9DE9CC}" destId="{2D890D45-5B8C-5F42-8CA0-60A19F0D170D}" srcOrd="1" destOrd="0" presId="urn:microsoft.com/office/officeart/2005/8/layout/vProcess5"/>
    <dgm:cxn modelId="{4D0B1EFC-C5C1-134C-BB9F-C8FED022D58E}" type="presOf" srcId="{3553CE92-4E57-4A32-B0E2-5A2DB45F666E}" destId="{A4BB0170-F1FA-BA48-9216-B8CB8C1E7F42}" srcOrd="0" destOrd="0" presId="urn:microsoft.com/office/officeart/2005/8/layout/vProcess5"/>
    <dgm:cxn modelId="{53058B55-D727-B049-9152-C34F0A6C20C1}" type="presParOf" srcId="{F6B136A7-150D-9F48-A06E-37284948B2EB}" destId="{910AFAD3-9BDD-4341-9874-82761B265D66}" srcOrd="0" destOrd="0" presId="urn:microsoft.com/office/officeart/2005/8/layout/vProcess5"/>
    <dgm:cxn modelId="{430E10B0-036D-4842-8D46-3369D97872BB}" type="presParOf" srcId="{F6B136A7-150D-9F48-A06E-37284948B2EB}" destId="{42822D69-0F1E-A945-88E5-08CBB0385B48}" srcOrd="1" destOrd="0" presId="urn:microsoft.com/office/officeart/2005/8/layout/vProcess5"/>
    <dgm:cxn modelId="{93EF465C-73D5-3E47-B371-EB7D9464D68B}" type="presParOf" srcId="{F6B136A7-150D-9F48-A06E-37284948B2EB}" destId="{7C0C6AD5-CE6E-D846-808F-F66C294CDE74}" srcOrd="2" destOrd="0" presId="urn:microsoft.com/office/officeart/2005/8/layout/vProcess5"/>
    <dgm:cxn modelId="{4CE2097C-F478-B942-B6BA-A89FB75E70DC}" type="presParOf" srcId="{F6B136A7-150D-9F48-A06E-37284948B2EB}" destId="{FFEE0405-9CE3-D94E-88A4-849C074A08AC}" srcOrd="3" destOrd="0" presId="urn:microsoft.com/office/officeart/2005/8/layout/vProcess5"/>
    <dgm:cxn modelId="{835C7107-D0F1-4C4F-A2B1-D19741EDF278}" type="presParOf" srcId="{F6B136A7-150D-9F48-A06E-37284948B2EB}" destId="{A4BB0170-F1FA-BA48-9216-B8CB8C1E7F42}" srcOrd="4" destOrd="0" presId="urn:microsoft.com/office/officeart/2005/8/layout/vProcess5"/>
    <dgm:cxn modelId="{A701E3DD-773E-0C4D-AE44-C5A276274836}" type="presParOf" srcId="{F6B136A7-150D-9F48-A06E-37284948B2EB}" destId="{1006D66C-ACFE-C542-897C-6801432C2697}" srcOrd="5" destOrd="0" presId="urn:microsoft.com/office/officeart/2005/8/layout/vProcess5"/>
    <dgm:cxn modelId="{C7013C68-0ACA-E44F-A264-21D62F543F39}" type="presParOf" srcId="{F6B136A7-150D-9F48-A06E-37284948B2EB}" destId="{04CF26F8-1E3A-B24C-8FFE-0E6158A465C5}" srcOrd="6" destOrd="0" presId="urn:microsoft.com/office/officeart/2005/8/layout/vProcess5"/>
    <dgm:cxn modelId="{9F54ABC6-F0D0-5F49-B530-B177FCFDB3C2}" type="presParOf" srcId="{F6B136A7-150D-9F48-A06E-37284948B2EB}" destId="{87B1CCF3-5116-6545-B58F-70D51E153D3E}" srcOrd="7" destOrd="0" presId="urn:microsoft.com/office/officeart/2005/8/layout/vProcess5"/>
    <dgm:cxn modelId="{B954A890-B737-1F41-BD60-0899F18487ED}" type="presParOf" srcId="{F6B136A7-150D-9F48-A06E-37284948B2EB}" destId="{2D890D45-5B8C-5F42-8CA0-60A19F0D170D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B972C2-CAAB-443E-AD75-118060A1A485}" type="doc">
      <dgm:prSet loTypeId="urn:microsoft.com/office/officeart/2005/8/layout/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E9C890-20FE-4896-8337-A8A9987CE731}">
      <dgm:prSet/>
      <dgm:spPr/>
      <dgm:t>
        <a:bodyPr/>
        <a:lstStyle/>
        <a:p>
          <a:r>
            <a:rPr lang="fr-FR"/>
            <a:t>Divisione all'interno della leadership sovietica</a:t>
          </a:r>
          <a:endParaRPr lang="en-US"/>
        </a:p>
      </dgm:t>
    </dgm:pt>
    <dgm:pt modelId="{90DF222B-38E3-477B-8C1E-B64B99D25B9E}" type="parTrans" cxnId="{5B5D54F6-2C18-4BDF-8EE2-02CF1D1EB479}">
      <dgm:prSet/>
      <dgm:spPr/>
      <dgm:t>
        <a:bodyPr/>
        <a:lstStyle/>
        <a:p>
          <a:endParaRPr lang="en-US"/>
        </a:p>
      </dgm:t>
    </dgm:pt>
    <dgm:pt modelId="{66A8D4F3-B5CE-48FC-BF79-6E5C5042688C}" type="sibTrans" cxnId="{5B5D54F6-2C18-4BDF-8EE2-02CF1D1EB479}">
      <dgm:prSet/>
      <dgm:spPr/>
      <dgm:t>
        <a:bodyPr/>
        <a:lstStyle/>
        <a:p>
          <a:endParaRPr lang="en-US"/>
        </a:p>
      </dgm:t>
    </dgm:pt>
    <dgm:pt modelId="{A3774634-14BB-43FD-A99A-8E91778AB0C8}">
      <dgm:prSet/>
      <dgm:spPr/>
      <dgm:t>
        <a:bodyPr/>
        <a:lstStyle/>
        <a:p>
          <a:r>
            <a:rPr lang="fr-FR" dirty="0"/>
            <a:t>Perdita di </a:t>
          </a:r>
          <a:r>
            <a:rPr lang="fr-FR" dirty="0" err="1"/>
            <a:t>legittimità</a:t>
          </a:r>
          <a:r>
            <a:rPr lang="fr-FR" dirty="0"/>
            <a:t>: </a:t>
          </a:r>
          <a:r>
            <a:rPr lang="fr-FR" dirty="0" err="1"/>
            <a:t>sconfitta</a:t>
          </a:r>
          <a:r>
            <a:rPr lang="fr-FR" dirty="0"/>
            <a:t> </a:t>
          </a:r>
          <a:r>
            <a:rPr lang="fr-FR" dirty="0" err="1"/>
            <a:t>nella</a:t>
          </a:r>
          <a:r>
            <a:rPr lang="fr-FR" dirty="0"/>
            <a:t> </a:t>
          </a:r>
          <a:r>
            <a:rPr lang="fr-FR" dirty="0" err="1"/>
            <a:t>competizione</a:t>
          </a:r>
          <a:r>
            <a:rPr lang="fr-FR" dirty="0"/>
            <a:t> tra le "due Europe"</a:t>
          </a:r>
          <a:endParaRPr lang="en-US" dirty="0"/>
        </a:p>
      </dgm:t>
    </dgm:pt>
    <dgm:pt modelId="{0D70871A-53AF-4241-9084-E4861F9E49A9}" type="parTrans" cxnId="{B8E0A113-9B56-450E-B28B-EC369B9B0E11}">
      <dgm:prSet/>
      <dgm:spPr/>
      <dgm:t>
        <a:bodyPr/>
        <a:lstStyle/>
        <a:p>
          <a:endParaRPr lang="en-US"/>
        </a:p>
      </dgm:t>
    </dgm:pt>
    <dgm:pt modelId="{99DD838D-5E1F-4AA6-854A-CBBE48987BA6}" type="sibTrans" cxnId="{B8E0A113-9B56-450E-B28B-EC369B9B0E11}">
      <dgm:prSet/>
      <dgm:spPr/>
      <dgm:t>
        <a:bodyPr/>
        <a:lstStyle/>
        <a:p>
          <a:endParaRPr lang="en-US"/>
        </a:p>
      </dgm:t>
    </dgm:pt>
    <dgm:pt modelId="{BCEF48A3-6792-4460-81E5-02A6AC98DE89}">
      <dgm:prSet/>
      <dgm:spPr/>
      <dgm:t>
        <a:bodyPr/>
        <a:lstStyle/>
        <a:p>
          <a:r>
            <a:rPr lang="fr-FR"/>
            <a:t>Questione nucleare</a:t>
          </a:r>
          <a:endParaRPr lang="en-US"/>
        </a:p>
      </dgm:t>
    </dgm:pt>
    <dgm:pt modelId="{83DA42A6-4D1D-4075-855C-704A6906B2C4}" type="parTrans" cxnId="{E064D62D-7F18-4CD6-9ACF-D8A8689AD63F}">
      <dgm:prSet/>
      <dgm:spPr/>
      <dgm:t>
        <a:bodyPr/>
        <a:lstStyle/>
        <a:p>
          <a:endParaRPr lang="en-US"/>
        </a:p>
      </dgm:t>
    </dgm:pt>
    <dgm:pt modelId="{9CFE8B17-6451-4E23-A32C-02BC6BDA341B}" type="sibTrans" cxnId="{E064D62D-7F18-4CD6-9ACF-D8A8689AD63F}">
      <dgm:prSet/>
      <dgm:spPr/>
      <dgm:t>
        <a:bodyPr/>
        <a:lstStyle/>
        <a:p>
          <a:endParaRPr lang="en-US"/>
        </a:p>
      </dgm:t>
    </dgm:pt>
    <dgm:pt modelId="{E761983E-EB21-4C5F-9CD8-0EC8E506FAEC}">
      <dgm:prSet/>
      <dgm:spPr/>
      <dgm:t>
        <a:bodyPr/>
        <a:lstStyle/>
        <a:p>
          <a:r>
            <a:rPr lang="fr-FR"/>
            <a:t>Aiuto economico e dipendenza dell'Occidente (cioè dell'Europa)</a:t>
          </a:r>
          <a:endParaRPr lang="en-US"/>
        </a:p>
      </dgm:t>
    </dgm:pt>
    <dgm:pt modelId="{9AFF8A69-4D4D-485F-A656-DAEB07202698}" type="parTrans" cxnId="{8A329A45-1DEB-423A-B21A-43973FBA0D19}">
      <dgm:prSet/>
      <dgm:spPr/>
      <dgm:t>
        <a:bodyPr/>
        <a:lstStyle/>
        <a:p>
          <a:endParaRPr lang="en-US"/>
        </a:p>
      </dgm:t>
    </dgm:pt>
    <dgm:pt modelId="{709B0282-9407-4153-8B8F-FECA1E0702A4}" type="sibTrans" cxnId="{8A329A45-1DEB-423A-B21A-43973FBA0D19}">
      <dgm:prSet/>
      <dgm:spPr/>
      <dgm:t>
        <a:bodyPr/>
        <a:lstStyle/>
        <a:p>
          <a:endParaRPr lang="en-US"/>
        </a:p>
      </dgm:t>
    </dgm:pt>
    <dgm:pt modelId="{1920669C-40C9-4490-A35E-A8905A3EAC31}">
      <dgm:prSet/>
      <dgm:spPr/>
      <dgm:t>
        <a:bodyPr/>
        <a:lstStyle/>
        <a:p>
          <a:r>
            <a:rPr lang="fr-FR"/>
            <a:t>Transizione confusa</a:t>
          </a:r>
          <a:endParaRPr lang="en-US"/>
        </a:p>
      </dgm:t>
    </dgm:pt>
    <dgm:pt modelId="{A9D4EA62-34A1-41D3-B20B-22A4FCFFB961}" type="parTrans" cxnId="{B1005390-037D-44BE-8526-8FD571C38D74}">
      <dgm:prSet/>
      <dgm:spPr/>
      <dgm:t>
        <a:bodyPr/>
        <a:lstStyle/>
        <a:p>
          <a:endParaRPr lang="en-US"/>
        </a:p>
      </dgm:t>
    </dgm:pt>
    <dgm:pt modelId="{01B1267D-ACE7-4D5F-9FF1-C5BAB7A7A922}" type="sibTrans" cxnId="{B1005390-037D-44BE-8526-8FD571C38D74}">
      <dgm:prSet/>
      <dgm:spPr/>
      <dgm:t>
        <a:bodyPr/>
        <a:lstStyle/>
        <a:p>
          <a:endParaRPr lang="en-US"/>
        </a:p>
      </dgm:t>
    </dgm:pt>
    <dgm:pt modelId="{575C2A27-1367-654A-82DB-B655C144E906}" type="pres">
      <dgm:prSet presAssocID="{09B972C2-CAAB-443E-AD75-118060A1A485}" presName="diagram" presStyleCnt="0">
        <dgm:presLayoutVars>
          <dgm:dir/>
          <dgm:resizeHandles val="exact"/>
        </dgm:presLayoutVars>
      </dgm:prSet>
      <dgm:spPr/>
    </dgm:pt>
    <dgm:pt modelId="{0B0CE52A-A048-3941-A54F-A7A56A1896FC}" type="pres">
      <dgm:prSet presAssocID="{D6E9C890-20FE-4896-8337-A8A9987CE731}" presName="node" presStyleLbl="node1" presStyleIdx="0" presStyleCnt="5">
        <dgm:presLayoutVars>
          <dgm:bulletEnabled val="1"/>
        </dgm:presLayoutVars>
      </dgm:prSet>
      <dgm:spPr/>
    </dgm:pt>
    <dgm:pt modelId="{0446A96F-D0F7-974B-92A5-3AB8DF5DE5F0}" type="pres">
      <dgm:prSet presAssocID="{66A8D4F3-B5CE-48FC-BF79-6E5C5042688C}" presName="sibTrans" presStyleLbl="sibTrans2D1" presStyleIdx="0" presStyleCnt="4"/>
      <dgm:spPr/>
    </dgm:pt>
    <dgm:pt modelId="{A9C25169-EAE3-004A-A1B6-C527EDD135A1}" type="pres">
      <dgm:prSet presAssocID="{66A8D4F3-B5CE-48FC-BF79-6E5C5042688C}" presName="connectorText" presStyleLbl="sibTrans2D1" presStyleIdx="0" presStyleCnt="4"/>
      <dgm:spPr/>
    </dgm:pt>
    <dgm:pt modelId="{23049D55-1DC8-C644-AA30-7DD28AEBA1DB}" type="pres">
      <dgm:prSet presAssocID="{A3774634-14BB-43FD-A99A-8E91778AB0C8}" presName="node" presStyleLbl="node1" presStyleIdx="1" presStyleCnt="5">
        <dgm:presLayoutVars>
          <dgm:bulletEnabled val="1"/>
        </dgm:presLayoutVars>
      </dgm:prSet>
      <dgm:spPr/>
    </dgm:pt>
    <dgm:pt modelId="{D05E8710-AE03-7645-B096-72DB3728B2C2}" type="pres">
      <dgm:prSet presAssocID="{99DD838D-5E1F-4AA6-854A-CBBE48987BA6}" presName="sibTrans" presStyleLbl="sibTrans2D1" presStyleIdx="1" presStyleCnt="4"/>
      <dgm:spPr/>
    </dgm:pt>
    <dgm:pt modelId="{D8BFDB07-BAF1-9A40-88FC-2B8B540C69CB}" type="pres">
      <dgm:prSet presAssocID="{99DD838D-5E1F-4AA6-854A-CBBE48987BA6}" presName="connectorText" presStyleLbl="sibTrans2D1" presStyleIdx="1" presStyleCnt="4"/>
      <dgm:spPr/>
    </dgm:pt>
    <dgm:pt modelId="{15DE6FAA-6DA7-CA42-8151-4480FDF2A96F}" type="pres">
      <dgm:prSet presAssocID="{BCEF48A3-6792-4460-81E5-02A6AC98DE89}" presName="node" presStyleLbl="node1" presStyleIdx="2" presStyleCnt="5">
        <dgm:presLayoutVars>
          <dgm:bulletEnabled val="1"/>
        </dgm:presLayoutVars>
      </dgm:prSet>
      <dgm:spPr/>
    </dgm:pt>
    <dgm:pt modelId="{E92F5AB4-5144-FE49-8890-7A7A734201F3}" type="pres">
      <dgm:prSet presAssocID="{9CFE8B17-6451-4E23-A32C-02BC6BDA341B}" presName="sibTrans" presStyleLbl="sibTrans2D1" presStyleIdx="2" presStyleCnt="4"/>
      <dgm:spPr/>
    </dgm:pt>
    <dgm:pt modelId="{1AE01654-C0B8-F04B-918B-BEEA1FD84855}" type="pres">
      <dgm:prSet presAssocID="{9CFE8B17-6451-4E23-A32C-02BC6BDA341B}" presName="connectorText" presStyleLbl="sibTrans2D1" presStyleIdx="2" presStyleCnt="4"/>
      <dgm:spPr/>
    </dgm:pt>
    <dgm:pt modelId="{F481915D-EAEE-D040-A4EF-F84CFAE79FCE}" type="pres">
      <dgm:prSet presAssocID="{E761983E-EB21-4C5F-9CD8-0EC8E506FAEC}" presName="node" presStyleLbl="node1" presStyleIdx="3" presStyleCnt="5">
        <dgm:presLayoutVars>
          <dgm:bulletEnabled val="1"/>
        </dgm:presLayoutVars>
      </dgm:prSet>
      <dgm:spPr/>
    </dgm:pt>
    <dgm:pt modelId="{5594B1E8-D11B-2048-834A-C1B954B67720}" type="pres">
      <dgm:prSet presAssocID="{709B0282-9407-4153-8B8F-FECA1E0702A4}" presName="sibTrans" presStyleLbl="sibTrans2D1" presStyleIdx="3" presStyleCnt="4"/>
      <dgm:spPr/>
    </dgm:pt>
    <dgm:pt modelId="{A4229261-BFD8-C440-8853-4F350113A8F4}" type="pres">
      <dgm:prSet presAssocID="{709B0282-9407-4153-8B8F-FECA1E0702A4}" presName="connectorText" presStyleLbl="sibTrans2D1" presStyleIdx="3" presStyleCnt="4"/>
      <dgm:spPr/>
    </dgm:pt>
    <dgm:pt modelId="{BE815A43-C80D-1943-968E-805832452586}" type="pres">
      <dgm:prSet presAssocID="{1920669C-40C9-4490-A35E-A8905A3EAC31}" presName="node" presStyleLbl="node1" presStyleIdx="4" presStyleCnt="5">
        <dgm:presLayoutVars>
          <dgm:bulletEnabled val="1"/>
        </dgm:presLayoutVars>
      </dgm:prSet>
      <dgm:spPr/>
    </dgm:pt>
  </dgm:ptLst>
  <dgm:cxnLst>
    <dgm:cxn modelId="{18F2AC07-A747-E64F-8B4C-FF376D16DBDB}" type="presOf" srcId="{66A8D4F3-B5CE-48FC-BF79-6E5C5042688C}" destId="{A9C25169-EAE3-004A-A1B6-C527EDD135A1}" srcOrd="1" destOrd="0" presId="urn:microsoft.com/office/officeart/2005/8/layout/process5"/>
    <dgm:cxn modelId="{B8E0A113-9B56-450E-B28B-EC369B9B0E11}" srcId="{09B972C2-CAAB-443E-AD75-118060A1A485}" destId="{A3774634-14BB-43FD-A99A-8E91778AB0C8}" srcOrd="1" destOrd="0" parTransId="{0D70871A-53AF-4241-9084-E4861F9E49A9}" sibTransId="{99DD838D-5E1F-4AA6-854A-CBBE48987BA6}"/>
    <dgm:cxn modelId="{D737D017-0CD4-364A-A917-EEF863F93CE3}" type="presOf" srcId="{99DD838D-5E1F-4AA6-854A-CBBE48987BA6}" destId="{D05E8710-AE03-7645-B096-72DB3728B2C2}" srcOrd="0" destOrd="0" presId="urn:microsoft.com/office/officeart/2005/8/layout/process5"/>
    <dgm:cxn modelId="{9B37041D-554F-4E4D-8B6B-F50C319064C2}" type="presOf" srcId="{A3774634-14BB-43FD-A99A-8E91778AB0C8}" destId="{23049D55-1DC8-C644-AA30-7DD28AEBA1DB}" srcOrd="0" destOrd="0" presId="urn:microsoft.com/office/officeart/2005/8/layout/process5"/>
    <dgm:cxn modelId="{9ECB832D-3035-A04D-842C-9C81434892C3}" type="presOf" srcId="{09B972C2-CAAB-443E-AD75-118060A1A485}" destId="{575C2A27-1367-654A-82DB-B655C144E906}" srcOrd="0" destOrd="0" presId="urn:microsoft.com/office/officeart/2005/8/layout/process5"/>
    <dgm:cxn modelId="{E064D62D-7F18-4CD6-9ACF-D8A8689AD63F}" srcId="{09B972C2-CAAB-443E-AD75-118060A1A485}" destId="{BCEF48A3-6792-4460-81E5-02A6AC98DE89}" srcOrd="2" destOrd="0" parTransId="{83DA42A6-4D1D-4075-855C-704A6906B2C4}" sibTransId="{9CFE8B17-6451-4E23-A32C-02BC6BDA341B}"/>
    <dgm:cxn modelId="{58A04F2E-DC48-3D4B-818D-330E5F359979}" type="presOf" srcId="{1920669C-40C9-4490-A35E-A8905A3EAC31}" destId="{BE815A43-C80D-1943-968E-805832452586}" srcOrd="0" destOrd="0" presId="urn:microsoft.com/office/officeart/2005/8/layout/process5"/>
    <dgm:cxn modelId="{F710493F-5928-5B4C-84A5-814F91AFA76A}" type="presOf" srcId="{709B0282-9407-4153-8B8F-FECA1E0702A4}" destId="{5594B1E8-D11B-2048-834A-C1B954B67720}" srcOrd="0" destOrd="0" presId="urn:microsoft.com/office/officeart/2005/8/layout/process5"/>
    <dgm:cxn modelId="{8A329A45-1DEB-423A-B21A-43973FBA0D19}" srcId="{09B972C2-CAAB-443E-AD75-118060A1A485}" destId="{E761983E-EB21-4C5F-9CD8-0EC8E506FAEC}" srcOrd="3" destOrd="0" parTransId="{9AFF8A69-4D4D-485F-A656-DAEB07202698}" sibTransId="{709B0282-9407-4153-8B8F-FECA1E0702A4}"/>
    <dgm:cxn modelId="{CA58A352-9CAC-604A-B365-F5501208ABCA}" type="presOf" srcId="{9CFE8B17-6451-4E23-A32C-02BC6BDA341B}" destId="{E92F5AB4-5144-FE49-8890-7A7A734201F3}" srcOrd="0" destOrd="0" presId="urn:microsoft.com/office/officeart/2005/8/layout/process5"/>
    <dgm:cxn modelId="{D3E93F54-0A86-D14F-9A9D-5131FBECF142}" type="presOf" srcId="{9CFE8B17-6451-4E23-A32C-02BC6BDA341B}" destId="{1AE01654-C0B8-F04B-918B-BEEA1FD84855}" srcOrd="1" destOrd="0" presId="urn:microsoft.com/office/officeart/2005/8/layout/process5"/>
    <dgm:cxn modelId="{960C0A7E-A99B-E14D-8CB1-6C0A08A4A1F8}" type="presOf" srcId="{E761983E-EB21-4C5F-9CD8-0EC8E506FAEC}" destId="{F481915D-EAEE-D040-A4EF-F84CFAE79FCE}" srcOrd="0" destOrd="0" presId="urn:microsoft.com/office/officeart/2005/8/layout/process5"/>
    <dgm:cxn modelId="{68508687-EA5D-1646-9B07-EEA61A734E9E}" type="presOf" srcId="{709B0282-9407-4153-8B8F-FECA1E0702A4}" destId="{A4229261-BFD8-C440-8853-4F350113A8F4}" srcOrd="1" destOrd="0" presId="urn:microsoft.com/office/officeart/2005/8/layout/process5"/>
    <dgm:cxn modelId="{B1005390-037D-44BE-8526-8FD571C38D74}" srcId="{09B972C2-CAAB-443E-AD75-118060A1A485}" destId="{1920669C-40C9-4490-A35E-A8905A3EAC31}" srcOrd="4" destOrd="0" parTransId="{A9D4EA62-34A1-41D3-B20B-22A4FCFFB961}" sibTransId="{01B1267D-ACE7-4D5F-9FF1-C5BAB7A7A922}"/>
    <dgm:cxn modelId="{220F6CA7-D4BE-1945-A790-3CDF1C089290}" type="presOf" srcId="{BCEF48A3-6792-4460-81E5-02A6AC98DE89}" destId="{15DE6FAA-6DA7-CA42-8151-4480FDF2A96F}" srcOrd="0" destOrd="0" presId="urn:microsoft.com/office/officeart/2005/8/layout/process5"/>
    <dgm:cxn modelId="{8CF1A1BA-87D3-C54F-9B00-940B0E46BB1D}" type="presOf" srcId="{D6E9C890-20FE-4896-8337-A8A9987CE731}" destId="{0B0CE52A-A048-3941-A54F-A7A56A1896FC}" srcOrd="0" destOrd="0" presId="urn:microsoft.com/office/officeart/2005/8/layout/process5"/>
    <dgm:cxn modelId="{F6CEA1C5-3588-424B-B80D-0034F721903C}" type="presOf" srcId="{66A8D4F3-B5CE-48FC-BF79-6E5C5042688C}" destId="{0446A96F-D0F7-974B-92A5-3AB8DF5DE5F0}" srcOrd="0" destOrd="0" presId="urn:microsoft.com/office/officeart/2005/8/layout/process5"/>
    <dgm:cxn modelId="{0E9DBDE2-5811-354D-9CF4-BB19571F717F}" type="presOf" srcId="{99DD838D-5E1F-4AA6-854A-CBBE48987BA6}" destId="{D8BFDB07-BAF1-9A40-88FC-2B8B540C69CB}" srcOrd="1" destOrd="0" presId="urn:microsoft.com/office/officeart/2005/8/layout/process5"/>
    <dgm:cxn modelId="{5B5D54F6-2C18-4BDF-8EE2-02CF1D1EB479}" srcId="{09B972C2-CAAB-443E-AD75-118060A1A485}" destId="{D6E9C890-20FE-4896-8337-A8A9987CE731}" srcOrd="0" destOrd="0" parTransId="{90DF222B-38E3-477B-8C1E-B64B99D25B9E}" sibTransId="{66A8D4F3-B5CE-48FC-BF79-6E5C5042688C}"/>
    <dgm:cxn modelId="{42D8CEBE-31AD-6D4D-A4DA-474BEAD57CC4}" type="presParOf" srcId="{575C2A27-1367-654A-82DB-B655C144E906}" destId="{0B0CE52A-A048-3941-A54F-A7A56A1896FC}" srcOrd="0" destOrd="0" presId="urn:microsoft.com/office/officeart/2005/8/layout/process5"/>
    <dgm:cxn modelId="{55A75958-4852-1E43-A2CD-2CC131BD7C6D}" type="presParOf" srcId="{575C2A27-1367-654A-82DB-B655C144E906}" destId="{0446A96F-D0F7-974B-92A5-3AB8DF5DE5F0}" srcOrd="1" destOrd="0" presId="urn:microsoft.com/office/officeart/2005/8/layout/process5"/>
    <dgm:cxn modelId="{03D15BAE-979C-664E-A381-B07B0B007528}" type="presParOf" srcId="{0446A96F-D0F7-974B-92A5-3AB8DF5DE5F0}" destId="{A9C25169-EAE3-004A-A1B6-C527EDD135A1}" srcOrd="0" destOrd="0" presId="urn:microsoft.com/office/officeart/2005/8/layout/process5"/>
    <dgm:cxn modelId="{02F3969D-7787-B64A-B53F-C9002A89B387}" type="presParOf" srcId="{575C2A27-1367-654A-82DB-B655C144E906}" destId="{23049D55-1DC8-C644-AA30-7DD28AEBA1DB}" srcOrd="2" destOrd="0" presId="urn:microsoft.com/office/officeart/2005/8/layout/process5"/>
    <dgm:cxn modelId="{D58F973D-4E7E-2642-A4CB-BA3741E454FC}" type="presParOf" srcId="{575C2A27-1367-654A-82DB-B655C144E906}" destId="{D05E8710-AE03-7645-B096-72DB3728B2C2}" srcOrd="3" destOrd="0" presId="urn:microsoft.com/office/officeart/2005/8/layout/process5"/>
    <dgm:cxn modelId="{0C27FE0F-634E-7E46-BED9-4AA6D07CEB69}" type="presParOf" srcId="{D05E8710-AE03-7645-B096-72DB3728B2C2}" destId="{D8BFDB07-BAF1-9A40-88FC-2B8B540C69CB}" srcOrd="0" destOrd="0" presId="urn:microsoft.com/office/officeart/2005/8/layout/process5"/>
    <dgm:cxn modelId="{BD1A87A9-7EE4-9E40-BAA3-84D828EB8AC3}" type="presParOf" srcId="{575C2A27-1367-654A-82DB-B655C144E906}" destId="{15DE6FAA-6DA7-CA42-8151-4480FDF2A96F}" srcOrd="4" destOrd="0" presId="urn:microsoft.com/office/officeart/2005/8/layout/process5"/>
    <dgm:cxn modelId="{ADD6AC56-9083-554B-9167-32235CEB70A7}" type="presParOf" srcId="{575C2A27-1367-654A-82DB-B655C144E906}" destId="{E92F5AB4-5144-FE49-8890-7A7A734201F3}" srcOrd="5" destOrd="0" presId="urn:microsoft.com/office/officeart/2005/8/layout/process5"/>
    <dgm:cxn modelId="{AE2789B7-7190-4C40-9600-B07CEF83E104}" type="presParOf" srcId="{E92F5AB4-5144-FE49-8890-7A7A734201F3}" destId="{1AE01654-C0B8-F04B-918B-BEEA1FD84855}" srcOrd="0" destOrd="0" presId="urn:microsoft.com/office/officeart/2005/8/layout/process5"/>
    <dgm:cxn modelId="{EAE677CD-7244-0042-8641-2FC0EF84187C}" type="presParOf" srcId="{575C2A27-1367-654A-82DB-B655C144E906}" destId="{F481915D-EAEE-D040-A4EF-F84CFAE79FCE}" srcOrd="6" destOrd="0" presId="urn:microsoft.com/office/officeart/2005/8/layout/process5"/>
    <dgm:cxn modelId="{24E55331-93C5-6147-B7A1-A87B89FCBA67}" type="presParOf" srcId="{575C2A27-1367-654A-82DB-B655C144E906}" destId="{5594B1E8-D11B-2048-834A-C1B954B67720}" srcOrd="7" destOrd="0" presId="urn:microsoft.com/office/officeart/2005/8/layout/process5"/>
    <dgm:cxn modelId="{68D84364-F0EA-264D-8542-0BCD0947CEAD}" type="presParOf" srcId="{5594B1E8-D11B-2048-834A-C1B954B67720}" destId="{A4229261-BFD8-C440-8853-4F350113A8F4}" srcOrd="0" destOrd="0" presId="urn:microsoft.com/office/officeart/2005/8/layout/process5"/>
    <dgm:cxn modelId="{F9D68882-7AD1-8E4B-975A-85B8C9FDC6CD}" type="presParOf" srcId="{575C2A27-1367-654A-82DB-B655C144E906}" destId="{BE815A43-C80D-1943-968E-805832452586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216AAD0-73E5-4D83-9E4D-C9DB982D7826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coloredtext_accent0_3" csCatId="mainScheme" phldr="1"/>
      <dgm:spPr/>
      <dgm:t>
        <a:bodyPr/>
        <a:lstStyle/>
        <a:p>
          <a:endParaRPr lang="en-US"/>
        </a:p>
      </dgm:t>
    </dgm:pt>
    <dgm:pt modelId="{B5E81B64-4162-45D2-87EB-21446804DEA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/>
            <a:t>Successo ideologico (battaglia delle idee)</a:t>
          </a:r>
          <a:endParaRPr lang="en-US"/>
        </a:p>
      </dgm:t>
    </dgm:pt>
    <dgm:pt modelId="{29B7DADA-41D3-4BF9-9EAE-CE44D9BEA1E7}" type="parTrans" cxnId="{73D4BB61-1074-45BB-8CE5-1D6A0BB6246C}">
      <dgm:prSet/>
      <dgm:spPr/>
      <dgm:t>
        <a:bodyPr/>
        <a:lstStyle/>
        <a:p>
          <a:endParaRPr lang="en-US"/>
        </a:p>
      </dgm:t>
    </dgm:pt>
    <dgm:pt modelId="{C3C2FB5D-391C-4690-8BA7-8E299CF309E4}" type="sibTrans" cxnId="{73D4BB61-1074-45BB-8CE5-1D6A0BB6246C}">
      <dgm:prSet/>
      <dgm:spPr/>
      <dgm:t>
        <a:bodyPr/>
        <a:lstStyle/>
        <a:p>
          <a:endParaRPr lang="en-US"/>
        </a:p>
      </dgm:t>
    </dgm:pt>
    <dgm:pt modelId="{16841726-EE8C-45A0-B74E-0480A3A4A25A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/>
            <a:t>Successo economico (vittoria di un modello di modernizzazione)</a:t>
          </a:r>
          <a:endParaRPr lang="en-US"/>
        </a:p>
      </dgm:t>
    </dgm:pt>
    <dgm:pt modelId="{8B8857C5-118D-44EF-B6A9-1ECB1DF11D4C}" type="parTrans" cxnId="{4090E846-01F6-45D7-8C29-04F1000CCE8E}">
      <dgm:prSet/>
      <dgm:spPr/>
      <dgm:t>
        <a:bodyPr/>
        <a:lstStyle/>
        <a:p>
          <a:endParaRPr lang="en-US"/>
        </a:p>
      </dgm:t>
    </dgm:pt>
    <dgm:pt modelId="{8D68214D-17AE-495E-AAA3-B2E077AEF601}" type="sibTrans" cxnId="{4090E846-01F6-45D7-8C29-04F1000CCE8E}">
      <dgm:prSet/>
      <dgm:spPr/>
      <dgm:t>
        <a:bodyPr/>
        <a:lstStyle/>
        <a:p>
          <a:endParaRPr lang="en-US"/>
        </a:p>
      </dgm:t>
    </dgm:pt>
    <dgm:pt modelId="{EEC0DDB7-0A56-43C1-A8F5-034E43E6FDD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/>
            <a:t>Corsa agli armamenti (costi inaccessibili per l'URSS)</a:t>
          </a:r>
          <a:endParaRPr lang="en-US"/>
        </a:p>
      </dgm:t>
    </dgm:pt>
    <dgm:pt modelId="{E55691CE-F79C-43D9-AEB3-0F8B3B269660}" type="parTrans" cxnId="{0F9AE36A-0AC6-499B-B6D5-78018160C723}">
      <dgm:prSet/>
      <dgm:spPr/>
      <dgm:t>
        <a:bodyPr/>
        <a:lstStyle/>
        <a:p>
          <a:endParaRPr lang="en-US"/>
        </a:p>
      </dgm:t>
    </dgm:pt>
    <dgm:pt modelId="{BE56BAEE-1967-4043-9697-0956A2B9046A}" type="sibTrans" cxnId="{0F9AE36A-0AC6-499B-B6D5-78018160C723}">
      <dgm:prSet/>
      <dgm:spPr/>
      <dgm:t>
        <a:bodyPr/>
        <a:lstStyle/>
        <a:p>
          <a:endParaRPr lang="en-US"/>
        </a:p>
      </dgm:t>
    </dgm:pt>
    <dgm:pt modelId="{2F7FD9A5-C792-4122-B22E-C9B86D5E1F3C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/>
            <a:t>Rivolta del popolo</a:t>
          </a:r>
          <a:endParaRPr lang="en-US"/>
        </a:p>
      </dgm:t>
    </dgm:pt>
    <dgm:pt modelId="{41A2756F-E0F8-4AFE-80A7-59297CE6F1BA}" type="parTrans" cxnId="{C5DE6FDA-44FB-400B-A7E7-E89EB56202E1}">
      <dgm:prSet/>
      <dgm:spPr/>
      <dgm:t>
        <a:bodyPr/>
        <a:lstStyle/>
        <a:p>
          <a:endParaRPr lang="en-US"/>
        </a:p>
      </dgm:t>
    </dgm:pt>
    <dgm:pt modelId="{7D036C76-ACD4-4B7E-AFC4-7A75312A4D38}" type="sibTrans" cxnId="{C5DE6FDA-44FB-400B-A7E7-E89EB56202E1}">
      <dgm:prSet/>
      <dgm:spPr/>
      <dgm:t>
        <a:bodyPr/>
        <a:lstStyle/>
        <a:p>
          <a:endParaRPr lang="en-US"/>
        </a:p>
      </dgm:t>
    </dgm:pt>
    <dgm:pt modelId="{39A11122-5ADE-415E-BE3E-9D45AC4135CB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it-IT"/>
            <a:t>Ruolo dei leader (Reagan, Thatcher, Giovanni Paolo II)</a:t>
          </a:r>
          <a:endParaRPr lang="en-US"/>
        </a:p>
      </dgm:t>
    </dgm:pt>
    <dgm:pt modelId="{39D7D091-15EE-4D9D-B3F5-63635DFE918A}" type="parTrans" cxnId="{1206CAE6-0EBC-4E0C-BCB7-8AB3E3482785}">
      <dgm:prSet/>
      <dgm:spPr/>
      <dgm:t>
        <a:bodyPr/>
        <a:lstStyle/>
        <a:p>
          <a:endParaRPr lang="en-US"/>
        </a:p>
      </dgm:t>
    </dgm:pt>
    <dgm:pt modelId="{56FA425B-FC67-4497-AAD2-39052C6783DC}" type="sibTrans" cxnId="{1206CAE6-0EBC-4E0C-BCB7-8AB3E3482785}">
      <dgm:prSet/>
      <dgm:spPr/>
      <dgm:t>
        <a:bodyPr/>
        <a:lstStyle/>
        <a:p>
          <a:endParaRPr lang="en-US"/>
        </a:p>
      </dgm:t>
    </dgm:pt>
    <dgm:pt modelId="{86977CD5-F403-4127-8D2A-565579EF2996}" type="pres">
      <dgm:prSet presAssocID="{D216AAD0-73E5-4D83-9E4D-C9DB982D7826}" presName="root" presStyleCnt="0">
        <dgm:presLayoutVars>
          <dgm:dir/>
          <dgm:resizeHandles val="exact"/>
        </dgm:presLayoutVars>
      </dgm:prSet>
      <dgm:spPr/>
    </dgm:pt>
    <dgm:pt modelId="{3A5EED9E-C2EC-4DA5-B35F-AEBCC0F9E111}" type="pres">
      <dgm:prSet presAssocID="{B5E81B64-4162-45D2-87EB-21446804DEAF}" presName="compNode" presStyleCnt="0"/>
      <dgm:spPr/>
    </dgm:pt>
    <dgm:pt modelId="{03F916C2-A6FE-486F-915C-8B76F1B47846}" type="pres">
      <dgm:prSet presAssocID="{B5E81B64-4162-45D2-87EB-21446804DEAF}" presName="iconBgRect" presStyleLbl="bgShp" presStyleIdx="0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8504A4EC-4994-4F9F-8D03-F01D76BB7066}" type="pres">
      <dgm:prSet presAssocID="{B5E81B64-4162-45D2-87EB-21446804DEAF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uppo"/>
        </a:ext>
      </dgm:extLst>
    </dgm:pt>
    <dgm:pt modelId="{7A9805AA-D5E5-4E8B-B9D6-F5A4677C1186}" type="pres">
      <dgm:prSet presAssocID="{B5E81B64-4162-45D2-87EB-21446804DEAF}" presName="spaceRect" presStyleCnt="0"/>
      <dgm:spPr/>
    </dgm:pt>
    <dgm:pt modelId="{8B7E9C8A-BA07-40FD-BEA7-84E6711FA3B4}" type="pres">
      <dgm:prSet presAssocID="{B5E81B64-4162-45D2-87EB-21446804DEAF}" presName="textRect" presStyleLbl="revTx" presStyleIdx="0" presStyleCnt="5">
        <dgm:presLayoutVars>
          <dgm:chMax val="1"/>
          <dgm:chPref val="1"/>
        </dgm:presLayoutVars>
      </dgm:prSet>
      <dgm:spPr/>
    </dgm:pt>
    <dgm:pt modelId="{537EB3FB-1EA9-45EA-9180-09F0CF0E5561}" type="pres">
      <dgm:prSet presAssocID="{C3C2FB5D-391C-4690-8BA7-8E299CF309E4}" presName="sibTrans" presStyleCnt="0"/>
      <dgm:spPr/>
    </dgm:pt>
    <dgm:pt modelId="{B98316BF-699C-4B36-ABDB-B60D0F6F4743}" type="pres">
      <dgm:prSet presAssocID="{16841726-EE8C-45A0-B74E-0480A3A4A25A}" presName="compNode" presStyleCnt="0"/>
      <dgm:spPr/>
    </dgm:pt>
    <dgm:pt modelId="{207AC827-92B9-4F03-934B-CAA720D71A1F}" type="pres">
      <dgm:prSet presAssocID="{16841726-EE8C-45A0-B74E-0480A3A4A25A}" presName="iconBgRect" presStyleLbl="bgShp" presStyleIdx="1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3190240A-C1C4-4CE6-BCEC-83621603A326}" type="pres">
      <dgm:prSet presAssocID="{16841726-EE8C-45A0-B74E-0480A3A4A25A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hirlanda"/>
        </a:ext>
      </dgm:extLst>
    </dgm:pt>
    <dgm:pt modelId="{0D29A376-A89E-4179-A897-C4C0A5AA7E81}" type="pres">
      <dgm:prSet presAssocID="{16841726-EE8C-45A0-B74E-0480A3A4A25A}" presName="spaceRect" presStyleCnt="0"/>
      <dgm:spPr/>
    </dgm:pt>
    <dgm:pt modelId="{67514843-8C3D-44EF-8D3A-1134799A6D63}" type="pres">
      <dgm:prSet presAssocID="{16841726-EE8C-45A0-B74E-0480A3A4A25A}" presName="textRect" presStyleLbl="revTx" presStyleIdx="1" presStyleCnt="5">
        <dgm:presLayoutVars>
          <dgm:chMax val="1"/>
          <dgm:chPref val="1"/>
        </dgm:presLayoutVars>
      </dgm:prSet>
      <dgm:spPr/>
    </dgm:pt>
    <dgm:pt modelId="{269D52C2-4060-4A58-8111-ADEC00B36F15}" type="pres">
      <dgm:prSet presAssocID="{8D68214D-17AE-495E-AAA3-B2E077AEF601}" presName="sibTrans" presStyleCnt="0"/>
      <dgm:spPr/>
    </dgm:pt>
    <dgm:pt modelId="{E6937193-A70D-463D-804E-AD0C20B75332}" type="pres">
      <dgm:prSet presAssocID="{EEC0DDB7-0A56-43C1-A8F5-034E43E6FDD7}" presName="compNode" presStyleCnt="0"/>
      <dgm:spPr/>
    </dgm:pt>
    <dgm:pt modelId="{AB164E91-BC85-4EB1-808B-2D8C2456B793}" type="pres">
      <dgm:prSet presAssocID="{EEC0DDB7-0A56-43C1-A8F5-034E43E6FDD7}" presName="iconBgRect" presStyleLbl="bgShp" presStyleIdx="2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39451765-18CD-4FD3-BA0C-CA9BE3A0F1BA}" type="pres">
      <dgm:prSet presAssocID="{EEC0DDB7-0A56-43C1-A8F5-034E43E6FDD7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azzo"/>
        </a:ext>
      </dgm:extLst>
    </dgm:pt>
    <dgm:pt modelId="{BACA092C-EF1C-49E1-91A3-E95D353D2B00}" type="pres">
      <dgm:prSet presAssocID="{EEC0DDB7-0A56-43C1-A8F5-034E43E6FDD7}" presName="spaceRect" presStyleCnt="0"/>
      <dgm:spPr/>
    </dgm:pt>
    <dgm:pt modelId="{F6F21B0B-09F3-41D3-B63A-21F219687C82}" type="pres">
      <dgm:prSet presAssocID="{EEC0DDB7-0A56-43C1-A8F5-034E43E6FDD7}" presName="textRect" presStyleLbl="revTx" presStyleIdx="2" presStyleCnt="5">
        <dgm:presLayoutVars>
          <dgm:chMax val="1"/>
          <dgm:chPref val="1"/>
        </dgm:presLayoutVars>
      </dgm:prSet>
      <dgm:spPr/>
    </dgm:pt>
    <dgm:pt modelId="{5E2C2534-2613-4A4B-A50D-1ECBC3445EAD}" type="pres">
      <dgm:prSet presAssocID="{BE56BAEE-1967-4043-9697-0956A2B9046A}" presName="sibTrans" presStyleCnt="0"/>
      <dgm:spPr/>
    </dgm:pt>
    <dgm:pt modelId="{DFCF8004-734C-4FC5-87EC-AFA41305DB74}" type="pres">
      <dgm:prSet presAssocID="{2F7FD9A5-C792-4122-B22E-C9B86D5E1F3C}" presName="compNode" presStyleCnt="0"/>
      <dgm:spPr/>
    </dgm:pt>
    <dgm:pt modelId="{130D01FA-DF23-45E0-BEED-0F6EB0651ACE}" type="pres">
      <dgm:prSet presAssocID="{2F7FD9A5-C792-4122-B22E-C9B86D5E1F3C}" presName="iconBgRect" presStyleLbl="bgShp" presStyleIdx="3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699EB9A7-6D7E-4F72-93DD-5F875C4E5BB8}" type="pres">
      <dgm:prSet presAssocID="{2F7FD9A5-C792-4122-B22E-C9B86D5E1F3C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uoco"/>
        </a:ext>
      </dgm:extLst>
    </dgm:pt>
    <dgm:pt modelId="{940FC426-6A56-41C4-83CF-DC32799F436A}" type="pres">
      <dgm:prSet presAssocID="{2F7FD9A5-C792-4122-B22E-C9B86D5E1F3C}" presName="spaceRect" presStyleCnt="0"/>
      <dgm:spPr/>
    </dgm:pt>
    <dgm:pt modelId="{C1F7C5AC-688A-4D20-AFA5-114BB6D3B99F}" type="pres">
      <dgm:prSet presAssocID="{2F7FD9A5-C792-4122-B22E-C9B86D5E1F3C}" presName="textRect" presStyleLbl="revTx" presStyleIdx="3" presStyleCnt="5">
        <dgm:presLayoutVars>
          <dgm:chMax val="1"/>
          <dgm:chPref val="1"/>
        </dgm:presLayoutVars>
      </dgm:prSet>
      <dgm:spPr/>
    </dgm:pt>
    <dgm:pt modelId="{F1686F99-DF03-4FCC-B43E-6EB194C032D4}" type="pres">
      <dgm:prSet presAssocID="{7D036C76-ACD4-4B7E-AFC4-7A75312A4D38}" presName="sibTrans" presStyleCnt="0"/>
      <dgm:spPr/>
    </dgm:pt>
    <dgm:pt modelId="{A7F03609-7EED-4897-A0CE-B5B65BD4DFFB}" type="pres">
      <dgm:prSet presAssocID="{39A11122-5ADE-415E-BE3E-9D45AC4135CB}" presName="compNode" presStyleCnt="0"/>
      <dgm:spPr/>
    </dgm:pt>
    <dgm:pt modelId="{F9F99FA6-FC59-48F8-BC63-1A086F499BB8}" type="pres">
      <dgm:prSet presAssocID="{39A11122-5ADE-415E-BE3E-9D45AC4135CB}" presName="iconBgRect" presStyleLbl="bgShp" presStyleIdx="4" presStyleCnt="5"/>
      <dgm:spPr>
        <a:prstGeom prst="round2DiagRect">
          <a:avLst>
            <a:gd name="adj1" fmla="val 29727"/>
            <a:gd name="adj2" fmla="val 0"/>
          </a:avLst>
        </a:prstGeom>
      </dgm:spPr>
    </dgm:pt>
    <dgm:pt modelId="{CD424339-7A90-406F-BAEC-6A19FE430F48}" type="pres">
      <dgm:prSet presAssocID="{39A11122-5ADE-415E-BE3E-9D45AC4135C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itano"/>
        </a:ext>
      </dgm:extLst>
    </dgm:pt>
    <dgm:pt modelId="{1BAFEDD0-33D2-499A-8EF0-808624987BFA}" type="pres">
      <dgm:prSet presAssocID="{39A11122-5ADE-415E-BE3E-9D45AC4135CB}" presName="spaceRect" presStyleCnt="0"/>
      <dgm:spPr/>
    </dgm:pt>
    <dgm:pt modelId="{396D8B2C-CAE0-4616-8E16-0CF3DE0E69AC}" type="pres">
      <dgm:prSet presAssocID="{39A11122-5ADE-415E-BE3E-9D45AC4135CB}" presName="textRect" presStyleLbl="revTx" presStyleIdx="4" presStyleCnt="5">
        <dgm:presLayoutVars>
          <dgm:chMax val="1"/>
          <dgm:chPref val="1"/>
        </dgm:presLayoutVars>
      </dgm:prSet>
      <dgm:spPr/>
    </dgm:pt>
  </dgm:ptLst>
  <dgm:cxnLst>
    <dgm:cxn modelId="{568FD213-CFBE-E74F-88E5-746D25C8C27F}" type="presOf" srcId="{EEC0DDB7-0A56-43C1-A8F5-034E43E6FDD7}" destId="{F6F21B0B-09F3-41D3-B63A-21F219687C82}" srcOrd="0" destOrd="0" presId="urn:microsoft.com/office/officeart/2018/5/layout/IconLeafLabelList"/>
    <dgm:cxn modelId="{999BF628-DA5E-BF42-8438-D3E8ED3523D1}" type="presOf" srcId="{39A11122-5ADE-415E-BE3E-9D45AC4135CB}" destId="{396D8B2C-CAE0-4616-8E16-0CF3DE0E69AC}" srcOrd="0" destOrd="0" presId="urn:microsoft.com/office/officeart/2018/5/layout/IconLeafLabelList"/>
    <dgm:cxn modelId="{4090E846-01F6-45D7-8C29-04F1000CCE8E}" srcId="{D216AAD0-73E5-4D83-9E4D-C9DB982D7826}" destId="{16841726-EE8C-45A0-B74E-0480A3A4A25A}" srcOrd="1" destOrd="0" parTransId="{8B8857C5-118D-44EF-B6A9-1ECB1DF11D4C}" sibTransId="{8D68214D-17AE-495E-AAA3-B2E077AEF601}"/>
    <dgm:cxn modelId="{73D4BB61-1074-45BB-8CE5-1D6A0BB6246C}" srcId="{D216AAD0-73E5-4D83-9E4D-C9DB982D7826}" destId="{B5E81B64-4162-45D2-87EB-21446804DEAF}" srcOrd="0" destOrd="0" parTransId="{29B7DADA-41D3-4BF9-9EAE-CE44D9BEA1E7}" sibTransId="{C3C2FB5D-391C-4690-8BA7-8E299CF309E4}"/>
    <dgm:cxn modelId="{0F9AE36A-0AC6-499B-B6D5-78018160C723}" srcId="{D216AAD0-73E5-4D83-9E4D-C9DB982D7826}" destId="{EEC0DDB7-0A56-43C1-A8F5-034E43E6FDD7}" srcOrd="2" destOrd="0" parTransId="{E55691CE-F79C-43D9-AEB3-0F8B3B269660}" sibTransId="{BE56BAEE-1967-4043-9697-0956A2B9046A}"/>
    <dgm:cxn modelId="{77965181-063B-EF40-B3C0-20E020154B20}" type="presOf" srcId="{D216AAD0-73E5-4D83-9E4D-C9DB982D7826}" destId="{86977CD5-F403-4127-8D2A-565579EF2996}" srcOrd="0" destOrd="0" presId="urn:microsoft.com/office/officeart/2018/5/layout/IconLeafLabelList"/>
    <dgm:cxn modelId="{CB458383-9C3D-7749-89D3-492CD43488A6}" type="presOf" srcId="{2F7FD9A5-C792-4122-B22E-C9B86D5E1F3C}" destId="{C1F7C5AC-688A-4D20-AFA5-114BB6D3B99F}" srcOrd="0" destOrd="0" presId="urn:microsoft.com/office/officeart/2018/5/layout/IconLeafLabelList"/>
    <dgm:cxn modelId="{872C2391-3E03-7245-86C5-DBFA8A395821}" type="presOf" srcId="{B5E81B64-4162-45D2-87EB-21446804DEAF}" destId="{8B7E9C8A-BA07-40FD-BEA7-84E6711FA3B4}" srcOrd="0" destOrd="0" presId="urn:microsoft.com/office/officeart/2018/5/layout/IconLeafLabelList"/>
    <dgm:cxn modelId="{C5DE6FDA-44FB-400B-A7E7-E89EB56202E1}" srcId="{D216AAD0-73E5-4D83-9E4D-C9DB982D7826}" destId="{2F7FD9A5-C792-4122-B22E-C9B86D5E1F3C}" srcOrd="3" destOrd="0" parTransId="{41A2756F-E0F8-4AFE-80A7-59297CE6F1BA}" sibTransId="{7D036C76-ACD4-4B7E-AFC4-7A75312A4D38}"/>
    <dgm:cxn modelId="{1206CAE6-0EBC-4E0C-BCB7-8AB3E3482785}" srcId="{D216AAD0-73E5-4D83-9E4D-C9DB982D7826}" destId="{39A11122-5ADE-415E-BE3E-9D45AC4135CB}" srcOrd="4" destOrd="0" parTransId="{39D7D091-15EE-4D9D-B3F5-63635DFE918A}" sibTransId="{56FA425B-FC67-4497-AAD2-39052C6783DC}"/>
    <dgm:cxn modelId="{AF0A0BEF-4504-234A-8E7A-55562CE81DCC}" type="presOf" srcId="{16841726-EE8C-45A0-B74E-0480A3A4A25A}" destId="{67514843-8C3D-44EF-8D3A-1134799A6D63}" srcOrd="0" destOrd="0" presId="urn:microsoft.com/office/officeart/2018/5/layout/IconLeafLabelList"/>
    <dgm:cxn modelId="{0541355F-FF2B-4A44-B5C8-0973F38CDDAE}" type="presParOf" srcId="{86977CD5-F403-4127-8D2A-565579EF2996}" destId="{3A5EED9E-C2EC-4DA5-B35F-AEBCC0F9E111}" srcOrd="0" destOrd="0" presId="urn:microsoft.com/office/officeart/2018/5/layout/IconLeafLabelList"/>
    <dgm:cxn modelId="{ECF32615-3C7F-7045-BF23-2D34DBA1C957}" type="presParOf" srcId="{3A5EED9E-C2EC-4DA5-B35F-AEBCC0F9E111}" destId="{03F916C2-A6FE-486F-915C-8B76F1B47846}" srcOrd="0" destOrd="0" presId="urn:microsoft.com/office/officeart/2018/5/layout/IconLeafLabelList"/>
    <dgm:cxn modelId="{3F3D09D5-D93C-A846-BD63-ABB6822D2E43}" type="presParOf" srcId="{3A5EED9E-C2EC-4DA5-B35F-AEBCC0F9E111}" destId="{8504A4EC-4994-4F9F-8D03-F01D76BB7066}" srcOrd="1" destOrd="0" presId="urn:microsoft.com/office/officeart/2018/5/layout/IconLeafLabelList"/>
    <dgm:cxn modelId="{7EC88ABA-1C1F-B344-91C3-EEDF18683C86}" type="presParOf" srcId="{3A5EED9E-C2EC-4DA5-B35F-AEBCC0F9E111}" destId="{7A9805AA-D5E5-4E8B-B9D6-F5A4677C1186}" srcOrd="2" destOrd="0" presId="urn:microsoft.com/office/officeart/2018/5/layout/IconLeafLabelList"/>
    <dgm:cxn modelId="{E3894238-EB9A-9842-A4EF-5E4EB8BE62CA}" type="presParOf" srcId="{3A5EED9E-C2EC-4DA5-B35F-AEBCC0F9E111}" destId="{8B7E9C8A-BA07-40FD-BEA7-84E6711FA3B4}" srcOrd="3" destOrd="0" presId="urn:microsoft.com/office/officeart/2018/5/layout/IconLeafLabelList"/>
    <dgm:cxn modelId="{E5B0B82D-0B49-5048-9522-EAFEA46168FD}" type="presParOf" srcId="{86977CD5-F403-4127-8D2A-565579EF2996}" destId="{537EB3FB-1EA9-45EA-9180-09F0CF0E5561}" srcOrd="1" destOrd="0" presId="urn:microsoft.com/office/officeart/2018/5/layout/IconLeafLabelList"/>
    <dgm:cxn modelId="{AEC5CD29-538D-2648-9410-6ED6B8464A28}" type="presParOf" srcId="{86977CD5-F403-4127-8D2A-565579EF2996}" destId="{B98316BF-699C-4B36-ABDB-B60D0F6F4743}" srcOrd="2" destOrd="0" presId="urn:microsoft.com/office/officeart/2018/5/layout/IconLeafLabelList"/>
    <dgm:cxn modelId="{804A0176-1032-A64A-882D-57EE7A76EBAA}" type="presParOf" srcId="{B98316BF-699C-4B36-ABDB-B60D0F6F4743}" destId="{207AC827-92B9-4F03-934B-CAA720D71A1F}" srcOrd="0" destOrd="0" presId="urn:microsoft.com/office/officeart/2018/5/layout/IconLeafLabelList"/>
    <dgm:cxn modelId="{566AF628-5755-1940-8993-C2223E844EAB}" type="presParOf" srcId="{B98316BF-699C-4B36-ABDB-B60D0F6F4743}" destId="{3190240A-C1C4-4CE6-BCEC-83621603A326}" srcOrd="1" destOrd="0" presId="urn:microsoft.com/office/officeart/2018/5/layout/IconLeafLabelList"/>
    <dgm:cxn modelId="{8CC2C05D-E1E7-124F-9290-7758B55581BA}" type="presParOf" srcId="{B98316BF-699C-4B36-ABDB-B60D0F6F4743}" destId="{0D29A376-A89E-4179-A897-C4C0A5AA7E81}" srcOrd="2" destOrd="0" presId="urn:microsoft.com/office/officeart/2018/5/layout/IconLeafLabelList"/>
    <dgm:cxn modelId="{BDA2FE8E-ACF8-2547-8760-F1AFDCE04211}" type="presParOf" srcId="{B98316BF-699C-4B36-ABDB-B60D0F6F4743}" destId="{67514843-8C3D-44EF-8D3A-1134799A6D63}" srcOrd="3" destOrd="0" presId="urn:microsoft.com/office/officeart/2018/5/layout/IconLeafLabelList"/>
    <dgm:cxn modelId="{7540838F-15EF-9543-9D74-03B8566EB7A2}" type="presParOf" srcId="{86977CD5-F403-4127-8D2A-565579EF2996}" destId="{269D52C2-4060-4A58-8111-ADEC00B36F15}" srcOrd="3" destOrd="0" presId="urn:microsoft.com/office/officeart/2018/5/layout/IconLeafLabelList"/>
    <dgm:cxn modelId="{1058F457-E31D-5844-8001-9A604D693D60}" type="presParOf" srcId="{86977CD5-F403-4127-8D2A-565579EF2996}" destId="{E6937193-A70D-463D-804E-AD0C20B75332}" srcOrd="4" destOrd="0" presId="urn:microsoft.com/office/officeart/2018/5/layout/IconLeafLabelList"/>
    <dgm:cxn modelId="{1D0BC50F-7E2C-1841-B2A8-C3DF223B0DBF}" type="presParOf" srcId="{E6937193-A70D-463D-804E-AD0C20B75332}" destId="{AB164E91-BC85-4EB1-808B-2D8C2456B793}" srcOrd="0" destOrd="0" presId="urn:microsoft.com/office/officeart/2018/5/layout/IconLeafLabelList"/>
    <dgm:cxn modelId="{BC62822A-6B9B-B240-BAA2-2BC713F47A61}" type="presParOf" srcId="{E6937193-A70D-463D-804E-AD0C20B75332}" destId="{39451765-18CD-4FD3-BA0C-CA9BE3A0F1BA}" srcOrd="1" destOrd="0" presId="urn:microsoft.com/office/officeart/2018/5/layout/IconLeafLabelList"/>
    <dgm:cxn modelId="{BD4AF6AF-1662-BB40-929A-3CD6642AAEA7}" type="presParOf" srcId="{E6937193-A70D-463D-804E-AD0C20B75332}" destId="{BACA092C-EF1C-49E1-91A3-E95D353D2B00}" srcOrd="2" destOrd="0" presId="urn:microsoft.com/office/officeart/2018/5/layout/IconLeafLabelList"/>
    <dgm:cxn modelId="{98E24AD4-749E-EB46-973B-B18F84B2C761}" type="presParOf" srcId="{E6937193-A70D-463D-804E-AD0C20B75332}" destId="{F6F21B0B-09F3-41D3-B63A-21F219687C82}" srcOrd="3" destOrd="0" presId="urn:microsoft.com/office/officeart/2018/5/layout/IconLeafLabelList"/>
    <dgm:cxn modelId="{68AA1EF6-835B-EC42-9882-B579A4D9AE9C}" type="presParOf" srcId="{86977CD5-F403-4127-8D2A-565579EF2996}" destId="{5E2C2534-2613-4A4B-A50D-1ECBC3445EAD}" srcOrd="5" destOrd="0" presId="urn:microsoft.com/office/officeart/2018/5/layout/IconLeafLabelList"/>
    <dgm:cxn modelId="{666DA034-2C56-874B-8B34-E60451502350}" type="presParOf" srcId="{86977CD5-F403-4127-8D2A-565579EF2996}" destId="{DFCF8004-734C-4FC5-87EC-AFA41305DB74}" srcOrd="6" destOrd="0" presId="urn:microsoft.com/office/officeart/2018/5/layout/IconLeafLabelList"/>
    <dgm:cxn modelId="{548EB373-815F-1A42-8638-FD6300E96A94}" type="presParOf" srcId="{DFCF8004-734C-4FC5-87EC-AFA41305DB74}" destId="{130D01FA-DF23-45E0-BEED-0F6EB0651ACE}" srcOrd="0" destOrd="0" presId="urn:microsoft.com/office/officeart/2018/5/layout/IconLeafLabelList"/>
    <dgm:cxn modelId="{A47D48F8-3E3C-B846-893E-3F1D52222376}" type="presParOf" srcId="{DFCF8004-734C-4FC5-87EC-AFA41305DB74}" destId="{699EB9A7-6D7E-4F72-93DD-5F875C4E5BB8}" srcOrd="1" destOrd="0" presId="urn:microsoft.com/office/officeart/2018/5/layout/IconLeafLabelList"/>
    <dgm:cxn modelId="{7F8098B7-84F6-8E4C-94B5-7DD89A95C663}" type="presParOf" srcId="{DFCF8004-734C-4FC5-87EC-AFA41305DB74}" destId="{940FC426-6A56-41C4-83CF-DC32799F436A}" srcOrd="2" destOrd="0" presId="urn:microsoft.com/office/officeart/2018/5/layout/IconLeafLabelList"/>
    <dgm:cxn modelId="{5E8C18BD-A7A7-3E49-9099-9C5CB80B4216}" type="presParOf" srcId="{DFCF8004-734C-4FC5-87EC-AFA41305DB74}" destId="{C1F7C5AC-688A-4D20-AFA5-114BB6D3B99F}" srcOrd="3" destOrd="0" presId="urn:microsoft.com/office/officeart/2018/5/layout/IconLeafLabelList"/>
    <dgm:cxn modelId="{F2796958-8F42-6745-9453-588AAC48E877}" type="presParOf" srcId="{86977CD5-F403-4127-8D2A-565579EF2996}" destId="{F1686F99-DF03-4FCC-B43E-6EB194C032D4}" srcOrd="7" destOrd="0" presId="urn:microsoft.com/office/officeart/2018/5/layout/IconLeafLabelList"/>
    <dgm:cxn modelId="{54A344C8-0545-014A-9D79-FE7E090E5D6C}" type="presParOf" srcId="{86977CD5-F403-4127-8D2A-565579EF2996}" destId="{A7F03609-7EED-4897-A0CE-B5B65BD4DFFB}" srcOrd="8" destOrd="0" presId="urn:microsoft.com/office/officeart/2018/5/layout/IconLeafLabelList"/>
    <dgm:cxn modelId="{032A39C0-2BE7-E046-A7E1-31D864F38E04}" type="presParOf" srcId="{A7F03609-7EED-4897-A0CE-B5B65BD4DFFB}" destId="{F9F99FA6-FC59-48F8-BC63-1A086F499BB8}" srcOrd="0" destOrd="0" presId="urn:microsoft.com/office/officeart/2018/5/layout/IconLeafLabelList"/>
    <dgm:cxn modelId="{B251849E-4B2B-944B-A44D-9E142BE564C2}" type="presParOf" srcId="{A7F03609-7EED-4897-A0CE-B5B65BD4DFFB}" destId="{CD424339-7A90-406F-BAEC-6A19FE430F48}" srcOrd="1" destOrd="0" presId="urn:microsoft.com/office/officeart/2018/5/layout/IconLeafLabelList"/>
    <dgm:cxn modelId="{1AC70C88-C230-464E-A9EF-FDBBF99FE6E3}" type="presParOf" srcId="{A7F03609-7EED-4897-A0CE-B5B65BD4DFFB}" destId="{1BAFEDD0-33D2-499A-8EF0-808624987BFA}" srcOrd="2" destOrd="0" presId="urn:microsoft.com/office/officeart/2018/5/layout/IconLeafLabelList"/>
    <dgm:cxn modelId="{3A9E244D-26C2-0348-80F4-FE3175309F46}" type="presParOf" srcId="{A7F03609-7EED-4897-A0CE-B5B65BD4DFFB}" destId="{396D8B2C-CAE0-4616-8E16-0CF3DE0E69AC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FE6543-1257-4C4F-8CC2-8D58759CFD37}">
      <dsp:nvSpPr>
        <dsp:cNvPr id="0" name=""/>
        <dsp:cNvSpPr/>
      </dsp:nvSpPr>
      <dsp:spPr>
        <a:xfrm>
          <a:off x="0" y="0"/>
          <a:ext cx="52578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64F387-C9F4-304D-987A-55831F3A7CFB}">
      <dsp:nvSpPr>
        <dsp:cNvPr id="0" name=""/>
        <dsp:cNvSpPr/>
      </dsp:nvSpPr>
      <dsp:spPr>
        <a:xfrm>
          <a:off x="0" y="0"/>
          <a:ext cx="525780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/>
            <a:t>Fine del consenso postbellico e rifiuto della distensione</a:t>
          </a:r>
          <a:endParaRPr lang="en-US" sz="2700" kern="1200"/>
        </a:p>
      </dsp:txBody>
      <dsp:txXfrm>
        <a:off x="0" y="0"/>
        <a:ext cx="5257800" cy="1376171"/>
      </dsp:txXfrm>
    </dsp:sp>
    <dsp:sp modelId="{9C4FE337-822F-874E-B08C-216A87F59F9D}">
      <dsp:nvSpPr>
        <dsp:cNvPr id="0" name=""/>
        <dsp:cNvSpPr/>
      </dsp:nvSpPr>
      <dsp:spPr>
        <a:xfrm>
          <a:off x="0" y="1376171"/>
          <a:ext cx="52578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9B987E-19C1-A347-9BA0-2FED12ED747D}">
      <dsp:nvSpPr>
        <dsp:cNvPr id="0" name=""/>
        <dsp:cNvSpPr/>
      </dsp:nvSpPr>
      <dsp:spPr>
        <a:xfrm>
          <a:off x="0" y="1376171"/>
          <a:ext cx="525780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/>
            <a:t>Gli Stati Uniti come "città splendente su una collina".</a:t>
          </a:r>
          <a:endParaRPr lang="en-US" sz="2700" kern="1200"/>
        </a:p>
      </dsp:txBody>
      <dsp:txXfrm>
        <a:off x="0" y="1376171"/>
        <a:ext cx="5257800" cy="1376171"/>
      </dsp:txXfrm>
    </dsp:sp>
    <dsp:sp modelId="{D87EE260-C82D-6340-AD0F-C0F0D1B12810}">
      <dsp:nvSpPr>
        <dsp:cNvPr id="0" name=""/>
        <dsp:cNvSpPr/>
      </dsp:nvSpPr>
      <dsp:spPr>
        <a:xfrm>
          <a:off x="0" y="2752343"/>
          <a:ext cx="52578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E9E3CB-C601-1E4A-A4EB-AB80E480D3DB}">
      <dsp:nvSpPr>
        <dsp:cNvPr id="0" name=""/>
        <dsp:cNvSpPr/>
      </dsp:nvSpPr>
      <dsp:spPr>
        <a:xfrm>
          <a:off x="0" y="2752343"/>
          <a:ext cx="525780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/>
            <a:t>Massiccio potenziamento militare ed espansione della presenza in Medio Oriente e nel Golfo Persico</a:t>
          </a:r>
          <a:endParaRPr lang="en-US" sz="2700" kern="1200"/>
        </a:p>
      </dsp:txBody>
      <dsp:txXfrm>
        <a:off x="0" y="2752343"/>
        <a:ext cx="5257800" cy="1376171"/>
      </dsp:txXfrm>
    </dsp:sp>
    <dsp:sp modelId="{750A691C-2FB4-4D49-9942-44B36B6B7033}">
      <dsp:nvSpPr>
        <dsp:cNvPr id="0" name=""/>
        <dsp:cNvSpPr/>
      </dsp:nvSpPr>
      <dsp:spPr>
        <a:xfrm>
          <a:off x="0" y="4128515"/>
          <a:ext cx="525780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62B132-78EC-4A4F-A2E2-0DB0FD7D9851}">
      <dsp:nvSpPr>
        <dsp:cNvPr id="0" name=""/>
        <dsp:cNvSpPr/>
      </dsp:nvSpPr>
      <dsp:spPr>
        <a:xfrm>
          <a:off x="0" y="4128515"/>
          <a:ext cx="5257800" cy="13761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700" kern="1200"/>
            <a:t>Dottrina Reagan (NSDD 75) - Angola, Afghanistan, Nicaragua</a:t>
          </a:r>
          <a:endParaRPr lang="en-US" sz="2700" kern="1200"/>
        </a:p>
      </dsp:txBody>
      <dsp:txXfrm>
        <a:off x="0" y="4128515"/>
        <a:ext cx="5257800" cy="13761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3D7244-49C9-154A-BCE3-E7458AB1D207}">
      <dsp:nvSpPr>
        <dsp:cNvPr id="0" name=""/>
        <dsp:cNvSpPr/>
      </dsp:nvSpPr>
      <dsp:spPr>
        <a:xfrm>
          <a:off x="0" y="0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EBCA04-5CC6-3C44-B1A8-D71B533E5DB6}">
      <dsp:nvSpPr>
        <dsp:cNvPr id="0" name=""/>
        <dsp:cNvSpPr/>
      </dsp:nvSpPr>
      <dsp:spPr>
        <a:xfrm>
          <a:off x="0" y="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/>
            <a:t>Compromesso su tre aree chiave:</a:t>
          </a:r>
          <a:endParaRPr lang="en-US" sz="3800" kern="1200"/>
        </a:p>
      </dsp:txBody>
      <dsp:txXfrm>
        <a:off x="0" y="0"/>
        <a:ext cx="6900512" cy="1384035"/>
      </dsp:txXfrm>
    </dsp:sp>
    <dsp:sp modelId="{C3BE8EE5-7274-3F4B-B961-5A39B5974AD8}">
      <dsp:nvSpPr>
        <dsp:cNvPr id="0" name=""/>
        <dsp:cNvSpPr/>
      </dsp:nvSpPr>
      <dsp:spPr>
        <a:xfrm>
          <a:off x="0" y="1384035"/>
          <a:ext cx="6900512" cy="0"/>
        </a:xfrm>
        <a:prstGeom prst="line">
          <a:avLst/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 w="19050" cap="flat" cmpd="sng" algn="ctr">
          <a:solidFill>
            <a:schemeClr val="accent2">
              <a:hueOff val="2147871"/>
              <a:satOff val="-6164"/>
              <a:lumOff val="-98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B02217-4C6A-2848-BF9A-64DC5DDC70F1}">
      <dsp:nvSpPr>
        <dsp:cNvPr id="0" name=""/>
        <dsp:cNvSpPr/>
      </dsp:nvSpPr>
      <dsp:spPr>
        <a:xfrm>
          <a:off x="0" y="138403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/>
            <a:t>antinuclearismo</a:t>
          </a:r>
          <a:endParaRPr lang="en-US" sz="3800" kern="1200"/>
        </a:p>
      </dsp:txBody>
      <dsp:txXfrm>
        <a:off x="0" y="1384035"/>
        <a:ext cx="6900512" cy="1384035"/>
      </dsp:txXfrm>
    </dsp:sp>
    <dsp:sp modelId="{46F41003-A72D-2B45-9458-D4B36366F198}">
      <dsp:nvSpPr>
        <dsp:cNvPr id="0" name=""/>
        <dsp:cNvSpPr/>
      </dsp:nvSpPr>
      <dsp:spPr>
        <a:xfrm>
          <a:off x="0" y="2768070"/>
          <a:ext cx="6900512" cy="0"/>
        </a:xfrm>
        <a:prstGeom prst="line">
          <a:avLst/>
        </a:prstGeom>
        <a:solidFill>
          <a:schemeClr val="accent2">
            <a:hueOff val="4295742"/>
            <a:satOff val="-12329"/>
            <a:lumOff val="-19739"/>
            <a:alphaOff val="0"/>
          </a:schemeClr>
        </a:solidFill>
        <a:ln w="19050" cap="flat" cmpd="sng" algn="ctr">
          <a:solidFill>
            <a:schemeClr val="accent2">
              <a:hueOff val="4295742"/>
              <a:satOff val="-12329"/>
              <a:lumOff val="-197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D68911-9A54-7344-9ABC-CE7EAB6CC8F3}">
      <dsp:nvSpPr>
        <dsp:cNvPr id="0" name=""/>
        <dsp:cNvSpPr/>
      </dsp:nvSpPr>
      <dsp:spPr>
        <a:xfrm>
          <a:off x="0" y="2768070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/>
            <a:t>Istituzionalizzazione del dialogo tra le superpotenze</a:t>
          </a:r>
          <a:endParaRPr lang="en-US" sz="3800" kern="1200"/>
        </a:p>
      </dsp:txBody>
      <dsp:txXfrm>
        <a:off x="0" y="2768070"/>
        <a:ext cx="6900512" cy="1384035"/>
      </dsp:txXfrm>
    </dsp:sp>
    <dsp:sp modelId="{22CA07EF-F126-6248-B71A-22FDA4370F0C}">
      <dsp:nvSpPr>
        <dsp:cNvPr id="0" name=""/>
        <dsp:cNvSpPr/>
      </dsp:nvSpPr>
      <dsp:spPr>
        <a:xfrm>
          <a:off x="0" y="4152105"/>
          <a:ext cx="6900512" cy="0"/>
        </a:xfrm>
        <a:prstGeom prst="line">
          <a:avLst/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19050" cap="flat" cmpd="sng" algn="ctr">
          <a:solidFill>
            <a:schemeClr val="accent2">
              <a:hueOff val="6443612"/>
              <a:satOff val="-18493"/>
              <a:lumOff val="-2960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5113DE-219E-674D-BBCF-96EA343984D5}">
      <dsp:nvSpPr>
        <dsp:cNvPr id="0" name=""/>
        <dsp:cNvSpPr/>
      </dsp:nvSpPr>
      <dsp:spPr>
        <a:xfrm>
          <a:off x="0" y="4152105"/>
          <a:ext cx="6900512" cy="13840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/>
            <a:t>Collaborazione nella risoluzione dei conflitti regionali</a:t>
          </a:r>
          <a:endParaRPr lang="en-US" sz="3800" kern="1200"/>
        </a:p>
      </dsp:txBody>
      <dsp:txXfrm>
        <a:off x="0" y="4152105"/>
        <a:ext cx="6900512" cy="13840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2FE1AA-5777-46B4-9EE2-DC64D3E1DC2D}">
      <dsp:nvSpPr>
        <dsp:cNvPr id="0" name=""/>
        <dsp:cNvSpPr/>
      </dsp:nvSpPr>
      <dsp:spPr>
        <a:xfrm>
          <a:off x="0" y="673"/>
          <a:ext cx="6364224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2771E6-7B8C-4D2B-8BCB-C507433C7770}">
      <dsp:nvSpPr>
        <dsp:cNvPr id="0" name=""/>
        <dsp:cNvSpPr/>
      </dsp:nvSpPr>
      <dsp:spPr>
        <a:xfrm>
          <a:off x="476436" y="355047"/>
          <a:ext cx="866247" cy="8662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9D17A88-280F-419F-AAAB-B49479019AC9}">
      <dsp:nvSpPr>
        <dsp:cNvPr id="0" name=""/>
        <dsp:cNvSpPr/>
      </dsp:nvSpPr>
      <dsp:spPr>
        <a:xfrm>
          <a:off x="1819120" y="673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Obiettivo raggiunto: contrattare da una posizione di forza</a:t>
          </a:r>
          <a:endParaRPr lang="en-US" sz="2500" kern="1200"/>
        </a:p>
      </dsp:txBody>
      <dsp:txXfrm>
        <a:off x="1819120" y="673"/>
        <a:ext cx="4545103" cy="1574995"/>
      </dsp:txXfrm>
    </dsp:sp>
    <dsp:sp modelId="{6AAABC78-D5FC-407C-AE26-6D102343C143}">
      <dsp:nvSpPr>
        <dsp:cNvPr id="0" name=""/>
        <dsp:cNvSpPr/>
      </dsp:nvSpPr>
      <dsp:spPr>
        <a:xfrm>
          <a:off x="0" y="1969418"/>
          <a:ext cx="6364224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FD60E7-25D6-46FA-907F-2A36AACDD4EB}">
      <dsp:nvSpPr>
        <dsp:cNvPr id="0" name=""/>
        <dsp:cNvSpPr/>
      </dsp:nvSpPr>
      <dsp:spPr>
        <a:xfrm>
          <a:off x="476436" y="2323792"/>
          <a:ext cx="866247" cy="8662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10AC59-50EE-42CD-980B-EAC84FC33111}">
      <dsp:nvSpPr>
        <dsp:cNvPr id="0" name=""/>
        <dsp:cNvSpPr/>
      </dsp:nvSpPr>
      <dsp:spPr>
        <a:xfrm>
          <a:off x="1819120" y="1969418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Pressione degli alleati e dei consiglieri</a:t>
          </a:r>
          <a:endParaRPr lang="en-US" sz="2500" kern="1200"/>
        </a:p>
      </dsp:txBody>
      <dsp:txXfrm>
        <a:off x="1819120" y="1969418"/>
        <a:ext cx="4545103" cy="1574995"/>
      </dsp:txXfrm>
    </dsp:sp>
    <dsp:sp modelId="{26BC7FD4-2953-4E19-86CA-37CCEC6F1005}">
      <dsp:nvSpPr>
        <dsp:cNvPr id="0" name=""/>
        <dsp:cNvSpPr/>
      </dsp:nvSpPr>
      <dsp:spPr>
        <a:xfrm>
          <a:off x="0" y="3938162"/>
          <a:ext cx="6364224" cy="1574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56B288-0476-4301-91A6-275C6746CC7B}">
      <dsp:nvSpPr>
        <dsp:cNvPr id="0" name=""/>
        <dsp:cNvSpPr/>
      </dsp:nvSpPr>
      <dsp:spPr>
        <a:xfrm>
          <a:off x="476436" y="4292537"/>
          <a:ext cx="866247" cy="8662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4212C2-50C0-4A16-B1FB-FE7E8821BB36}">
      <dsp:nvSpPr>
        <dsp:cNvPr id="0" name=""/>
        <dsp:cNvSpPr/>
      </dsp:nvSpPr>
      <dsp:spPr>
        <a:xfrm>
          <a:off x="1819120" y="3938162"/>
          <a:ext cx="4545103" cy="1574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687" tIns="166687" rIns="166687" bIns="166687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Ansia per la guerra: Incidente KAL 007 + esercitazione NATO 1983</a:t>
          </a:r>
          <a:endParaRPr lang="en-US" sz="2500" kern="1200"/>
        </a:p>
      </dsp:txBody>
      <dsp:txXfrm>
        <a:off x="1819120" y="3938162"/>
        <a:ext cx="4545103" cy="15749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24E5AC-18C5-0047-8E0C-0F6BC6084C30}">
      <dsp:nvSpPr>
        <dsp:cNvPr id="0" name=""/>
        <dsp:cNvSpPr/>
      </dsp:nvSpPr>
      <dsp:spPr>
        <a:xfrm>
          <a:off x="0" y="0"/>
          <a:ext cx="683056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777175-C030-7341-8788-1604495EB2CE}">
      <dsp:nvSpPr>
        <dsp:cNvPr id="0" name=""/>
        <dsp:cNvSpPr/>
      </dsp:nvSpPr>
      <dsp:spPr>
        <a:xfrm>
          <a:off x="0" y="0"/>
          <a:ext cx="6830568" cy="136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/>
            <a:t>Influenza dei "nuovi pensatori"?</a:t>
          </a:r>
          <a:endParaRPr lang="en-US" sz="3800" kern="1200"/>
        </a:p>
      </dsp:txBody>
      <dsp:txXfrm>
        <a:off x="0" y="0"/>
        <a:ext cx="6830568" cy="1360170"/>
      </dsp:txXfrm>
    </dsp:sp>
    <dsp:sp modelId="{164A4C6F-BB70-DC4A-8B25-C76DE11B8E8E}">
      <dsp:nvSpPr>
        <dsp:cNvPr id="0" name=""/>
        <dsp:cNvSpPr/>
      </dsp:nvSpPr>
      <dsp:spPr>
        <a:xfrm>
          <a:off x="0" y="1360170"/>
          <a:ext cx="683056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66C6FA-B605-3F48-99BD-9148783096F6}">
      <dsp:nvSpPr>
        <dsp:cNvPr id="0" name=""/>
        <dsp:cNvSpPr/>
      </dsp:nvSpPr>
      <dsp:spPr>
        <a:xfrm>
          <a:off x="0" y="1360170"/>
          <a:ext cx="6830568" cy="136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/>
            <a:t>Influenza "politico-ideale" e coercizione sull'Europa dell'Est</a:t>
          </a:r>
          <a:endParaRPr lang="en-US" sz="3800" kern="1200"/>
        </a:p>
      </dsp:txBody>
      <dsp:txXfrm>
        <a:off x="0" y="1360170"/>
        <a:ext cx="6830568" cy="1360170"/>
      </dsp:txXfrm>
    </dsp:sp>
    <dsp:sp modelId="{03E73C93-6A90-1248-B949-436E34733F5E}">
      <dsp:nvSpPr>
        <dsp:cNvPr id="0" name=""/>
        <dsp:cNvSpPr/>
      </dsp:nvSpPr>
      <dsp:spPr>
        <a:xfrm>
          <a:off x="0" y="2720340"/>
          <a:ext cx="683056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E89666-7DC6-9642-92FB-D720E1C13F19}">
      <dsp:nvSpPr>
        <dsp:cNvPr id="0" name=""/>
        <dsp:cNvSpPr/>
      </dsp:nvSpPr>
      <dsp:spPr>
        <a:xfrm>
          <a:off x="0" y="2720340"/>
          <a:ext cx="6830568" cy="136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/>
            <a:t>Da "due campi" all'interdipendenza</a:t>
          </a:r>
          <a:endParaRPr lang="en-US" sz="3800" kern="1200"/>
        </a:p>
      </dsp:txBody>
      <dsp:txXfrm>
        <a:off x="0" y="2720340"/>
        <a:ext cx="6830568" cy="1360170"/>
      </dsp:txXfrm>
    </dsp:sp>
    <dsp:sp modelId="{DAB23901-7522-7C49-A724-0F7FB0F970D0}">
      <dsp:nvSpPr>
        <dsp:cNvPr id="0" name=""/>
        <dsp:cNvSpPr/>
      </dsp:nvSpPr>
      <dsp:spPr>
        <a:xfrm>
          <a:off x="0" y="4080509"/>
          <a:ext cx="683056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95F890-4911-D242-83BC-0FD3D3569CBB}">
      <dsp:nvSpPr>
        <dsp:cNvPr id="0" name=""/>
        <dsp:cNvSpPr/>
      </dsp:nvSpPr>
      <dsp:spPr>
        <a:xfrm>
          <a:off x="0" y="4080510"/>
          <a:ext cx="6830568" cy="13601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4780" tIns="144780" rIns="144780" bIns="144780" numCol="1" spcCol="1270" anchor="t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800" kern="1200"/>
            <a:t>" Casa comune europea "</a:t>
          </a:r>
          <a:endParaRPr lang="en-US" sz="3800" kern="1200"/>
        </a:p>
      </dsp:txBody>
      <dsp:txXfrm>
        <a:off x="0" y="4080510"/>
        <a:ext cx="6830568" cy="13601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5827D-951E-6240-8A1E-07A9C611E248}">
      <dsp:nvSpPr>
        <dsp:cNvPr id="0" name=""/>
        <dsp:cNvSpPr/>
      </dsp:nvSpPr>
      <dsp:spPr>
        <a:xfrm>
          <a:off x="0" y="37961"/>
          <a:ext cx="6651253" cy="17690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i="1" kern="1200"/>
            <a:t>Attivismo Diritti Umani</a:t>
          </a:r>
          <a:endParaRPr lang="en-US" sz="3200" kern="1200"/>
        </a:p>
      </dsp:txBody>
      <dsp:txXfrm>
        <a:off x="86357" y="124318"/>
        <a:ext cx="6478539" cy="1596326"/>
      </dsp:txXfrm>
    </dsp:sp>
    <dsp:sp modelId="{A576C532-F808-1440-BCB2-9CE0DAFCB354}">
      <dsp:nvSpPr>
        <dsp:cNvPr id="0" name=""/>
        <dsp:cNvSpPr/>
      </dsp:nvSpPr>
      <dsp:spPr>
        <a:xfrm>
          <a:off x="0" y="1899162"/>
          <a:ext cx="6651253" cy="1769040"/>
        </a:xfrm>
        <a:prstGeom prst="roundRect">
          <a:avLst/>
        </a:prstGeom>
        <a:solidFill>
          <a:schemeClr val="accent5">
            <a:hueOff val="-6076075"/>
            <a:satOff val="-413"/>
            <a:lumOff val="98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CSCE, Helsinki Watch, International Helsinki Federation, Charter 77</a:t>
          </a:r>
          <a:endParaRPr lang="en-US" sz="3200" kern="1200"/>
        </a:p>
      </dsp:txBody>
      <dsp:txXfrm>
        <a:off x="86357" y="1985519"/>
        <a:ext cx="6478539" cy="1596326"/>
      </dsp:txXfrm>
    </dsp:sp>
    <dsp:sp modelId="{591A93B0-6601-A04B-9A8F-755CE3D47D58}">
      <dsp:nvSpPr>
        <dsp:cNvPr id="0" name=""/>
        <dsp:cNvSpPr/>
      </dsp:nvSpPr>
      <dsp:spPr>
        <a:xfrm>
          <a:off x="0" y="3760362"/>
          <a:ext cx="6651253" cy="1769040"/>
        </a:xfrm>
        <a:prstGeom prst="roundRect">
          <a:avLst/>
        </a:prstGeom>
        <a:solidFill>
          <a:schemeClr val="accent5">
            <a:hueOff val="-12152150"/>
            <a:satOff val="-826"/>
            <a:lumOff val="196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i="1" kern="1200" dirty="0" err="1"/>
            <a:t>Ambientalismo</a:t>
          </a:r>
          <a:r>
            <a:rPr lang="fr-FR" sz="3200" i="1" kern="1200" dirty="0"/>
            <a:t> e anti-</a:t>
          </a:r>
          <a:r>
            <a:rPr lang="fr-FR" sz="3200" i="1" kern="1200" dirty="0" err="1"/>
            <a:t>nuclearismo</a:t>
          </a:r>
          <a:endParaRPr lang="en-US" sz="3200" kern="1200" dirty="0"/>
        </a:p>
      </dsp:txBody>
      <dsp:txXfrm>
        <a:off x="86357" y="3846719"/>
        <a:ext cx="6478539" cy="159632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822D69-0F1E-A945-88E5-08CBB0385B48}">
      <dsp:nvSpPr>
        <dsp:cNvPr id="0" name=""/>
        <dsp:cNvSpPr/>
      </dsp:nvSpPr>
      <dsp:spPr>
        <a:xfrm>
          <a:off x="0" y="0"/>
          <a:ext cx="5030456" cy="149379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Contratti e prestiti</a:t>
          </a:r>
        </a:p>
      </dsp:txBody>
      <dsp:txXfrm>
        <a:off x="43752" y="43752"/>
        <a:ext cx="3418532" cy="1406293"/>
      </dsp:txXfrm>
    </dsp:sp>
    <dsp:sp modelId="{7C0C6AD5-CE6E-D846-808F-F66C294CDE74}">
      <dsp:nvSpPr>
        <dsp:cNvPr id="0" name=""/>
        <dsp:cNvSpPr/>
      </dsp:nvSpPr>
      <dsp:spPr>
        <a:xfrm>
          <a:off x="443863" y="1742763"/>
          <a:ext cx="5030456" cy="1493797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Indebitamento dei Paesi dell'Europa orientale</a:t>
          </a:r>
        </a:p>
      </dsp:txBody>
      <dsp:txXfrm>
        <a:off x="487615" y="1786515"/>
        <a:ext cx="3528120" cy="1406293"/>
      </dsp:txXfrm>
    </dsp:sp>
    <dsp:sp modelId="{FFEE0405-9CE3-D94E-88A4-849C074A08AC}">
      <dsp:nvSpPr>
        <dsp:cNvPr id="0" name=""/>
        <dsp:cNvSpPr/>
      </dsp:nvSpPr>
      <dsp:spPr>
        <a:xfrm>
          <a:off x="887727" y="3485526"/>
          <a:ext cx="5030456" cy="149379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Condizionamento del comportamento delle élite dell'Europa orientale e limitazione delle opzioni di Mosca</a:t>
          </a:r>
        </a:p>
      </dsp:txBody>
      <dsp:txXfrm>
        <a:off x="931479" y="3529278"/>
        <a:ext cx="3528120" cy="1406293"/>
      </dsp:txXfrm>
    </dsp:sp>
    <dsp:sp modelId="{A4BB0170-F1FA-BA48-9216-B8CB8C1E7F42}">
      <dsp:nvSpPr>
        <dsp:cNvPr id="0" name=""/>
        <dsp:cNvSpPr/>
      </dsp:nvSpPr>
      <dsp:spPr>
        <a:xfrm>
          <a:off x="4059488" y="1132796"/>
          <a:ext cx="970968" cy="97096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277956" y="1132796"/>
        <a:ext cx="534032" cy="730653"/>
      </dsp:txXfrm>
    </dsp:sp>
    <dsp:sp modelId="{1006D66C-ACFE-C542-897C-6801432C2697}">
      <dsp:nvSpPr>
        <dsp:cNvPr id="0" name=""/>
        <dsp:cNvSpPr/>
      </dsp:nvSpPr>
      <dsp:spPr>
        <a:xfrm>
          <a:off x="4503352" y="2865600"/>
          <a:ext cx="970968" cy="97096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4721820" y="2865600"/>
        <a:ext cx="534032" cy="7306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0CE52A-A048-3941-A54F-A7A56A1896FC}">
      <dsp:nvSpPr>
        <dsp:cNvPr id="0" name=""/>
        <dsp:cNvSpPr/>
      </dsp:nvSpPr>
      <dsp:spPr>
        <a:xfrm>
          <a:off x="97043" y="2718"/>
          <a:ext cx="2716187" cy="1629712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/>
            <a:t>Divisione all'interno della leadership sovietica</a:t>
          </a:r>
          <a:endParaRPr lang="en-US" sz="2200" kern="1200"/>
        </a:p>
      </dsp:txBody>
      <dsp:txXfrm>
        <a:off x="144776" y="50451"/>
        <a:ext cx="2620721" cy="1534246"/>
      </dsp:txXfrm>
    </dsp:sp>
    <dsp:sp modelId="{0446A96F-D0F7-974B-92A5-3AB8DF5DE5F0}">
      <dsp:nvSpPr>
        <dsp:cNvPr id="0" name=""/>
        <dsp:cNvSpPr/>
      </dsp:nvSpPr>
      <dsp:spPr>
        <a:xfrm>
          <a:off x="3052255" y="480767"/>
          <a:ext cx="575831" cy="673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3052255" y="615490"/>
        <a:ext cx="403082" cy="404168"/>
      </dsp:txXfrm>
    </dsp:sp>
    <dsp:sp modelId="{23049D55-1DC8-C644-AA30-7DD28AEBA1DB}">
      <dsp:nvSpPr>
        <dsp:cNvPr id="0" name=""/>
        <dsp:cNvSpPr/>
      </dsp:nvSpPr>
      <dsp:spPr>
        <a:xfrm>
          <a:off x="3899706" y="2718"/>
          <a:ext cx="2716187" cy="1629712"/>
        </a:xfrm>
        <a:prstGeom prst="roundRect">
          <a:avLst>
            <a:gd name="adj" fmla="val 10000"/>
          </a:avLst>
        </a:prstGeom>
        <a:solidFill>
          <a:schemeClr val="accent2">
            <a:hueOff val="1610903"/>
            <a:satOff val="-4623"/>
            <a:lumOff val="-740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Perdita di </a:t>
          </a:r>
          <a:r>
            <a:rPr lang="fr-FR" sz="2200" kern="1200" dirty="0" err="1"/>
            <a:t>legittimità</a:t>
          </a:r>
          <a:r>
            <a:rPr lang="fr-FR" sz="2200" kern="1200" dirty="0"/>
            <a:t>: </a:t>
          </a:r>
          <a:r>
            <a:rPr lang="fr-FR" sz="2200" kern="1200" dirty="0" err="1"/>
            <a:t>sconfitta</a:t>
          </a:r>
          <a:r>
            <a:rPr lang="fr-FR" sz="2200" kern="1200" dirty="0"/>
            <a:t> </a:t>
          </a:r>
          <a:r>
            <a:rPr lang="fr-FR" sz="2200" kern="1200" dirty="0" err="1"/>
            <a:t>nella</a:t>
          </a:r>
          <a:r>
            <a:rPr lang="fr-FR" sz="2200" kern="1200" dirty="0"/>
            <a:t> </a:t>
          </a:r>
          <a:r>
            <a:rPr lang="fr-FR" sz="2200" kern="1200" dirty="0" err="1"/>
            <a:t>competizione</a:t>
          </a:r>
          <a:r>
            <a:rPr lang="fr-FR" sz="2200" kern="1200" dirty="0"/>
            <a:t> tra le "due Europe"</a:t>
          </a:r>
          <a:endParaRPr lang="en-US" sz="2200" kern="1200" dirty="0"/>
        </a:p>
      </dsp:txBody>
      <dsp:txXfrm>
        <a:off x="3947439" y="50451"/>
        <a:ext cx="2620721" cy="1534246"/>
      </dsp:txXfrm>
    </dsp:sp>
    <dsp:sp modelId="{D05E8710-AE03-7645-B096-72DB3728B2C2}">
      <dsp:nvSpPr>
        <dsp:cNvPr id="0" name=""/>
        <dsp:cNvSpPr/>
      </dsp:nvSpPr>
      <dsp:spPr>
        <a:xfrm>
          <a:off x="6854918" y="480767"/>
          <a:ext cx="575831" cy="673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2147871"/>
            <a:satOff val="-6164"/>
            <a:lumOff val="-987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6854918" y="615490"/>
        <a:ext cx="403082" cy="404168"/>
      </dsp:txXfrm>
    </dsp:sp>
    <dsp:sp modelId="{15DE6FAA-6DA7-CA42-8151-4480FDF2A96F}">
      <dsp:nvSpPr>
        <dsp:cNvPr id="0" name=""/>
        <dsp:cNvSpPr/>
      </dsp:nvSpPr>
      <dsp:spPr>
        <a:xfrm>
          <a:off x="7702368" y="2718"/>
          <a:ext cx="2716187" cy="1629712"/>
        </a:xfrm>
        <a:prstGeom prst="roundRect">
          <a:avLst>
            <a:gd name="adj" fmla="val 10000"/>
          </a:avLst>
        </a:prstGeom>
        <a:solidFill>
          <a:schemeClr val="accent2">
            <a:hueOff val="3221806"/>
            <a:satOff val="-9246"/>
            <a:lumOff val="-148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/>
            <a:t>Questione nucleare</a:t>
          </a:r>
          <a:endParaRPr lang="en-US" sz="2200" kern="1200"/>
        </a:p>
      </dsp:txBody>
      <dsp:txXfrm>
        <a:off x="7750101" y="50451"/>
        <a:ext cx="2620721" cy="1534246"/>
      </dsp:txXfrm>
    </dsp:sp>
    <dsp:sp modelId="{E92F5AB4-5144-FE49-8890-7A7A734201F3}">
      <dsp:nvSpPr>
        <dsp:cNvPr id="0" name=""/>
        <dsp:cNvSpPr/>
      </dsp:nvSpPr>
      <dsp:spPr>
        <a:xfrm rot="5400000">
          <a:off x="8772546" y="1822564"/>
          <a:ext cx="575831" cy="673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4295742"/>
            <a:satOff val="-12329"/>
            <a:lumOff val="-197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-5400000">
        <a:off x="8858378" y="1871456"/>
        <a:ext cx="404168" cy="403082"/>
      </dsp:txXfrm>
    </dsp:sp>
    <dsp:sp modelId="{F481915D-EAEE-D040-A4EF-F84CFAE79FCE}">
      <dsp:nvSpPr>
        <dsp:cNvPr id="0" name=""/>
        <dsp:cNvSpPr/>
      </dsp:nvSpPr>
      <dsp:spPr>
        <a:xfrm>
          <a:off x="7702368" y="2718906"/>
          <a:ext cx="2716187" cy="1629712"/>
        </a:xfrm>
        <a:prstGeom prst="roundRect">
          <a:avLst>
            <a:gd name="adj" fmla="val 10000"/>
          </a:avLst>
        </a:prstGeom>
        <a:solidFill>
          <a:schemeClr val="accent2">
            <a:hueOff val="4832709"/>
            <a:satOff val="-13870"/>
            <a:lumOff val="-222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/>
            <a:t>Aiuto economico e dipendenza dell'Occidente (cioè dell'Europa)</a:t>
          </a:r>
          <a:endParaRPr lang="en-US" sz="2200" kern="1200"/>
        </a:p>
      </dsp:txBody>
      <dsp:txXfrm>
        <a:off x="7750101" y="2766639"/>
        <a:ext cx="2620721" cy="1534246"/>
      </dsp:txXfrm>
    </dsp:sp>
    <dsp:sp modelId="{5594B1E8-D11B-2048-834A-C1B954B67720}">
      <dsp:nvSpPr>
        <dsp:cNvPr id="0" name=""/>
        <dsp:cNvSpPr/>
      </dsp:nvSpPr>
      <dsp:spPr>
        <a:xfrm rot="10800000">
          <a:off x="6887512" y="3196955"/>
          <a:ext cx="575831" cy="6736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 rot="10800000">
        <a:off x="7060261" y="3331678"/>
        <a:ext cx="403082" cy="404168"/>
      </dsp:txXfrm>
    </dsp:sp>
    <dsp:sp modelId="{BE815A43-C80D-1943-968E-805832452586}">
      <dsp:nvSpPr>
        <dsp:cNvPr id="0" name=""/>
        <dsp:cNvSpPr/>
      </dsp:nvSpPr>
      <dsp:spPr>
        <a:xfrm>
          <a:off x="3899706" y="2718906"/>
          <a:ext cx="2716187" cy="1629712"/>
        </a:xfrm>
        <a:prstGeom prst="roundRect">
          <a:avLst>
            <a:gd name="adj" fmla="val 10000"/>
          </a:avLst>
        </a:prstGeom>
        <a:solidFill>
          <a:schemeClr val="accent2">
            <a:hueOff val="6443612"/>
            <a:satOff val="-18493"/>
            <a:lumOff val="-29609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/>
            <a:t>Transizione confusa</a:t>
          </a:r>
          <a:endParaRPr lang="en-US" sz="2200" kern="1200"/>
        </a:p>
      </dsp:txBody>
      <dsp:txXfrm>
        <a:off x="3947439" y="2766639"/>
        <a:ext cx="2620721" cy="153424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F916C2-A6FE-486F-915C-8B76F1B47846}">
      <dsp:nvSpPr>
        <dsp:cNvPr id="0" name=""/>
        <dsp:cNvSpPr/>
      </dsp:nvSpPr>
      <dsp:spPr>
        <a:xfrm>
          <a:off x="519956" y="817806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04A4EC-4994-4F9F-8D03-F01D76BB7066}">
      <dsp:nvSpPr>
        <dsp:cNvPr id="0" name=""/>
        <dsp:cNvSpPr/>
      </dsp:nvSpPr>
      <dsp:spPr>
        <a:xfrm>
          <a:off x="753956" y="1051806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7E9C8A-BA07-40FD-BEA7-84E6711FA3B4}">
      <dsp:nvSpPr>
        <dsp:cNvPr id="0" name=""/>
        <dsp:cNvSpPr/>
      </dsp:nvSpPr>
      <dsp:spPr>
        <a:xfrm>
          <a:off x="168956" y="225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200" kern="1200"/>
            <a:t>Successo ideologico (battaglia delle idee)</a:t>
          </a:r>
          <a:endParaRPr lang="en-US" sz="1200" kern="1200"/>
        </a:p>
      </dsp:txBody>
      <dsp:txXfrm>
        <a:off x="168956" y="2257806"/>
        <a:ext cx="1800000" cy="720000"/>
      </dsp:txXfrm>
    </dsp:sp>
    <dsp:sp modelId="{207AC827-92B9-4F03-934B-CAA720D71A1F}">
      <dsp:nvSpPr>
        <dsp:cNvPr id="0" name=""/>
        <dsp:cNvSpPr/>
      </dsp:nvSpPr>
      <dsp:spPr>
        <a:xfrm>
          <a:off x="2634956" y="817806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0240A-C1C4-4CE6-BCEC-83621603A326}">
      <dsp:nvSpPr>
        <dsp:cNvPr id="0" name=""/>
        <dsp:cNvSpPr/>
      </dsp:nvSpPr>
      <dsp:spPr>
        <a:xfrm>
          <a:off x="2868956" y="1051806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514843-8C3D-44EF-8D3A-1134799A6D63}">
      <dsp:nvSpPr>
        <dsp:cNvPr id="0" name=""/>
        <dsp:cNvSpPr/>
      </dsp:nvSpPr>
      <dsp:spPr>
        <a:xfrm>
          <a:off x="2283956" y="225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200" kern="1200"/>
            <a:t>Successo economico (vittoria di un modello di modernizzazione)</a:t>
          </a:r>
          <a:endParaRPr lang="en-US" sz="1200" kern="1200"/>
        </a:p>
      </dsp:txBody>
      <dsp:txXfrm>
        <a:off x="2283956" y="2257806"/>
        <a:ext cx="1800000" cy="720000"/>
      </dsp:txXfrm>
    </dsp:sp>
    <dsp:sp modelId="{AB164E91-BC85-4EB1-808B-2D8C2456B793}">
      <dsp:nvSpPr>
        <dsp:cNvPr id="0" name=""/>
        <dsp:cNvSpPr/>
      </dsp:nvSpPr>
      <dsp:spPr>
        <a:xfrm>
          <a:off x="4749956" y="817806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451765-18CD-4FD3-BA0C-CA9BE3A0F1BA}">
      <dsp:nvSpPr>
        <dsp:cNvPr id="0" name=""/>
        <dsp:cNvSpPr/>
      </dsp:nvSpPr>
      <dsp:spPr>
        <a:xfrm>
          <a:off x="4983956" y="1051806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F21B0B-09F3-41D3-B63A-21F219687C82}">
      <dsp:nvSpPr>
        <dsp:cNvPr id="0" name=""/>
        <dsp:cNvSpPr/>
      </dsp:nvSpPr>
      <dsp:spPr>
        <a:xfrm>
          <a:off x="4398956" y="225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200" kern="1200"/>
            <a:t>Corsa agli armamenti (costi inaccessibili per l'URSS)</a:t>
          </a:r>
          <a:endParaRPr lang="en-US" sz="1200" kern="1200"/>
        </a:p>
      </dsp:txBody>
      <dsp:txXfrm>
        <a:off x="4398956" y="2257806"/>
        <a:ext cx="1800000" cy="720000"/>
      </dsp:txXfrm>
    </dsp:sp>
    <dsp:sp modelId="{130D01FA-DF23-45E0-BEED-0F6EB0651ACE}">
      <dsp:nvSpPr>
        <dsp:cNvPr id="0" name=""/>
        <dsp:cNvSpPr/>
      </dsp:nvSpPr>
      <dsp:spPr>
        <a:xfrm>
          <a:off x="1577456" y="3427806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9EB9A7-6D7E-4F72-93DD-5F875C4E5BB8}">
      <dsp:nvSpPr>
        <dsp:cNvPr id="0" name=""/>
        <dsp:cNvSpPr/>
      </dsp:nvSpPr>
      <dsp:spPr>
        <a:xfrm>
          <a:off x="1811456" y="3661806"/>
          <a:ext cx="630000" cy="63000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1F7C5AC-688A-4D20-AFA5-114BB6D3B99F}">
      <dsp:nvSpPr>
        <dsp:cNvPr id="0" name=""/>
        <dsp:cNvSpPr/>
      </dsp:nvSpPr>
      <dsp:spPr>
        <a:xfrm>
          <a:off x="1226456" y="486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200" kern="1200"/>
            <a:t>Rivolta del popolo</a:t>
          </a:r>
          <a:endParaRPr lang="en-US" sz="1200" kern="1200"/>
        </a:p>
      </dsp:txBody>
      <dsp:txXfrm>
        <a:off x="1226456" y="4867806"/>
        <a:ext cx="1800000" cy="720000"/>
      </dsp:txXfrm>
    </dsp:sp>
    <dsp:sp modelId="{F9F99FA6-FC59-48F8-BC63-1A086F499BB8}">
      <dsp:nvSpPr>
        <dsp:cNvPr id="0" name=""/>
        <dsp:cNvSpPr/>
      </dsp:nvSpPr>
      <dsp:spPr>
        <a:xfrm>
          <a:off x="3692456" y="3427806"/>
          <a:ext cx="1098000" cy="1098000"/>
        </a:xfrm>
        <a:prstGeom prst="round2DiagRect">
          <a:avLst>
            <a:gd name="adj1" fmla="val 29727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424339-7A90-406F-BAEC-6A19FE430F48}">
      <dsp:nvSpPr>
        <dsp:cNvPr id="0" name=""/>
        <dsp:cNvSpPr/>
      </dsp:nvSpPr>
      <dsp:spPr>
        <a:xfrm>
          <a:off x="3926456" y="3661806"/>
          <a:ext cx="630000" cy="63000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6D8B2C-CAE0-4616-8E16-0CF3DE0E69AC}">
      <dsp:nvSpPr>
        <dsp:cNvPr id="0" name=""/>
        <dsp:cNvSpPr/>
      </dsp:nvSpPr>
      <dsp:spPr>
        <a:xfrm>
          <a:off x="3341456" y="4867806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it-IT" sz="1200" kern="1200"/>
            <a:t>Ruolo dei leader (Reagan, Thatcher, Giovanni Paolo II)</a:t>
          </a:r>
          <a:endParaRPr lang="en-US" sz="1200" kern="1200"/>
        </a:p>
      </dsp:txBody>
      <dsp:txXfrm>
        <a:off x="3341456" y="4867806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05AF1-8860-4042-A75F-AD061832366D}" type="datetimeFigureOut">
              <a:rPr lang="en-IT" smtClean="0"/>
              <a:t>4/10/24</a:t>
            </a:fld>
            <a:endParaRPr lang="en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18638-6900-8E4F-915D-C481195BDA0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58937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37332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27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50310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28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1922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29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40387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30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34054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31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7073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1814659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7167071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5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625947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L’apertura di questa nuova fase nella storia internazionale del XX secolo non coincise con la ristrutturazione dell’ordine internazionale o di quello europeo ma con l’estensione verso Est del sistema atlantico: legittimato e incentrato sulla diffusione della democrazia di mercato, imperniato sulla NATO, fondato sulla globalizzazione del capitalismo. Un’estensione quasi illimitata nella mente di chi immaginava si stesse assistendo «alla fine della storia» e che invece sarebbe stata sempre più contestata e infine bloccata, laddove non addirittura rovesciata.</a:t>
            </a:r>
            <a:endParaRPr lang="it-IT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Periodo definito da due processi simultanei. Il primo, di «allargamento» pacifico della democrazia di mercato su scala globale e il secondo, di rinazionalizzazione della politica e ritorno della guerra.</a:t>
            </a:r>
            <a:endParaRPr lang="it-IT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21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26305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22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70512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23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3822129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24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3879397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618638-6900-8E4F-915D-C481195BDA09}" type="slidenum">
              <a:rPr lang="en-IT" smtClean="0"/>
              <a:t>26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660551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4CF4F-7B40-3399-F3EB-29B1A5B981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C3FEE2-77AC-6DE7-AA8C-C06A625DED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F2B2D6-F2DD-6D9A-0CAB-9F66E792B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7FD4-8511-5743-BA10-A7EC17386742}" type="datetimeFigureOut">
              <a:rPr lang="en-IT" smtClean="0"/>
              <a:t>4/10/24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1266B-A702-A6CF-C12A-B7CAE39D3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C0AEE-321B-C5CB-EA04-366EC3AA5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3E31-CE13-F14C-9F2F-53DC54B2B09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5809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BC1123-7C2F-9808-78F9-F34BB2663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9707DA-14A6-54A2-4DB2-CB71071C3B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9A1D9-4307-A8B4-C0BC-656A4C253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7FD4-8511-5743-BA10-A7EC17386742}" type="datetimeFigureOut">
              <a:rPr lang="en-IT" smtClean="0"/>
              <a:t>4/10/24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2603A-01C3-FD04-EAEA-6B3E888C6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0FC713-B052-C3D2-6D1D-83672523D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3E31-CE13-F14C-9F2F-53DC54B2B09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804423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742A66F-F76D-CCBD-64B9-97EA488BAE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DF0E9-3614-F41E-8379-43BDC6C1B1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869D84-8A72-20D3-F812-84EC57ECD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7FD4-8511-5743-BA10-A7EC17386742}" type="datetimeFigureOut">
              <a:rPr lang="en-IT" smtClean="0"/>
              <a:t>4/10/24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7BB8BF-0941-EE80-C0B8-5B3DEA4D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202B0B-7963-8254-FA4D-AC31D6F15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3E31-CE13-F14C-9F2F-53DC54B2B09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803467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F4E3E-1F59-2E0D-C45E-23946D2D5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D25D10-06ED-5ABD-71FD-BAAF2B491F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064D4A-63B7-2871-8885-3BC6D6679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7FD4-8511-5743-BA10-A7EC17386742}" type="datetimeFigureOut">
              <a:rPr lang="en-IT" smtClean="0"/>
              <a:t>4/10/24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72737-2CCD-EBC0-4F37-45CC86C90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0B2B0-CC67-961C-B59C-6FFF771EF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3E31-CE13-F14C-9F2F-53DC54B2B09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72181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BF5E9-7584-1D0E-C255-B5537A3F5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E17FB8-99D2-C2F6-8D16-E1583961DE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7B2AE-02C1-B3DC-855C-3870A9763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7FD4-8511-5743-BA10-A7EC17386742}" type="datetimeFigureOut">
              <a:rPr lang="en-IT" smtClean="0"/>
              <a:t>4/10/24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D4C2D-B0AA-A433-9638-9DB7863A0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730ACF-2BB6-913C-5348-823088565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3E31-CE13-F14C-9F2F-53DC54B2B09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94762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D4987-B929-67F2-974D-121B5CCB9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41372C-60C9-16D7-985E-DE1521ABAE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E354C9-644B-108A-B26A-93C3E72D0B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91F30-9975-4538-7E2E-6F39B6CD6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7FD4-8511-5743-BA10-A7EC17386742}" type="datetimeFigureOut">
              <a:rPr lang="en-IT" smtClean="0"/>
              <a:t>4/10/24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CE006C-66EA-EC9F-E81A-A2AB3EF62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DF624D-08CB-5618-6278-1E430C100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3E31-CE13-F14C-9F2F-53DC54B2B09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539710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FBB47-6FCE-A51E-9A6E-5C109EBA8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C64960-D782-5EB8-D45F-4F7C141037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11818D-A26C-29B4-B881-1ECD4DBC44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024FB9-DC34-15DB-7E48-940B2E548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BC703F-BAAC-AF0C-972A-9035A22105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CAEAC7-03B7-3DA9-52B9-26E5A3D6EF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7FD4-8511-5743-BA10-A7EC17386742}" type="datetimeFigureOut">
              <a:rPr lang="en-IT" smtClean="0"/>
              <a:t>4/10/24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B5BC0F-DD62-915B-3EF4-B0641094C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3FC4FF-C191-E3CB-F620-A103785C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3E31-CE13-F14C-9F2F-53DC54B2B09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22431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6B9ED-3AEE-5F45-E8DE-087AFDD46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05D026-9A0B-6A70-2553-C39BBEEECD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7FD4-8511-5743-BA10-A7EC17386742}" type="datetimeFigureOut">
              <a:rPr lang="en-IT" smtClean="0"/>
              <a:t>4/10/24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5AC381-9315-B6B1-F63D-0A4371479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960DA8-834D-F803-77AD-22F5FF9DB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3E31-CE13-F14C-9F2F-53DC54B2B09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222939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A4DAB9-DB33-79D7-F98F-F2F96F5BD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7FD4-8511-5743-BA10-A7EC17386742}" type="datetimeFigureOut">
              <a:rPr lang="en-IT" smtClean="0"/>
              <a:t>4/10/24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8DDF31-FEB0-A156-295E-9F3D6675D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5CB3D5-6CE7-FD68-77D0-1D518E2BE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3E31-CE13-F14C-9F2F-53DC54B2B09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08417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2E936-9862-473C-5E2B-90B1F41EE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3C8C33-CE87-5E57-D815-1F117326A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D496B6-5422-84CB-473D-8B719377D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D8CC91-427B-AB3C-DC57-4A6656D90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7FD4-8511-5743-BA10-A7EC17386742}" type="datetimeFigureOut">
              <a:rPr lang="en-IT" smtClean="0"/>
              <a:t>4/10/24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A6F8BD-9F65-D9C2-E1BA-0F904D523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8705E-3AEA-34FE-2774-8587B4B79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3E31-CE13-F14C-9F2F-53DC54B2B09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53056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767AB-845E-32E7-F265-265FFE41F9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707D2BF-7DED-C7BC-5378-E83CD93AE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EC003F-45E7-CEE0-83B2-0C047B616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698CF-2695-AFA5-3657-C289CA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87FD4-8511-5743-BA10-A7EC17386742}" type="datetimeFigureOut">
              <a:rPr lang="en-IT" smtClean="0"/>
              <a:t>4/10/24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012D35-A599-E689-1D7B-0C2972896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814D30-4695-5A6C-E427-099D7A88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B3E31-CE13-F14C-9F2F-53DC54B2B09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07592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60B899-DC0F-698C-5B91-9943E5C85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0EB8A0-6C8C-FDA5-DBAD-797775F6EB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323930-B932-7065-0D8D-7A3D799D90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7E87FD4-8511-5743-BA10-A7EC17386742}" type="datetimeFigureOut">
              <a:rPr lang="en-IT" smtClean="0"/>
              <a:t>4/10/24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3871B-2F37-8963-00DD-BECFA4EAE9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3031A-A3C5-53BA-1713-F8AE07C2DE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05B3E31-CE13-F14C-9F2F-53DC54B2B099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99606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snsdDb7KDkg?feature=oembed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5D3D52-1334-4E24-E03B-0240EA9F24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F4DD54-1610-DE4E-55D3-5571AB7B9C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GB" sz="5200" dirty="0">
                <a:solidFill>
                  <a:srgbClr val="FFFFFF"/>
                </a:solidFill>
              </a:rPr>
              <a:t>Post-Guerra </a:t>
            </a:r>
            <a:r>
              <a:rPr lang="en-GB" sz="5200" dirty="0" err="1">
                <a:solidFill>
                  <a:srgbClr val="FFFFFF"/>
                </a:solidFill>
              </a:rPr>
              <a:t>fredda</a:t>
            </a:r>
            <a:r>
              <a:rPr lang="en-GB" sz="5200" dirty="0">
                <a:solidFill>
                  <a:srgbClr val="FFFFFF"/>
                </a:solidFill>
              </a:rPr>
              <a:t>: il </a:t>
            </a:r>
            <a:r>
              <a:rPr lang="en-GB" sz="5200" dirty="0" err="1">
                <a:solidFill>
                  <a:srgbClr val="FFFFFF"/>
                </a:solidFill>
              </a:rPr>
              <a:t>tramonto</a:t>
            </a:r>
            <a:r>
              <a:rPr lang="en-GB" sz="5200" dirty="0">
                <a:solidFill>
                  <a:srgbClr val="FFFFFF"/>
                </a:solidFill>
              </a:rPr>
              <a:t> </a:t>
            </a:r>
            <a:r>
              <a:rPr lang="en-GB" sz="5200" dirty="0" err="1">
                <a:solidFill>
                  <a:srgbClr val="FFFFFF"/>
                </a:solidFill>
              </a:rPr>
              <a:t>delle</a:t>
            </a:r>
            <a:r>
              <a:rPr lang="en-GB" sz="5200" dirty="0">
                <a:solidFill>
                  <a:srgbClr val="FFFFFF"/>
                </a:solidFill>
              </a:rPr>
              <a:t> alternative</a:t>
            </a:r>
            <a:endParaRPr lang="en-IT" sz="5200" dirty="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53C36A-F667-F677-239B-44D14C7469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IT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3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r-FR" sz="5400"/>
              <a:t>Reagan, Fase II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D72B4CC3-7D0C-66EC-52E4-BEDB2B56B7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5612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66"/>
    </mc:Choice>
    <mc:Fallback xmlns="">
      <p:transition spd="slow" advTm="2746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fr-FR" sz="4000" b="1" dirty="0"/>
              <a:t>Cosa ha </a:t>
            </a:r>
            <a:r>
              <a:rPr lang="fr-FR" sz="4000" b="1" dirty="0" err="1"/>
              <a:t>reso</a:t>
            </a:r>
            <a:r>
              <a:rPr lang="fr-FR" sz="4000" b="1" dirty="0"/>
              <a:t> </a:t>
            </a:r>
            <a:r>
              <a:rPr lang="fr-FR" sz="4000" b="1" dirty="0" err="1"/>
              <a:t>possibile</a:t>
            </a:r>
            <a:r>
              <a:rPr lang="fr-FR" sz="4000" b="1" dirty="0"/>
              <a:t> </a:t>
            </a:r>
            <a:r>
              <a:rPr lang="fr-FR" sz="4000" b="1" dirty="0" err="1"/>
              <a:t>questo</a:t>
            </a:r>
            <a:r>
              <a:rPr lang="fr-FR" sz="4000" b="1" dirty="0"/>
              <a:t> </a:t>
            </a:r>
            <a:r>
              <a:rPr lang="fr-FR" sz="4000" b="1" dirty="0" err="1"/>
              <a:t>cambiamento</a:t>
            </a:r>
            <a:r>
              <a:rPr lang="fr-FR" sz="4000" b="1" dirty="0"/>
              <a:t>?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20BA4178-E764-4A35-949E-AA450FCA9B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589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706"/>
    </mc:Choice>
    <mc:Fallback xmlns="">
      <p:transition spd="slow" advTm="24706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203DE33-2CD4-4CA8-9AF3-37C3B6513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F57B88-1D4C-41FA-A761-EC1DD10C35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7539" y="1417538"/>
            <a:ext cx="6875818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2548F45-5164-4ABB-8212-7F293FDED8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404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E81CCFB-7BEF-4186-86FB-D09450B4D0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-747355" y="1201312"/>
            <a:ext cx="4808302" cy="4088666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4473" y="2950387"/>
            <a:ext cx="3052293" cy="353140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</a:rPr>
              <a:t>Michael Gorbachev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F360067F-7DC5-487C-A3F8-128CD486C6C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26280" y="512064"/>
          <a:ext cx="6830568" cy="544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72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133"/>
    </mc:Choice>
    <mc:Fallback xmlns="">
      <p:transition spd="slow" advTm="10813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13304B3-EBCF-9EF6-A465-0EE78E0FE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95427"/>
            <a:ext cx="3733800" cy="4024310"/>
          </a:xfrm>
        </p:spPr>
        <p:txBody>
          <a:bodyPr>
            <a:normAutofit/>
          </a:bodyPr>
          <a:lstStyle/>
          <a:p>
            <a:r>
              <a:rPr lang="fr-FR" sz="2100" b="1" i="1" u="sng" err="1"/>
              <a:t>Istituzioni</a:t>
            </a:r>
            <a:r>
              <a:rPr lang="fr-FR" sz="2100" b="1" i="1" u="sng"/>
              <a:t>/</a:t>
            </a:r>
            <a:r>
              <a:rPr lang="fr-FR" sz="2100" b="1" i="1" u="sng" err="1"/>
              <a:t>movimenti</a:t>
            </a:r>
            <a:r>
              <a:rPr lang="fr-FR" sz="2100" b="1" i="1" u="sng"/>
              <a:t>/</a:t>
            </a:r>
            <a:r>
              <a:rPr lang="fr-FR" sz="2100" b="1" i="1" u="sng" err="1"/>
              <a:t>ideologie</a:t>
            </a:r>
            <a:r>
              <a:rPr lang="fr-FR" sz="2100" b="1" i="1" u="sng"/>
              <a:t> </a:t>
            </a:r>
            <a:r>
              <a:rPr lang="fr-FR" sz="2100" b="1" i="1" u="sng" err="1"/>
              <a:t>transnazionali</a:t>
            </a:r>
            <a:br>
              <a:rPr lang="fr-FR" sz="2100" b="1" i="1" u="sng"/>
            </a:br>
            <a:endParaRPr lang="en-IT" sz="2100"/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6EC71715-9925-0EAC-3551-E38885E87A8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02547" y="609600"/>
          <a:ext cx="6651253" cy="5567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5212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633"/>
    </mc:Choice>
    <mc:Fallback xmlns="">
      <p:transition spd="slow" advTm="87633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7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433"/>
    </mc:Choice>
    <mc:Fallback xmlns="">
      <p:transition spd="slow" advTm="1643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91F5CA-B392-444C-88E3-BF5BAAEBD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59807F-B6FA-44D3-9A53-C55B6B5688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80681"/>
            <a:ext cx="12192000" cy="2777318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5060" y="5279511"/>
            <a:ext cx="9681882" cy="7398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b="1">
                <a:solidFill>
                  <a:schemeClr val="tx1">
                    <a:lumMod val="85000"/>
                    <a:lumOff val="15000"/>
                  </a:schemeClr>
                </a:solidFill>
              </a:rPr>
              <a:t>Il ruolo dell’Europa occidentale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79" cy="5886523"/>
          </a:xfrm>
          <a:custGeom>
            <a:avLst/>
            <a:gdLst/>
            <a:ahLst/>
            <a:cxnLst/>
            <a:rect l="l" t="t" r="r" b="b"/>
            <a:pathLst>
              <a:path w="12191999" h="5886533">
                <a:moveTo>
                  <a:pt x="4721173" y="4907914"/>
                </a:moveTo>
                <a:lnTo>
                  <a:pt x="4722109" y="4908125"/>
                </a:lnTo>
                <a:cubicBezTo>
                  <a:pt x="4721143" y="4908767"/>
                  <a:pt x="4718263" y="4909373"/>
                  <a:pt x="4717199" y="4909396"/>
                </a:cubicBezTo>
                <a:close/>
                <a:moveTo>
                  <a:pt x="0" y="0"/>
                </a:moveTo>
                <a:lnTo>
                  <a:pt x="12191999" y="0"/>
                </a:lnTo>
                <a:lnTo>
                  <a:pt x="12191999" y="5751311"/>
                </a:lnTo>
                <a:lnTo>
                  <a:pt x="12140860" y="5770509"/>
                </a:lnTo>
                <a:cubicBezTo>
                  <a:pt x="12126656" y="5772723"/>
                  <a:pt x="12093589" y="5827925"/>
                  <a:pt x="12080161" y="5826358"/>
                </a:cubicBezTo>
                <a:cubicBezTo>
                  <a:pt x="11978188" y="5850511"/>
                  <a:pt x="11967361" y="5873564"/>
                  <a:pt x="11917885" y="5861578"/>
                </a:cubicBezTo>
                <a:cubicBezTo>
                  <a:pt x="11872779" y="5859863"/>
                  <a:pt x="11928861" y="5896778"/>
                  <a:pt x="11894610" y="5883738"/>
                </a:cubicBezTo>
                <a:cubicBezTo>
                  <a:pt x="11860359" y="5870698"/>
                  <a:pt x="11736091" y="5807232"/>
                  <a:pt x="11712379" y="5783337"/>
                </a:cubicBezTo>
                <a:cubicBezTo>
                  <a:pt x="11688667" y="5759442"/>
                  <a:pt x="11627912" y="5782933"/>
                  <a:pt x="11585366" y="5740371"/>
                </a:cubicBezTo>
                <a:lnTo>
                  <a:pt x="11516470" y="5663679"/>
                </a:lnTo>
                <a:cubicBezTo>
                  <a:pt x="11468274" y="5661847"/>
                  <a:pt x="11507335" y="5626593"/>
                  <a:pt x="11462692" y="5610127"/>
                </a:cubicBezTo>
                <a:cubicBezTo>
                  <a:pt x="11417567" y="5608500"/>
                  <a:pt x="11408021" y="5556613"/>
                  <a:pt x="11369712" y="5548654"/>
                </a:cubicBezTo>
                <a:cubicBezTo>
                  <a:pt x="11354317" y="5554704"/>
                  <a:pt x="11288328" y="5499810"/>
                  <a:pt x="11273969" y="5488986"/>
                </a:cubicBezTo>
                <a:cubicBezTo>
                  <a:pt x="11231913" y="5490378"/>
                  <a:pt x="11221973" y="5480544"/>
                  <a:pt x="11195084" y="5467967"/>
                </a:cubicBezTo>
                <a:cubicBezTo>
                  <a:pt x="11164086" y="5497749"/>
                  <a:pt x="11171649" y="5471790"/>
                  <a:pt x="11143408" y="5468614"/>
                </a:cubicBezTo>
                <a:cubicBezTo>
                  <a:pt x="11125906" y="5464975"/>
                  <a:pt x="11102603" y="5460835"/>
                  <a:pt x="11085935" y="5459365"/>
                </a:cubicBezTo>
                <a:cubicBezTo>
                  <a:pt x="11057493" y="5459661"/>
                  <a:pt x="11029906" y="5441496"/>
                  <a:pt x="11030953" y="5456484"/>
                </a:cubicBezTo>
                <a:cubicBezTo>
                  <a:pt x="11007784" y="5459001"/>
                  <a:pt x="10982005" y="5463178"/>
                  <a:pt x="10951060" y="5461240"/>
                </a:cubicBezTo>
                <a:cubicBezTo>
                  <a:pt x="10885365" y="5424406"/>
                  <a:pt x="10915288" y="5460968"/>
                  <a:pt x="10857721" y="5448157"/>
                </a:cubicBezTo>
                <a:cubicBezTo>
                  <a:pt x="10806646" y="5435790"/>
                  <a:pt x="10707075" y="5402712"/>
                  <a:pt x="10644616" y="5387039"/>
                </a:cubicBezTo>
                <a:cubicBezTo>
                  <a:pt x="10616446" y="5382224"/>
                  <a:pt x="10558603" y="5371613"/>
                  <a:pt x="10519277" y="5366793"/>
                </a:cubicBezTo>
                <a:cubicBezTo>
                  <a:pt x="10495461" y="5368312"/>
                  <a:pt x="10473830" y="5354868"/>
                  <a:pt x="10445981" y="5364735"/>
                </a:cubicBezTo>
                <a:cubicBezTo>
                  <a:pt x="10436536" y="5368773"/>
                  <a:pt x="10409281" y="5367966"/>
                  <a:pt x="10383865" y="5360888"/>
                </a:cubicBezTo>
                <a:cubicBezTo>
                  <a:pt x="10374827" y="5369095"/>
                  <a:pt x="10347864" y="5360432"/>
                  <a:pt x="10336852" y="5360277"/>
                </a:cubicBezTo>
                <a:cubicBezTo>
                  <a:pt x="10323586" y="5366987"/>
                  <a:pt x="10274741" y="5357921"/>
                  <a:pt x="10261098" y="5350526"/>
                </a:cubicBezTo>
                <a:lnTo>
                  <a:pt x="10126497" y="5339011"/>
                </a:lnTo>
                <a:lnTo>
                  <a:pt x="10082166" y="5336916"/>
                </a:lnTo>
                <a:cubicBezTo>
                  <a:pt x="10074567" y="5338985"/>
                  <a:pt x="10046860" y="5337657"/>
                  <a:pt x="10039237" y="5338580"/>
                </a:cubicBezTo>
                <a:cubicBezTo>
                  <a:pt x="9998458" y="5328479"/>
                  <a:pt x="9984394" y="5327989"/>
                  <a:pt x="9960016" y="5323065"/>
                </a:cubicBezTo>
                <a:cubicBezTo>
                  <a:pt x="9918980" y="5322923"/>
                  <a:pt x="9888741" y="5326122"/>
                  <a:pt x="9847789" y="5316297"/>
                </a:cubicBezTo>
                <a:lnTo>
                  <a:pt x="9728306" y="5296090"/>
                </a:lnTo>
                <a:cubicBezTo>
                  <a:pt x="9675056" y="5305676"/>
                  <a:pt x="9602035" y="5297282"/>
                  <a:pt x="9584504" y="5284670"/>
                </a:cubicBezTo>
                <a:cubicBezTo>
                  <a:pt x="9518952" y="5270394"/>
                  <a:pt x="9415429" y="5244268"/>
                  <a:pt x="9343049" y="5238968"/>
                </a:cubicBezTo>
                <a:lnTo>
                  <a:pt x="9231367" y="5187063"/>
                </a:lnTo>
                <a:lnTo>
                  <a:pt x="9194807" y="5176984"/>
                </a:lnTo>
                <a:lnTo>
                  <a:pt x="9189243" y="5167745"/>
                </a:lnTo>
                <a:lnTo>
                  <a:pt x="9151229" y="5156543"/>
                </a:lnTo>
                <a:lnTo>
                  <a:pt x="9150207" y="5157608"/>
                </a:lnTo>
                <a:cubicBezTo>
                  <a:pt x="9147045" y="5159739"/>
                  <a:pt x="9143081" y="5160831"/>
                  <a:pt x="9137315" y="5159777"/>
                </a:cubicBezTo>
                <a:cubicBezTo>
                  <a:pt x="9138862" y="5179261"/>
                  <a:pt x="9130952" y="5165972"/>
                  <a:pt x="9113809" y="5161143"/>
                </a:cubicBezTo>
                <a:cubicBezTo>
                  <a:pt x="9112388" y="5190326"/>
                  <a:pt x="9068114" y="5155892"/>
                  <a:pt x="9053450" y="5169457"/>
                </a:cubicBezTo>
                <a:lnTo>
                  <a:pt x="9005483" y="5166172"/>
                </a:lnTo>
                <a:lnTo>
                  <a:pt x="9005198" y="5166412"/>
                </a:lnTo>
                <a:cubicBezTo>
                  <a:pt x="9003143" y="5166632"/>
                  <a:pt x="9000324" y="5166304"/>
                  <a:pt x="8996229" y="5165201"/>
                </a:cubicBezTo>
                <a:lnTo>
                  <a:pt x="8990391" y="5163140"/>
                </a:lnTo>
                <a:lnTo>
                  <a:pt x="8974334" y="5159914"/>
                </a:lnTo>
                <a:lnTo>
                  <a:pt x="8968008" y="5160614"/>
                </a:lnTo>
                <a:lnTo>
                  <a:pt x="8963045" y="5162839"/>
                </a:lnTo>
                <a:cubicBezTo>
                  <a:pt x="8954690" y="5154888"/>
                  <a:pt x="8955517" y="5145940"/>
                  <a:pt x="8928985" y="5166027"/>
                </a:cubicBezTo>
                <a:cubicBezTo>
                  <a:pt x="8898031" y="5165007"/>
                  <a:pt x="8789300" y="5150352"/>
                  <a:pt x="8752441" y="5146795"/>
                </a:cubicBezTo>
                <a:cubicBezTo>
                  <a:pt x="8719819" y="5136075"/>
                  <a:pt x="8748194" y="5149736"/>
                  <a:pt x="8707844" y="5144694"/>
                </a:cubicBezTo>
                <a:cubicBezTo>
                  <a:pt x="8671606" y="5125159"/>
                  <a:pt x="8639142" y="5141599"/>
                  <a:pt x="8596068" y="5136122"/>
                </a:cubicBezTo>
                <a:lnTo>
                  <a:pt x="8525227" y="5150964"/>
                </a:lnTo>
                <a:lnTo>
                  <a:pt x="8510980" y="5145049"/>
                </a:lnTo>
                <a:lnTo>
                  <a:pt x="8506164" y="5142048"/>
                </a:lnTo>
                <a:cubicBezTo>
                  <a:pt x="8502646" y="5140271"/>
                  <a:pt x="8500045" y="5139460"/>
                  <a:pt x="8497965" y="5139310"/>
                </a:cubicBezTo>
                <a:lnTo>
                  <a:pt x="8497591" y="5139489"/>
                </a:lnTo>
                <a:lnTo>
                  <a:pt x="8490246" y="5136439"/>
                </a:lnTo>
                <a:lnTo>
                  <a:pt x="8367179" y="5122397"/>
                </a:lnTo>
                <a:cubicBezTo>
                  <a:pt x="8362021" y="5120372"/>
                  <a:pt x="8357730" y="5120720"/>
                  <a:pt x="8353796" y="5122203"/>
                </a:cubicBezTo>
                <a:lnTo>
                  <a:pt x="8352369" y="5123043"/>
                </a:lnTo>
                <a:lnTo>
                  <a:pt x="8320101" y="5105625"/>
                </a:lnTo>
                <a:lnTo>
                  <a:pt x="8314429" y="5105299"/>
                </a:lnTo>
                <a:lnTo>
                  <a:pt x="8295170" y="5091404"/>
                </a:lnTo>
                <a:lnTo>
                  <a:pt x="8284273" y="5085581"/>
                </a:lnTo>
                <a:lnTo>
                  <a:pt x="8283146" y="5081138"/>
                </a:lnTo>
                <a:cubicBezTo>
                  <a:pt x="8280842" y="5077893"/>
                  <a:pt x="8276148" y="5075245"/>
                  <a:pt x="8266072" y="5073963"/>
                </a:cubicBezTo>
                <a:lnTo>
                  <a:pt x="8263373" y="5074193"/>
                </a:lnTo>
                <a:lnTo>
                  <a:pt x="8252030" y="5064350"/>
                </a:lnTo>
                <a:cubicBezTo>
                  <a:pt x="8248856" y="5060500"/>
                  <a:pt x="8246644" y="5056218"/>
                  <a:pt x="8245831" y="5051358"/>
                </a:cubicBezTo>
                <a:cubicBezTo>
                  <a:pt x="8181824" y="5054265"/>
                  <a:pt x="8147127" y="5020143"/>
                  <a:pt x="8090268" y="5005197"/>
                </a:cubicBezTo>
                <a:cubicBezTo>
                  <a:pt x="8025464" y="4982055"/>
                  <a:pt x="7967067" y="4960819"/>
                  <a:pt x="7905404" y="4963224"/>
                </a:cubicBezTo>
                <a:cubicBezTo>
                  <a:pt x="7835116" y="4948312"/>
                  <a:pt x="7780962" y="4946081"/>
                  <a:pt x="7718741" y="4937509"/>
                </a:cubicBezTo>
                <a:lnTo>
                  <a:pt x="7614343" y="4940980"/>
                </a:lnTo>
                <a:lnTo>
                  <a:pt x="7527539" y="4935152"/>
                </a:lnTo>
                <a:lnTo>
                  <a:pt x="7519567" y="4932599"/>
                </a:lnTo>
                <a:cubicBezTo>
                  <a:pt x="7513989" y="4931260"/>
                  <a:pt x="7510169" y="4930910"/>
                  <a:pt x="7507408" y="4931264"/>
                </a:cubicBezTo>
                <a:lnTo>
                  <a:pt x="7507036" y="4931591"/>
                </a:lnTo>
                <a:lnTo>
                  <a:pt x="7495791" y="4929639"/>
                </a:lnTo>
                <a:cubicBezTo>
                  <a:pt x="7476982" y="4925521"/>
                  <a:pt x="7422524" y="4942937"/>
                  <a:pt x="7405387" y="4937744"/>
                </a:cubicBezTo>
                <a:cubicBezTo>
                  <a:pt x="7374785" y="4940694"/>
                  <a:pt x="7333986" y="4941799"/>
                  <a:pt x="7312176" y="4947339"/>
                </a:cubicBezTo>
                <a:lnTo>
                  <a:pt x="7310849" y="4948781"/>
                </a:lnTo>
                <a:lnTo>
                  <a:pt x="7218556" y="4923532"/>
                </a:lnTo>
                <a:lnTo>
                  <a:pt x="7201098" y="4918982"/>
                </a:lnTo>
                <a:lnTo>
                  <a:pt x="7197000" y="4913624"/>
                </a:lnTo>
                <a:cubicBezTo>
                  <a:pt x="7192108" y="4910101"/>
                  <a:pt x="7184502" y="4907962"/>
                  <a:pt x="7170804" y="4908976"/>
                </a:cubicBezTo>
                <a:lnTo>
                  <a:pt x="7096984" y="4896748"/>
                </a:lnTo>
                <a:cubicBezTo>
                  <a:pt x="7061144" y="4895770"/>
                  <a:pt x="7050185" y="4894793"/>
                  <a:pt x="7018492" y="4897122"/>
                </a:cubicBezTo>
                <a:cubicBezTo>
                  <a:pt x="6937524" y="4886184"/>
                  <a:pt x="6943641" y="4862018"/>
                  <a:pt x="6904142" y="4867616"/>
                </a:cubicBezTo>
                <a:cubicBezTo>
                  <a:pt x="6871918" y="4872824"/>
                  <a:pt x="6787985" y="4853750"/>
                  <a:pt x="6708218" y="4839661"/>
                </a:cubicBezTo>
                <a:cubicBezTo>
                  <a:pt x="6649102" y="4830206"/>
                  <a:pt x="6628102" y="4816105"/>
                  <a:pt x="6549451" y="4810885"/>
                </a:cubicBezTo>
                <a:cubicBezTo>
                  <a:pt x="6472150" y="4766795"/>
                  <a:pt x="6409692" y="4790518"/>
                  <a:pt x="6317556" y="4764085"/>
                </a:cubicBezTo>
                <a:cubicBezTo>
                  <a:pt x="6297547" y="4748563"/>
                  <a:pt x="6209288" y="4765756"/>
                  <a:pt x="6168670" y="4761998"/>
                </a:cubicBezTo>
                <a:cubicBezTo>
                  <a:pt x="6128052" y="4758240"/>
                  <a:pt x="6090536" y="4744692"/>
                  <a:pt x="6073844" y="4741536"/>
                </a:cubicBezTo>
                <a:lnTo>
                  <a:pt x="6068526" y="4743073"/>
                </a:lnTo>
                <a:lnTo>
                  <a:pt x="6048634" y="4742390"/>
                </a:lnTo>
                <a:lnTo>
                  <a:pt x="6041279" y="4750739"/>
                </a:lnTo>
                <a:lnTo>
                  <a:pt x="6010088" y="4755832"/>
                </a:lnTo>
                <a:cubicBezTo>
                  <a:pt x="5998677" y="4756419"/>
                  <a:pt x="5970124" y="4755506"/>
                  <a:pt x="5957373" y="4752188"/>
                </a:cubicBezTo>
                <a:lnTo>
                  <a:pt x="5758915" y="4736496"/>
                </a:lnTo>
                <a:lnTo>
                  <a:pt x="5626957" y="4735473"/>
                </a:lnTo>
                <a:lnTo>
                  <a:pt x="5470902" y="4749493"/>
                </a:lnTo>
                <a:cubicBezTo>
                  <a:pt x="5478131" y="4762521"/>
                  <a:pt x="5439006" y="4748455"/>
                  <a:pt x="5432757" y="4760746"/>
                </a:cubicBezTo>
                <a:cubicBezTo>
                  <a:pt x="5429365" y="4770778"/>
                  <a:pt x="5391824" y="4775462"/>
                  <a:pt x="5381664" y="4778448"/>
                </a:cubicBezTo>
                <a:lnTo>
                  <a:pt x="5261760" y="4798865"/>
                </a:lnTo>
                <a:cubicBezTo>
                  <a:pt x="5251595" y="4799049"/>
                  <a:pt x="5230547" y="4807359"/>
                  <a:pt x="5222959" y="4809989"/>
                </a:cubicBezTo>
                <a:lnTo>
                  <a:pt x="5174657" y="4812979"/>
                </a:lnTo>
                <a:lnTo>
                  <a:pt x="5156551" y="4820202"/>
                </a:lnTo>
                <a:lnTo>
                  <a:pt x="5142595" y="4823602"/>
                </a:lnTo>
                <a:lnTo>
                  <a:pt x="5139593" y="4825703"/>
                </a:lnTo>
                <a:cubicBezTo>
                  <a:pt x="5133873" y="4829743"/>
                  <a:pt x="5128076" y="4833554"/>
                  <a:pt x="5121656" y="4836556"/>
                </a:cubicBezTo>
                <a:cubicBezTo>
                  <a:pt x="5108317" y="4807937"/>
                  <a:pt x="5064853" y="4857373"/>
                  <a:pt x="5065787" y="4829985"/>
                </a:cubicBezTo>
                <a:cubicBezTo>
                  <a:pt x="5028193" y="4841501"/>
                  <a:pt x="5038944" y="4812412"/>
                  <a:pt x="5011510" y="4846366"/>
                </a:cubicBezTo>
                <a:cubicBezTo>
                  <a:pt x="4937023" y="4845983"/>
                  <a:pt x="4916353" y="4832976"/>
                  <a:pt x="4840437" y="4870383"/>
                </a:cubicBezTo>
                <a:cubicBezTo>
                  <a:pt x="4806739" y="4887025"/>
                  <a:pt x="4784106" y="4898171"/>
                  <a:pt x="4762444" y="4898151"/>
                </a:cubicBezTo>
                <a:cubicBezTo>
                  <a:pt x="4741323" y="4902652"/>
                  <a:pt x="4729481" y="4905474"/>
                  <a:pt x="4723182" y="4907166"/>
                </a:cubicBezTo>
                <a:lnTo>
                  <a:pt x="4721173" y="4907914"/>
                </a:lnTo>
                <a:lnTo>
                  <a:pt x="4715524" y="4906639"/>
                </a:lnTo>
                <a:cubicBezTo>
                  <a:pt x="4680148" y="4913595"/>
                  <a:pt x="4524744" y="4914403"/>
                  <a:pt x="4515810" y="4916541"/>
                </a:cubicBezTo>
                <a:cubicBezTo>
                  <a:pt x="4457819" y="4929653"/>
                  <a:pt x="4462659" y="4930394"/>
                  <a:pt x="4428539" y="4927192"/>
                </a:cubicBezTo>
                <a:cubicBezTo>
                  <a:pt x="4423303" y="4923821"/>
                  <a:pt x="4368974" y="4930115"/>
                  <a:pt x="4362872" y="4928538"/>
                </a:cubicBezTo>
                <a:lnTo>
                  <a:pt x="4316962" y="4921923"/>
                </a:lnTo>
                <a:lnTo>
                  <a:pt x="4315106" y="4923264"/>
                </a:lnTo>
                <a:cubicBezTo>
                  <a:pt x="4306123" y="4926635"/>
                  <a:pt x="4299993" y="4926634"/>
                  <a:pt x="4295140" y="4925143"/>
                </a:cubicBezTo>
                <a:lnTo>
                  <a:pt x="4290059" y="4922226"/>
                </a:lnTo>
                <a:lnTo>
                  <a:pt x="4276138" y="4922472"/>
                </a:lnTo>
                <a:lnTo>
                  <a:pt x="4248113" y="4920148"/>
                </a:lnTo>
                <a:lnTo>
                  <a:pt x="4202046" y="4922943"/>
                </a:lnTo>
                <a:cubicBezTo>
                  <a:pt x="4201945" y="4923363"/>
                  <a:pt x="4201842" y="4923782"/>
                  <a:pt x="4201741" y="4924202"/>
                </a:cubicBezTo>
                <a:cubicBezTo>
                  <a:pt x="4200116" y="4927039"/>
                  <a:pt x="4197140" y="4929158"/>
                  <a:pt x="4191245" y="4929836"/>
                </a:cubicBezTo>
                <a:cubicBezTo>
                  <a:pt x="4204212" y="4947125"/>
                  <a:pt x="4161274" y="4945230"/>
                  <a:pt x="4142742" y="4945701"/>
                </a:cubicBezTo>
                <a:cubicBezTo>
                  <a:pt x="4124717" y="4952767"/>
                  <a:pt x="4099099" y="4966347"/>
                  <a:pt x="4083094" y="4972234"/>
                </a:cubicBezTo>
                <a:lnTo>
                  <a:pt x="4074543" y="4973069"/>
                </a:lnTo>
                <a:cubicBezTo>
                  <a:pt x="4074504" y="4973170"/>
                  <a:pt x="4074463" y="4973269"/>
                  <a:pt x="4074424" y="4973368"/>
                </a:cubicBezTo>
                <a:cubicBezTo>
                  <a:pt x="4072678" y="4974152"/>
                  <a:pt x="4069906" y="4974653"/>
                  <a:pt x="4065507" y="4974812"/>
                </a:cubicBezTo>
                <a:lnTo>
                  <a:pt x="4058951" y="4974594"/>
                </a:lnTo>
                <a:lnTo>
                  <a:pt x="4042361" y="4976215"/>
                </a:lnTo>
                <a:lnTo>
                  <a:pt x="4036993" y="4978649"/>
                </a:lnTo>
                <a:lnTo>
                  <a:pt x="4035360" y="4982316"/>
                </a:lnTo>
                <a:lnTo>
                  <a:pt x="4033775" y="4982081"/>
                </a:lnTo>
                <a:cubicBezTo>
                  <a:pt x="4021424" y="4977217"/>
                  <a:pt x="4016874" y="4968841"/>
                  <a:pt x="4004535" y="4994649"/>
                </a:cubicBezTo>
                <a:cubicBezTo>
                  <a:pt x="3976667" y="4987584"/>
                  <a:pt x="3972977" y="5002913"/>
                  <a:pt x="3936843" y="5012106"/>
                </a:cubicBezTo>
                <a:cubicBezTo>
                  <a:pt x="3920506" y="5004382"/>
                  <a:pt x="3908535" y="5009071"/>
                  <a:pt x="3897272" y="5017761"/>
                </a:cubicBezTo>
                <a:cubicBezTo>
                  <a:pt x="3861092" y="5017265"/>
                  <a:pt x="3829628" y="5031135"/>
                  <a:pt x="3789757" y="5037999"/>
                </a:cubicBezTo>
                <a:cubicBezTo>
                  <a:pt x="3741007" y="5052705"/>
                  <a:pt x="3725129" y="5054682"/>
                  <a:pt x="3682510" y="5061922"/>
                </a:cubicBezTo>
                <a:lnTo>
                  <a:pt x="3610032" y="5094193"/>
                </a:lnTo>
                <a:lnTo>
                  <a:pt x="3603852" y="5092831"/>
                </a:lnTo>
                <a:cubicBezTo>
                  <a:pt x="3599580" y="5092212"/>
                  <a:pt x="3596726" y="5092212"/>
                  <a:pt x="3594733" y="5092667"/>
                </a:cubicBezTo>
                <a:lnTo>
                  <a:pt x="3594498" y="5092936"/>
                </a:lnTo>
                <a:lnTo>
                  <a:pt x="3585975" y="5092246"/>
                </a:lnTo>
                <a:cubicBezTo>
                  <a:pt x="3571623" y="5090455"/>
                  <a:pt x="3549389" y="5104654"/>
                  <a:pt x="3536132" y="5101945"/>
                </a:cubicBezTo>
                <a:cubicBezTo>
                  <a:pt x="3513940" y="5106241"/>
                  <a:pt x="3488622" y="5099976"/>
                  <a:pt x="3473220" y="5105606"/>
                </a:cubicBezTo>
                <a:lnTo>
                  <a:pt x="3400725" y="5117654"/>
                </a:lnTo>
                <a:lnTo>
                  <a:pt x="3375935" y="5106247"/>
                </a:lnTo>
                <a:lnTo>
                  <a:pt x="3348219" y="5109860"/>
                </a:lnTo>
                <a:cubicBezTo>
                  <a:pt x="3337206" y="5110533"/>
                  <a:pt x="3327054" y="5111295"/>
                  <a:pt x="3319639" y="5114795"/>
                </a:cubicBezTo>
                <a:lnTo>
                  <a:pt x="3248529" y="5133347"/>
                </a:lnTo>
                <a:lnTo>
                  <a:pt x="3210308" y="5119794"/>
                </a:lnTo>
                <a:cubicBezTo>
                  <a:pt x="3206088" y="5117870"/>
                  <a:pt x="3200152" y="5117326"/>
                  <a:pt x="3190375" y="5119915"/>
                </a:cubicBezTo>
                <a:lnTo>
                  <a:pt x="3188145" y="5121096"/>
                </a:lnTo>
                <a:cubicBezTo>
                  <a:pt x="3182625" y="5119116"/>
                  <a:pt x="3141856" y="5121682"/>
                  <a:pt x="3108596" y="5122416"/>
                </a:cubicBezTo>
                <a:cubicBezTo>
                  <a:pt x="3055968" y="5124842"/>
                  <a:pt x="3048940" y="5117475"/>
                  <a:pt x="2988584" y="5125502"/>
                </a:cubicBezTo>
                <a:cubicBezTo>
                  <a:pt x="2928853" y="5129690"/>
                  <a:pt x="2917951" y="5124649"/>
                  <a:pt x="2876540" y="5133019"/>
                </a:cubicBezTo>
                <a:lnTo>
                  <a:pt x="2626864" y="5133771"/>
                </a:lnTo>
                <a:cubicBezTo>
                  <a:pt x="2562348" y="5111858"/>
                  <a:pt x="2563422" y="5142456"/>
                  <a:pt x="2491422" y="5135486"/>
                </a:cubicBezTo>
                <a:cubicBezTo>
                  <a:pt x="2433091" y="5200962"/>
                  <a:pt x="2455709" y="5160483"/>
                  <a:pt x="2415617" y="5168715"/>
                </a:cubicBezTo>
                <a:lnTo>
                  <a:pt x="2290098" y="5166151"/>
                </a:lnTo>
                <a:cubicBezTo>
                  <a:pt x="2257057" y="5152522"/>
                  <a:pt x="2202458" y="5187690"/>
                  <a:pt x="2161714" y="5169302"/>
                </a:cubicBezTo>
                <a:cubicBezTo>
                  <a:pt x="2122714" y="5172302"/>
                  <a:pt x="2080450" y="5180350"/>
                  <a:pt x="2056089" y="5184144"/>
                </a:cubicBezTo>
                <a:cubicBezTo>
                  <a:pt x="2019828" y="5191108"/>
                  <a:pt x="1978839" y="5203797"/>
                  <a:pt x="1944153" y="5211084"/>
                </a:cubicBezTo>
                <a:cubicBezTo>
                  <a:pt x="1925867" y="5199079"/>
                  <a:pt x="1896027" y="5224183"/>
                  <a:pt x="1847968" y="5227868"/>
                </a:cubicBezTo>
                <a:cubicBezTo>
                  <a:pt x="1827977" y="5213971"/>
                  <a:pt x="1815570" y="5230544"/>
                  <a:pt x="1777083" y="5212267"/>
                </a:cubicBezTo>
                <a:cubicBezTo>
                  <a:pt x="1775439" y="5214216"/>
                  <a:pt x="1773397" y="5216035"/>
                  <a:pt x="1771025" y="5217668"/>
                </a:cubicBezTo>
                <a:cubicBezTo>
                  <a:pt x="1757251" y="5227146"/>
                  <a:pt x="1735528" y="5228402"/>
                  <a:pt x="1722509" y="5220470"/>
                </a:cubicBezTo>
                <a:cubicBezTo>
                  <a:pt x="1691779" y="5208440"/>
                  <a:pt x="1662321" y="5203305"/>
                  <a:pt x="1633941" y="5200774"/>
                </a:cubicBezTo>
                <a:lnTo>
                  <a:pt x="1586145" y="5210184"/>
                </a:lnTo>
                <a:cubicBezTo>
                  <a:pt x="1567948" y="5215416"/>
                  <a:pt x="1545900" y="5226363"/>
                  <a:pt x="1524748" y="5232173"/>
                </a:cubicBezTo>
                <a:cubicBezTo>
                  <a:pt x="1502586" y="5235395"/>
                  <a:pt x="1478013" y="5230993"/>
                  <a:pt x="1459242" y="5245044"/>
                </a:cubicBezTo>
                <a:cubicBezTo>
                  <a:pt x="1421474" y="5260197"/>
                  <a:pt x="1374524" y="5244220"/>
                  <a:pt x="1349457" y="5280705"/>
                </a:cubicBezTo>
                <a:cubicBezTo>
                  <a:pt x="1273276" y="5302389"/>
                  <a:pt x="1121512" y="5336260"/>
                  <a:pt x="1009212" y="5361227"/>
                </a:cubicBezTo>
                <a:cubicBezTo>
                  <a:pt x="939016" y="5373529"/>
                  <a:pt x="866895" y="5370149"/>
                  <a:pt x="808572" y="5377024"/>
                </a:cubicBezTo>
                <a:cubicBezTo>
                  <a:pt x="802823" y="5374184"/>
                  <a:pt x="726016" y="5397963"/>
                  <a:pt x="719549" y="5396991"/>
                </a:cubicBezTo>
                <a:lnTo>
                  <a:pt x="698795" y="5397657"/>
                </a:lnTo>
                <a:cubicBezTo>
                  <a:pt x="689833" y="5401894"/>
                  <a:pt x="683492" y="5402495"/>
                  <a:pt x="678327" y="5401487"/>
                </a:cubicBezTo>
                <a:lnTo>
                  <a:pt x="672784" y="5399085"/>
                </a:lnTo>
                <a:lnTo>
                  <a:pt x="658406" y="5400696"/>
                </a:lnTo>
                <a:lnTo>
                  <a:pt x="629185" y="5401132"/>
                </a:lnTo>
                <a:lnTo>
                  <a:pt x="624558" y="5403782"/>
                </a:lnTo>
                <a:lnTo>
                  <a:pt x="581798" y="5408438"/>
                </a:lnTo>
                <a:cubicBezTo>
                  <a:pt x="581736" y="5408865"/>
                  <a:pt x="581671" y="5409294"/>
                  <a:pt x="581608" y="5409722"/>
                </a:cubicBezTo>
                <a:cubicBezTo>
                  <a:pt x="580204" y="5412704"/>
                  <a:pt x="577331" y="5415106"/>
                  <a:pt x="571299" y="5416358"/>
                </a:cubicBezTo>
                <a:cubicBezTo>
                  <a:pt x="551623" y="5426267"/>
                  <a:pt x="484499" y="5459654"/>
                  <a:pt x="463549" y="5469173"/>
                </a:cubicBezTo>
                <a:cubicBezTo>
                  <a:pt x="453136" y="5470720"/>
                  <a:pt x="449731" y="5472678"/>
                  <a:pt x="445606" y="5473465"/>
                </a:cubicBezTo>
                <a:lnTo>
                  <a:pt x="438799" y="5473893"/>
                </a:lnTo>
                <a:cubicBezTo>
                  <a:pt x="417222" y="5482183"/>
                  <a:pt x="343312" y="5513407"/>
                  <a:pt x="316138" y="5523213"/>
                </a:cubicBezTo>
                <a:cubicBezTo>
                  <a:pt x="298481" y="5517132"/>
                  <a:pt x="286556" y="5522972"/>
                  <a:pt x="275748" y="5532726"/>
                </a:cubicBezTo>
                <a:cubicBezTo>
                  <a:pt x="238274" y="5535784"/>
                  <a:pt x="207076" y="5552679"/>
                  <a:pt x="166496" y="5563424"/>
                </a:cubicBezTo>
                <a:lnTo>
                  <a:pt x="0" y="562988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6025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37"/>
    </mc:Choice>
    <mc:Fallback xmlns="">
      <p:transition spd="slow" advTm="4113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798" y="457200"/>
            <a:ext cx="10566403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9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33"/>
    </mc:Choice>
    <mc:Fallback xmlns="">
      <p:transition spd="slow" advTm="1193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C12A049-9A22-B1C3-9987-7F8803F23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065" y="1097280"/>
            <a:ext cx="3796306" cy="4666207"/>
          </a:xfrm>
        </p:spPr>
        <p:txBody>
          <a:bodyPr anchor="ctr">
            <a:normAutofit/>
          </a:bodyPr>
          <a:lstStyle/>
          <a:p>
            <a:r>
              <a:rPr lang="en-GB" sz="3000"/>
              <a:t>Ostpolitik e sviluppo dell'intederpendenza economica</a:t>
            </a:r>
            <a:endParaRPr lang="en-IT" sz="3000"/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86D87694-FFBC-7A3A-F5E4-4A0A8B06646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31536" y="1014153"/>
          <a:ext cx="5918184" cy="4979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354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4400"/>
    </mc:Choice>
    <mc:Fallback xmlns="">
      <p:transition spd="slow" advTm="4044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re 2"/>
          <p:cNvSpPr>
            <a:spLocks noGrp="1"/>
          </p:cNvSpPr>
          <p:nvPr>
            <p:ph type="title"/>
          </p:nvPr>
        </p:nvSpPr>
        <p:spPr>
          <a:xfrm>
            <a:off x="1524000" y="4370227"/>
            <a:ext cx="9144000" cy="11931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/>
              <a:t>Domanda</a:t>
            </a:r>
          </a:p>
        </p:txBody>
      </p:sp>
      <p:sp>
        <p:nvSpPr>
          <p:cNvPr id="2" name="Espace réservé du contenu 1"/>
          <p:cNvSpPr>
            <a:spLocks noGrp="1"/>
          </p:cNvSpPr>
          <p:nvPr>
            <p:ph idx="1"/>
          </p:nvPr>
        </p:nvSpPr>
        <p:spPr>
          <a:xfrm>
            <a:off x="1524000" y="5636465"/>
            <a:ext cx="9144000" cy="646785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000"/>
              <a:t>Quali sono state le cause e le conseguenze del crollo dell'Unione Sovietica?</a:t>
            </a:r>
            <a:endParaRPr lang="en-US" sz="2000" b="1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338AC-945E-C135-8045-F88AC50B4E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0046" y="386205"/>
            <a:ext cx="890344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7430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00"/>
    </mc:Choice>
    <mc:Fallback xmlns="">
      <p:transition spd="slow" advTm="11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4FEF7F-7C72-8FD8-0105-0C37F16CC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aphicFrame>
        <p:nvGraphicFramePr>
          <p:cNvPr id="4" name="Espace réservé du contenu 1">
            <a:extLst>
              <a:ext uri="{FF2B5EF4-FFF2-40B4-BE49-F238E27FC236}">
                <a16:creationId xmlns:a16="http://schemas.microsoft.com/office/drawing/2014/main" id="{806FBDDD-49B1-E0E3-09D0-88651E0D6FFB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41329068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2970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7366"/>
    </mc:Choice>
    <mc:Fallback xmlns="">
      <p:transition spd="slow" advTm="57366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3" descr="A group of people watching a person on top of a wall&#10;&#10;Description automatically generated">
            <a:extLst>
              <a:ext uri="{FF2B5EF4-FFF2-40B4-BE49-F238E27FC236}">
                <a16:creationId xmlns:a16="http://schemas.microsoft.com/office/drawing/2014/main" id="{BD2182B3-F609-F4D4-CE10-A0676AD6581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10"/>
            <a:ext cx="12228129" cy="466692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29" name="Freeform: Shape 28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9A8CB28-A76E-E4F3-8741-9984C508E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4551037"/>
            <a:ext cx="5021782" cy="1509931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chemeClr val="tx2"/>
                </a:solidFill>
              </a:rPr>
              <a:t>T</a:t>
            </a:r>
            <a:r>
              <a:rPr lang="en-IT" sz="3600">
                <a:solidFill>
                  <a:schemeClr val="tx2"/>
                </a:solidFill>
              </a:rPr>
              <a:t>emi della lezione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AC7A7-825E-D7E9-9647-23998E4E24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7943" y="4551037"/>
            <a:ext cx="6628715" cy="1509935"/>
          </a:xfrm>
        </p:spPr>
        <p:txBody>
          <a:bodyPr anchor="ctr">
            <a:noAutofit/>
          </a:bodyPr>
          <a:lstStyle/>
          <a:p>
            <a:endParaRPr lang="en-IT" sz="2400" dirty="0">
              <a:solidFill>
                <a:schemeClr val="tx2"/>
              </a:solidFill>
              <a:latin typeface="+mj-lt"/>
            </a:endParaRPr>
          </a:p>
          <a:p>
            <a:r>
              <a:rPr lang="en-IT" sz="2400" dirty="0">
                <a:solidFill>
                  <a:schemeClr val="tx2"/>
                </a:solidFill>
                <a:latin typeface="+mj-lt"/>
              </a:rPr>
              <a:t>“Allargamenti”</a:t>
            </a:r>
          </a:p>
          <a:p>
            <a:r>
              <a:rPr lang="en-IT" sz="2400" dirty="0">
                <a:solidFill>
                  <a:schemeClr val="tx2"/>
                </a:solidFill>
                <a:latin typeface="+mj-lt"/>
              </a:rPr>
              <a:t>Iper-potenza americana e (im)potenza </a:t>
            </a:r>
            <a:r>
              <a:rPr lang="en-IT" sz="2400">
                <a:solidFill>
                  <a:schemeClr val="tx2"/>
                </a:solidFill>
                <a:latin typeface="+mj-lt"/>
              </a:rPr>
              <a:t>europea?</a:t>
            </a:r>
            <a:endParaRPr lang="en-IT" sz="2400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244262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rtlCol="0" anchor="ctr">
            <a:normAutofit/>
          </a:bodyPr>
          <a:lstStyle/>
          <a:p>
            <a:pPr>
              <a:defRPr/>
            </a:pPr>
            <a:r>
              <a:rPr lang="it-IT" sz="4800">
                <a:solidFill>
                  <a:schemeClr val="bg1"/>
                </a:solidFill>
              </a:rPr>
              <a:t>Spiegazioni plurime</a:t>
            </a:r>
          </a:p>
        </p:txBody>
      </p:sp>
      <p:graphicFrame>
        <p:nvGraphicFramePr>
          <p:cNvPr id="5" name="Segnaposto contenuto 2">
            <a:extLst>
              <a:ext uri="{FF2B5EF4-FFF2-40B4-BE49-F238E27FC236}">
                <a16:creationId xmlns:a16="http://schemas.microsoft.com/office/drawing/2014/main" id="{4E24CB3C-4A4B-5493-3ED6-2FADFE1CA0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7202436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95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533"/>
    </mc:Choice>
    <mc:Fallback xmlns="">
      <p:transition spd="slow" advTm="212533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erra vista dallo spazio">
            <a:extLst>
              <a:ext uri="{FF2B5EF4-FFF2-40B4-BE49-F238E27FC236}">
                <a16:creationId xmlns:a16="http://schemas.microsoft.com/office/drawing/2014/main" id="{D84D9468-C22D-C9A2-5C0B-F668FD3191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68BF62-DE21-1F9A-F88A-42314879C51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100" dirty="0">
                <a:solidFill>
                  <a:srgbClr val="FFFFFF"/>
                </a:solidFill>
              </a:rPr>
              <a:t>I </a:t>
            </a:r>
            <a:r>
              <a:rPr lang="en-US" sz="5100" dirty="0" err="1">
                <a:solidFill>
                  <a:srgbClr val="FFFFFF"/>
                </a:solidFill>
              </a:rPr>
              <a:t>tre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allargamenti</a:t>
            </a:r>
            <a:r>
              <a:rPr lang="en-US" sz="5100" dirty="0">
                <a:solidFill>
                  <a:srgbClr val="FFFFFF"/>
                </a:solidFill>
              </a:rPr>
              <a:t>: </a:t>
            </a:r>
            <a:r>
              <a:rPr lang="en-US" sz="5100" dirty="0" err="1">
                <a:solidFill>
                  <a:srgbClr val="FFFFFF"/>
                </a:solidFill>
              </a:rPr>
              <a:t>spazio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democratico</a:t>
            </a:r>
            <a:r>
              <a:rPr lang="en-US" sz="5100" dirty="0">
                <a:solidFill>
                  <a:srgbClr val="FFFFFF"/>
                </a:solidFill>
              </a:rPr>
              <a:t>, </a:t>
            </a:r>
            <a:r>
              <a:rPr lang="en-US" sz="5100" dirty="0" err="1">
                <a:solidFill>
                  <a:srgbClr val="FFFFFF"/>
                </a:solidFill>
              </a:rPr>
              <a:t>spazio</a:t>
            </a:r>
            <a:r>
              <a:rPr lang="en-US" sz="5100" dirty="0">
                <a:solidFill>
                  <a:srgbClr val="FFFFFF"/>
                </a:solidFill>
              </a:rPr>
              <a:t> del </a:t>
            </a:r>
            <a:r>
              <a:rPr lang="en-US" sz="5100" dirty="0" err="1">
                <a:solidFill>
                  <a:srgbClr val="FFFFFF"/>
                </a:solidFill>
              </a:rPr>
              <a:t>capitalismo</a:t>
            </a:r>
            <a:r>
              <a:rPr lang="en-US" sz="5100" dirty="0">
                <a:solidFill>
                  <a:srgbClr val="FFFFFF"/>
                </a:solidFill>
              </a:rPr>
              <a:t>, </a:t>
            </a:r>
            <a:r>
              <a:rPr lang="en-US" sz="5100" dirty="0" err="1">
                <a:solidFill>
                  <a:srgbClr val="FFFFFF"/>
                </a:solidFill>
              </a:rPr>
              <a:t>spazio</a:t>
            </a:r>
            <a:r>
              <a:rPr lang="en-US" sz="5100" dirty="0">
                <a:solidFill>
                  <a:srgbClr val="FFFFFF"/>
                </a:solidFill>
              </a:rPr>
              <a:t> </a:t>
            </a:r>
            <a:r>
              <a:rPr lang="en-US" sz="5100" dirty="0" err="1">
                <a:solidFill>
                  <a:srgbClr val="FFFFFF"/>
                </a:solidFill>
              </a:rPr>
              <a:t>securitario</a:t>
            </a:r>
            <a:br>
              <a:rPr lang="en-US" sz="5100" dirty="0">
                <a:solidFill>
                  <a:srgbClr val="FFFFFF"/>
                </a:solidFill>
              </a:rPr>
            </a:br>
            <a:endParaRPr lang="en-US" sz="51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0940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B49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22D1A7-D0C4-3EDE-4551-875327ED0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riunificazione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tedesca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7CDBF8F-6C3D-792D-21B2-E560B20CE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460" r="8114"/>
          <a:stretch/>
        </p:blipFill>
        <p:spPr>
          <a:xfrm>
            <a:off x="4038600" y="1014753"/>
            <a:ext cx="7188199" cy="482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5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266"/>
    </mc:Choice>
    <mc:Fallback xmlns="">
      <p:transition spd="slow" advTm="357266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C7D023E4-8DE1-436E-9847-ED6A4B4B0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1CC5389-CB4A-43B7-9A0E-5447CE0BC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12" name="Color">
              <a:extLst>
                <a:ext uri="{FF2B5EF4-FFF2-40B4-BE49-F238E27FC236}">
                  <a16:creationId xmlns:a16="http://schemas.microsoft.com/office/drawing/2014/main" id="{017160F5-4BB5-41FB-B2D8-0AE0A6D76E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">
              <a:extLst>
                <a:ext uri="{FF2B5EF4-FFF2-40B4-BE49-F238E27FC236}">
                  <a16:creationId xmlns:a16="http://schemas.microsoft.com/office/drawing/2014/main" id="{5AB10530-0B6F-40EF-9B05-F388D1BCB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5" name="Color">
            <a:extLst>
              <a:ext uri="{FF2B5EF4-FFF2-40B4-BE49-F238E27FC236}">
                <a16:creationId xmlns:a16="http://schemas.microsoft.com/office/drawing/2014/main" id="{145B2F28-3A18-4BC2-8E92-9AF66F147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804" y="598259"/>
            <a:ext cx="10889442" cy="5680742"/>
          </a:xfrm>
          <a:prstGeom prst="rect">
            <a:avLst/>
          </a:prstGeom>
          <a:solidFill>
            <a:srgbClr val="E8EB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B0D7AA5-B889-4BC2-042C-DC38D84103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747307" y="653615"/>
            <a:ext cx="6702822" cy="5540004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A65A26F-1F64-451C-BFA2-F92410951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35C965A-C516-42B1-844F-9472408C9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C4C44BFB-148D-4919-BEE5-0138A35BCC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D704AD9-4DAA-4F0F-8B02-8B765658A5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9F9F0EF2-FB12-49A3-B73C-E38141A55F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9A9DBF1-1403-4BE8-B87E-0393E9CDE4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3979BDB7-FA20-4F60-97B1-CF3696395B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B7D32B5-D9D6-467E-8349-4A1A840FAB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93EC371-6FBE-5A28-DB0E-395733869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2644" y="719268"/>
            <a:ext cx="3573794" cy="29051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2"/>
                </a:solidFill>
              </a:rPr>
              <a:t>Allargamento UE, “Big Bang” 2004</a:t>
            </a:r>
          </a:p>
        </p:txBody>
      </p:sp>
    </p:spTree>
    <p:extLst>
      <p:ext uri="{BB962C8B-B14F-4D97-AF65-F5344CB8AC3E}">
        <p14:creationId xmlns:p14="http://schemas.microsoft.com/office/powerpoint/2010/main" val="9412286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4428ADE-8159-8EDE-C190-1141FFEE3F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IT" sz="3700"/>
              <a:t>I criteri di Copenaghen 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4D2C0A-AAC7-DA96-14AF-1EEB7371C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GB" sz="1700" b="0" i="0" dirty="0">
                <a:effectLst/>
                <a:latin typeface="+mj-lt"/>
              </a:rPr>
              <a:t>la </a:t>
            </a:r>
            <a:r>
              <a:rPr lang="en-GB" sz="1700" b="0" i="0" dirty="0" err="1">
                <a:effectLst/>
                <a:latin typeface="+mj-lt"/>
              </a:rPr>
              <a:t>presenza</a:t>
            </a:r>
            <a:r>
              <a:rPr lang="en-GB" sz="1700" b="0" i="0" dirty="0">
                <a:effectLst/>
                <a:latin typeface="+mj-lt"/>
              </a:rPr>
              <a:t> di </a:t>
            </a:r>
            <a:r>
              <a:rPr lang="en-GB" sz="1700" b="0" i="0" dirty="0" err="1">
                <a:effectLst/>
                <a:latin typeface="+mj-lt"/>
              </a:rPr>
              <a:t>istituzioni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stabili</a:t>
            </a:r>
            <a:r>
              <a:rPr lang="en-GB" sz="1700" b="0" i="0" dirty="0">
                <a:effectLst/>
                <a:latin typeface="+mj-lt"/>
              </a:rPr>
              <a:t> a </a:t>
            </a:r>
            <a:r>
              <a:rPr lang="en-GB" sz="1700" b="0" i="0" dirty="0" err="1">
                <a:effectLst/>
                <a:latin typeface="+mj-lt"/>
              </a:rPr>
              <a:t>garanzia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della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democrazia</a:t>
            </a:r>
            <a:r>
              <a:rPr lang="en-GB" sz="1700" b="0" i="0" dirty="0">
                <a:effectLst/>
                <a:latin typeface="+mj-lt"/>
              </a:rPr>
              <a:t>, </a:t>
            </a:r>
            <a:r>
              <a:rPr lang="en-GB" sz="1700" b="0" i="0" dirty="0" err="1">
                <a:effectLst/>
                <a:latin typeface="+mj-lt"/>
              </a:rPr>
              <a:t>dello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Stato</a:t>
            </a:r>
            <a:r>
              <a:rPr lang="en-GB" sz="1700" b="0" i="0" dirty="0">
                <a:effectLst/>
                <a:latin typeface="+mj-lt"/>
              </a:rPr>
              <a:t> di </a:t>
            </a:r>
            <a:r>
              <a:rPr lang="en-GB" sz="1700" b="0" i="0" dirty="0" err="1">
                <a:effectLst/>
                <a:latin typeface="+mj-lt"/>
              </a:rPr>
              <a:t>diritto</a:t>
            </a:r>
            <a:r>
              <a:rPr lang="en-GB" sz="1700" b="0" i="0" dirty="0">
                <a:effectLst/>
                <a:latin typeface="+mj-lt"/>
              </a:rPr>
              <a:t>, </a:t>
            </a:r>
            <a:r>
              <a:rPr lang="en-GB" sz="1700" b="0" i="0" dirty="0" err="1">
                <a:effectLst/>
                <a:latin typeface="+mj-lt"/>
              </a:rPr>
              <a:t>dei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diritti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umani</a:t>
            </a:r>
            <a:r>
              <a:rPr lang="en-GB" sz="1700" b="0" i="0" dirty="0">
                <a:effectLst/>
                <a:latin typeface="+mj-lt"/>
              </a:rPr>
              <a:t>, del rispetto e </a:t>
            </a:r>
            <a:r>
              <a:rPr lang="en-GB" sz="1700" b="0" i="0" dirty="0" err="1">
                <a:effectLst/>
                <a:latin typeface="+mj-lt"/>
              </a:rPr>
              <a:t>della</a:t>
            </a:r>
            <a:r>
              <a:rPr lang="en-GB" sz="1700" b="0" i="0" dirty="0">
                <a:effectLst/>
                <a:latin typeface="+mj-lt"/>
              </a:rPr>
              <a:t> tutela </a:t>
            </a:r>
            <a:r>
              <a:rPr lang="en-GB" sz="1700" b="0" i="0" dirty="0" err="1">
                <a:effectLst/>
                <a:latin typeface="+mj-lt"/>
              </a:rPr>
              <a:t>delle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minoranze</a:t>
            </a:r>
            <a:r>
              <a:rPr lang="en-GB" sz="1700" b="0" i="0" dirty="0">
                <a:effectLst/>
                <a:latin typeface="+mj-lt"/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700" b="0" i="0" dirty="0" err="1">
                <a:effectLst/>
                <a:latin typeface="+mj-lt"/>
              </a:rPr>
              <a:t>un’economia</a:t>
            </a:r>
            <a:r>
              <a:rPr lang="en-GB" sz="1700" b="0" i="0" dirty="0">
                <a:effectLst/>
                <a:latin typeface="+mj-lt"/>
              </a:rPr>
              <a:t> di </a:t>
            </a:r>
            <a:r>
              <a:rPr lang="en-GB" sz="1700" b="0" i="0" dirty="0" err="1">
                <a:effectLst/>
                <a:latin typeface="+mj-lt"/>
              </a:rPr>
              <a:t>mercato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affidabile</a:t>
            </a:r>
            <a:r>
              <a:rPr lang="en-GB" sz="1700" b="0" i="0" dirty="0">
                <a:effectLst/>
                <a:latin typeface="+mj-lt"/>
              </a:rPr>
              <a:t> e la </a:t>
            </a:r>
            <a:r>
              <a:rPr lang="en-GB" sz="1700" b="0" i="0" dirty="0" err="1">
                <a:effectLst/>
                <a:latin typeface="+mj-lt"/>
              </a:rPr>
              <a:t>capacità</a:t>
            </a:r>
            <a:r>
              <a:rPr lang="en-GB" sz="1700" b="0" i="0" dirty="0">
                <a:effectLst/>
                <a:latin typeface="+mj-lt"/>
              </a:rPr>
              <a:t> di far </a:t>
            </a:r>
            <a:r>
              <a:rPr lang="en-GB" sz="1700" b="0" i="0" dirty="0" err="1">
                <a:effectLst/>
                <a:latin typeface="+mj-lt"/>
              </a:rPr>
              <a:t>fronte</a:t>
            </a:r>
            <a:r>
              <a:rPr lang="en-GB" sz="1700" b="0" i="0" dirty="0">
                <a:effectLst/>
                <a:latin typeface="+mj-lt"/>
              </a:rPr>
              <a:t> alle </a:t>
            </a:r>
            <a:r>
              <a:rPr lang="en-GB" sz="1700" b="0" i="0" dirty="0" err="1">
                <a:effectLst/>
                <a:latin typeface="+mj-lt"/>
              </a:rPr>
              <a:t>forze</a:t>
            </a:r>
            <a:r>
              <a:rPr lang="en-GB" sz="1700" b="0" i="0" dirty="0">
                <a:effectLst/>
                <a:latin typeface="+mj-lt"/>
              </a:rPr>
              <a:t> del </a:t>
            </a:r>
            <a:r>
              <a:rPr lang="en-GB" sz="1700" b="0" i="0" dirty="0" err="1">
                <a:effectLst/>
                <a:latin typeface="+mj-lt"/>
              </a:rPr>
              <a:t>mercato</a:t>
            </a:r>
            <a:r>
              <a:rPr lang="en-GB" sz="1700" b="0" i="0" dirty="0">
                <a:effectLst/>
                <a:latin typeface="+mj-lt"/>
              </a:rPr>
              <a:t> e </a:t>
            </a:r>
            <a:r>
              <a:rPr lang="en-GB" sz="1700" b="0" i="0" dirty="0" err="1">
                <a:effectLst/>
                <a:latin typeface="+mj-lt"/>
              </a:rPr>
              <a:t>alla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pressione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concorrenziale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all’interno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dell’Unione</a:t>
            </a:r>
            <a:r>
              <a:rPr lang="en-GB" sz="1700" b="0" i="0" dirty="0">
                <a:effectLst/>
                <a:latin typeface="+mj-lt"/>
              </a:rPr>
              <a:t>;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1700" b="0" i="0" dirty="0">
                <a:effectLst/>
                <a:latin typeface="+mj-lt"/>
              </a:rPr>
              <a:t>la </a:t>
            </a:r>
            <a:r>
              <a:rPr lang="en-GB" sz="1700" b="0" i="0" dirty="0" err="1">
                <a:effectLst/>
                <a:latin typeface="+mj-lt"/>
              </a:rPr>
              <a:t>capacità</a:t>
            </a:r>
            <a:r>
              <a:rPr lang="en-GB" sz="1700" b="0" i="0" dirty="0">
                <a:effectLst/>
                <a:latin typeface="+mj-lt"/>
              </a:rPr>
              <a:t> di </a:t>
            </a:r>
            <a:r>
              <a:rPr lang="en-GB" sz="1700" b="0" i="0" dirty="0" err="1">
                <a:effectLst/>
                <a:latin typeface="+mj-lt"/>
              </a:rPr>
              <a:t>accettare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gli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obblighi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derivanti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dall’adesione</a:t>
            </a:r>
            <a:r>
              <a:rPr lang="en-GB" sz="1700" b="0" i="0" dirty="0">
                <a:effectLst/>
                <a:latin typeface="+mj-lt"/>
              </a:rPr>
              <a:t>, </a:t>
            </a:r>
            <a:r>
              <a:rPr lang="en-GB" sz="1700" b="0" i="0" dirty="0" err="1">
                <a:effectLst/>
                <a:latin typeface="+mj-lt"/>
              </a:rPr>
              <a:t>tra</a:t>
            </a:r>
            <a:r>
              <a:rPr lang="en-GB" sz="1700" b="0" i="0" dirty="0">
                <a:effectLst/>
                <a:latin typeface="+mj-lt"/>
              </a:rPr>
              <a:t> cui la </a:t>
            </a:r>
            <a:r>
              <a:rPr lang="en-GB" sz="1700" b="0" i="0" dirty="0" err="1">
                <a:effectLst/>
                <a:latin typeface="+mj-lt"/>
              </a:rPr>
              <a:t>capacità</a:t>
            </a:r>
            <a:r>
              <a:rPr lang="en-GB" sz="1700" b="0" i="0" dirty="0">
                <a:effectLst/>
                <a:latin typeface="+mj-lt"/>
              </a:rPr>
              <a:t> di </a:t>
            </a:r>
            <a:r>
              <a:rPr lang="en-GB" sz="1700" b="0" i="0" dirty="0" err="1">
                <a:effectLst/>
                <a:latin typeface="+mj-lt"/>
              </a:rPr>
              <a:t>attuare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efficacemente</a:t>
            </a:r>
            <a:r>
              <a:rPr lang="en-GB" sz="1700" b="0" i="0" dirty="0">
                <a:effectLst/>
                <a:latin typeface="+mj-lt"/>
              </a:rPr>
              <a:t> le </a:t>
            </a:r>
            <a:r>
              <a:rPr lang="en-GB" sz="1700" b="0" i="0" dirty="0" err="1">
                <a:effectLst/>
                <a:latin typeface="+mj-lt"/>
              </a:rPr>
              <a:t>regole</a:t>
            </a:r>
            <a:r>
              <a:rPr lang="en-GB" sz="1700" b="0" i="0" dirty="0">
                <a:effectLst/>
                <a:latin typeface="+mj-lt"/>
              </a:rPr>
              <a:t>, le </a:t>
            </a:r>
            <a:r>
              <a:rPr lang="en-GB" sz="1700" b="0" i="0" dirty="0" err="1">
                <a:effectLst/>
                <a:latin typeface="+mj-lt"/>
              </a:rPr>
              <a:t>norme</a:t>
            </a:r>
            <a:r>
              <a:rPr lang="en-GB" sz="1700" b="0" i="0" dirty="0">
                <a:effectLst/>
                <a:latin typeface="+mj-lt"/>
              </a:rPr>
              <a:t> e le </a:t>
            </a:r>
            <a:r>
              <a:rPr lang="en-GB" sz="1700" b="0" i="0" dirty="0" err="1">
                <a:effectLst/>
                <a:latin typeface="+mj-lt"/>
              </a:rPr>
              <a:t>politiche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che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costituiscono</a:t>
            </a:r>
            <a:r>
              <a:rPr lang="en-GB" sz="1700" b="0" i="0" dirty="0">
                <a:effectLst/>
                <a:latin typeface="+mj-lt"/>
              </a:rPr>
              <a:t> il </a:t>
            </a:r>
            <a:r>
              <a:rPr lang="en-GB" sz="1700" b="0" i="0" dirty="0" err="1">
                <a:effectLst/>
                <a:latin typeface="+mj-lt"/>
              </a:rPr>
              <a:t>corpo</a:t>
            </a:r>
            <a:r>
              <a:rPr lang="en-GB" sz="1700" b="0" i="0" dirty="0">
                <a:effectLst/>
                <a:latin typeface="+mj-lt"/>
              </a:rPr>
              <a:t> del </a:t>
            </a:r>
            <a:r>
              <a:rPr lang="en-GB" sz="1700" b="0" i="0" dirty="0" err="1">
                <a:effectLst/>
                <a:latin typeface="+mj-lt"/>
              </a:rPr>
              <a:t>diritto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dell’Unione</a:t>
            </a:r>
            <a:r>
              <a:rPr lang="en-GB" sz="1700" b="0" i="0" dirty="0">
                <a:effectLst/>
                <a:latin typeface="+mj-lt"/>
              </a:rPr>
              <a:t> (</a:t>
            </a:r>
            <a:r>
              <a:rPr lang="en-GB" sz="1700" b="0" i="0" dirty="0" err="1">
                <a:effectLst/>
                <a:latin typeface="+mj-lt"/>
              </a:rPr>
              <a:t>l’</a:t>
            </a:r>
            <a:r>
              <a:rPr lang="en-GB" sz="1700" b="0" i="1" dirty="0" err="1">
                <a:effectLst/>
                <a:latin typeface="+mj-lt"/>
              </a:rPr>
              <a:t>acquis</a:t>
            </a:r>
            <a:r>
              <a:rPr lang="en-GB" sz="1700" b="0" i="0" dirty="0">
                <a:effectLst/>
                <a:latin typeface="+mj-lt"/>
              </a:rPr>
              <a:t>), </a:t>
            </a:r>
            <a:r>
              <a:rPr lang="en-GB" sz="1700" b="0" i="0" dirty="0" err="1">
                <a:effectLst/>
                <a:latin typeface="+mj-lt"/>
              </a:rPr>
              <a:t>nonché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l’adesione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agli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obiettivi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dell’unione</a:t>
            </a:r>
            <a:r>
              <a:rPr lang="en-GB" sz="1700" b="0" i="0" dirty="0">
                <a:effectLst/>
                <a:latin typeface="+mj-lt"/>
              </a:rPr>
              <a:t> </a:t>
            </a:r>
            <a:r>
              <a:rPr lang="en-GB" sz="1700" b="0" i="0" dirty="0" err="1">
                <a:effectLst/>
                <a:latin typeface="+mj-lt"/>
              </a:rPr>
              <a:t>politica</a:t>
            </a:r>
            <a:r>
              <a:rPr lang="en-GB" sz="1700" b="0" i="0" dirty="0">
                <a:effectLst/>
                <a:latin typeface="+mj-lt"/>
              </a:rPr>
              <a:t>, </a:t>
            </a:r>
            <a:r>
              <a:rPr lang="en-GB" sz="1700" b="0" i="0" dirty="0" err="1">
                <a:effectLst/>
                <a:latin typeface="+mj-lt"/>
              </a:rPr>
              <a:t>economica</a:t>
            </a:r>
            <a:r>
              <a:rPr lang="en-GB" sz="1700" b="0" i="0" dirty="0">
                <a:effectLst/>
                <a:latin typeface="+mj-lt"/>
              </a:rPr>
              <a:t> e </a:t>
            </a:r>
            <a:r>
              <a:rPr lang="en-GB" sz="1700" b="0" i="0" dirty="0" err="1">
                <a:effectLst/>
                <a:latin typeface="+mj-lt"/>
              </a:rPr>
              <a:t>monetaria</a:t>
            </a:r>
            <a:r>
              <a:rPr lang="en-GB" sz="1700" b="0" i="0" dirty="0">
                <a:effectLst/>
                <a:latin typeface="+mj-lt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endParaRPr lang="en-IT" sz="1700" dirty="0"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Una bilancia vintage">
            <a:extLst>
              <a:ext uri="{FF2B5EF4-FFF2-40B4-BE49-F238E27FC236}">
                <a16:creationId xmlns:a16="http://schemas.microsoft.com/office/drawing/2014/main" id="{8433D1CB-200E-F43F-5A0F-D846602CD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56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00"/>
    </mc:Choice>
    <mc:Fallback xmlns="">
      <p:transition spd="slow" advTm="646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30163F-E10E-7FA4-8A65-615AD1E8DC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713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9433"/>
    </mc:Choice>
    <mc:Fallback xmlns="">
      <p:transition spd="slow" advTm="679433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67C932-3CBD-E64A-2CC3-5F384BA12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“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Allargamento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dell’Ovest</a:t>
            </a:r>
            <a:r>
              <a:rPr lang="en-US" sz="24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a Est”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142B10-AA9F-492A-33AF-F8A03A2C4D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8600" y="1549098"/>
            <a:ext cx="7188199" cy="375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00"/>
    </mc:Choice>
    <mc:Fallback xmlns="">
      <p:transition spd="slow" advTm="1072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white certificate&#10;&#10;Description automatically generated">
            <a:extLst>
              <a:ext uri="{FF2B5EF4-FFF2-40B4-BE49-F238E27FC236}">
                <a16:creationId xmlns:a16="http://schemas.microsoft.com/office/drawing/2014/main" id="{662BC999-290E-DE2B-9F39-78111A0146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788" y="790575"/>
            <a:ext cx="3178175" cy="5273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5BA888-8025-5485-FB4D-A15BBBD3ACE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8463" y="790575"/>
            <a:ext cx="3538538" cy="52736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B28E0FB-6BA1-2EC4-3A5D-D8E59C001D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Anthony Lake, National Security Advisor </a:t>
            </a:r>
            <a:b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(Clinton Administration)</a:t>
            </a:r>
          </a:p>
        </p:txBody>
      </p:sp>
    </p:spTree>
    <p:extLst>
      <p:ext uri="{BB962C8B-B14F-4D97-AF65-F5344CB8AC3E}">
        <p14:creationId xmlns:p14="http://schemas.microsoft.com/office/powerpoint/2010/main" val="187557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500"/>
    </mc:Choice>
    <mc:Fallback xmlns="">
      <p:transition spd="slow" advTm="1535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F59F04-0DBD-0F82-99C0-9C375A100F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dirty="0" err="1"/>
              <a:t>Allargamento</a:t>
            </a:r>
            <a:r>
              <a:rPr lang="en-US" dirty="0"/>
              <a:t> </a:t>
            </a:r>
            <a:r>
              <a:rPr lang="en-US" dirty="0" err="1"/>
              <a:t>dello</a:t>
            </a:r>
            <a:r>
              <a:rPr lang="en-US" dirty="0"/>
              <a:t> </a:t>
            </a:r>
            <a:r>
              <a:rPr lang="en-US" dirty="0" err="1"/>
              <a:t>spazio</a:t>
            </a:r>
            <a:r>
              <a:rPr lang="en-US" dirty="0"/>
              <a:t> del </a:t>
            </a:r>
            <a:r>
              <a:rPr lang="en-US" dirty="0" err="1"/>
              <a:t>capitalismo</a:t>
            </a:r>
            <a:endParaRPr lang="en-US" dirty="0"/>
          </a:p>
        </p:txBody>
      </p:sp>
      <p:sp>
        <p:nvSpPr>
          <p:cNvPr id="22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51D2F9-0C7F-A4B6-5352-7F93821733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82" y="2619784"/>
            <a:ext cx="3150035" cy="36000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1732FC9-E3D6-253D-EC6E-D52550200B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908" y="2646462"/>
            <a:ext cx="3758184" cy="354668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2A0382-F463-CB82-81D9-6D0418A201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1208" y="3362815"/>
            <a:ext cx="3758184" cy="21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8000"/>
    </mc:Choice>
    <mc:Fallback xmlns="">
      <p:transition spd="slow" advTm="428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7BBE6D-2066-D5B1-54F0-D4A9B8BCB1F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9C7A24-D0D2-D57A-23C5-9DBA7D0D13C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Allargamento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dello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spazio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securitario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5534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44276-37D7-F1F1-F347-8D57C68FC9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6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00"/>
    </mc:Choice>
    <mc:Fallback xmlns="">
      <p:transition spd="slow" advTm="1177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3">
            <a:extLst>
              <a:ext uri="{FF2B5EF4-FFF2-40B4-BE49-F238E27FC236}">
                <a16:creationId xmlns:a16="http://schemas.microsoft.com/office/drawing/2014/main" id="{0288C6B4-AFC3-407F-A595-EFFD38D4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5">
            <a:extLst>
              <a:ext uri="{FF2B5EF4-FFF2-40B4-BE49-F238E27FC236}">
                <a16:creationId xmlns:a16="http://schemas.microsoft.com/office/drawing/2014/main" id="{CF236821-17FE-429B-8D2C-08E13A64EA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88900" dist="38100" algn="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Freeform: Shape 17">
            <a:extLst>
              <a:ext uri="{FF2B5EF4-FFF2-40B4-BE49-F238E27FC236}">
                <a16:creationId xmlns:a16="http://schemas.microsoft.com/office/drawing/2014/main" id="{C0BDBCD2-E081-43AB-9119-C55465E597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CDF39D-3A63-9BD7-21D0-E6C5380B73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1094" y="1161288"/>
            <a:ext cx="3438144" cy="12390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Gli allargamenti NATO</a:t>
            </a:r>
          </a:p>
        </p:txBody>
      </p:sp>
      <p:sp>
        <p:nvSpPr>
          <p:cNvPr id="21" name="Rectangle 19">
            <a:extLst>
              <a:ext uri="{FF2B5EF4-FFF2-40B4-BE49-F238E27FC236}">
                <a16:creationId xmlns:a16="http://schemas.microsoft.com/office/drawing/2014/main" id="{98E79BE4-34FE-485A-98A5-92CE8F7C4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426546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5893" y="2443480"/>
            <a:ext cx="33832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8CA1E-85F7-AB81-32A4-98D5EDC96A4F}"/>
              </a:ext>
            </a:extLst>
          </p:cNvPr>
          <p:cNvSpPr>
            <a:spLocks/>
          </p:cNvSpPr>
          <p:nvPr/>
        </p:nvSpPr>
        <p:spPr>
          <a:xfrm>
            <a:off x="371094" y="2718054"/>
            <a:ext cx="3438906" cy="3207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1999:Repubblica Ceca, l’Ungheria e la Polonia, il cosiddetto gruppo di Visegrád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2004: gruppo di Vilnius, composto da Bulgaria, Estonia, Lituania, Romania, Slovacchia e Slovenia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2009: Albania e Croazia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2017: Montenegro nel 2017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2020: Macedonia del Nord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2023: Finlandia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/>
              <a:t>2024: Svezia</a:t>
            </a:r>
            <a:endParaRPr lang="en-US" sz="1600">
              <a:effectLst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54F4E5D-0580-F104-E122-B25895DF0A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157" y="841248"/>
            <a:ext cx="6852061" cy="5276088"/>
          </a:xfrm>
          <a:prstGeom prst="rect">
            <a:avLst/>
          </a:prstGeom>
        </p:spPr>
      </p:pic>
      <p:sp>
        <p:nvSpPr>
          <p:cNvPr id="8" name="Segnaposto contenuto 7">
            <a:extLst>
              <a:ext uri="{FF2B5EF4-FFF2-40B4-BE49-F238E27FC236}">
                <a16:creationId xmlns:a16="http://schemas.microsoft.com/office/drawing/2014/main" id="{7F2F4F97-1E1B-6710-D707-7A6EBD4D0F25}"/>
              </a:ext>
            </a:extLst>
          </p:cNvPr>
          <p:cNvSpPr>
            <a:spLocks/>
          </p:cNvSpPr>
          <p:nvPr/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845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Slide Background">
            <a:extLst>
              <a:ext uri="{FF2B5EF4-FFF2-40B4-BE49-F238E27FC236}">
                <a16:creationId xmlns:a16="http://schemas.microsoft.com/office/drawing/2014/main" id="{649C91A9-84E7-4BF0-9026-62F01380D8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CE81DA-056E-0402-1136-441A2FA1E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717" y="762001"/>
            <a:ext cx="5024482" cy="1708242"/>
          </a:xfrm>
        </p:spPr>
        <p:txBody>
          <a:bodyPr anchor="ctr">
            <a:normAutofit/>
          </a:bodyPr>
          <a:lstStyle/>
          <a:p>
            <a:pPr algn="ctr"/>
            <a:r>
              <a:rPr lang="en-IT" sz="3700" dirty="0"/>
              <a:t>Perché la NATO è sopravvissuta e si è allargata?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77E3F87C-1E99-4C20-2E1B-D91D8EB360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3" y="2470244"/>
            <a:ext cx="4080361" cy="3769834"/>
          </a:xfrm>
        </p:spPr>
        <p:txBody>
          <a:bodyPr anchor="ctr">
            <a:normAutofit/>
          </a:bodyPr>
          <a:lstStyle/>
          <a:p>
            <a:r>
              <a:rPr lang="en-IT" sz="2400" dirty="0">
                <a:cs typeface="Beirut" pitchFamily="2" charset="-78"/>
              </a:rPr>
              <a:t>Permanenza logica fondante</a:t>
            </a:r>
          </a:p>
          <a:p>
            <a:r>
              <a:rPr lang="en-IT" sz="2400" dirty="0">
                <a:cs typeface="Beirut" pitchFamily="2" charset="-78"/>
              </a:rPr>
              <a:t>Ragioni geopolitiche</a:t>
            </a:r>
          </a:p>
          <a:p>
            <a:r>
              <a:rPr lang="en-IT" sz="2400" dirty="0">
                <a:cs typeface="Beirut" pitchFamily="2" charset="-78"/>
              </a:rPr>
              <a:t>Collegamento con </a:t>
            </a:r>
            <a:r>
              <a:rPr lang="en-IT" sz="2400">
                <a:cs typeface="Beirut" pitchFamily="2" charset="-78"/>
              </a:rPr>
              <a:t>allargamento democratico</a:t>
            </a:r>
            <a:endParaRPr lang="it-IT" sz="2400" dirty="0">
              <a:cs typeface="Beirut" pitchFamily="2" charset="-78"/>
            </a:endParaRPr>
          </a:p>
          <a:p>
            <a:r>
              <a:rPr lang="it-IT" sz="2400" dirty="0">
                <a:cs typeface="Beirut" pitchFamily="2" charset="-78"/>
              </a:rPr>
              <a:t>«Ritorno della guerra”</a:t>
            </a:r>
            <a:endParaRPr lang="en-IT" sz="2400" dirty="0">
              <a:cs typeface="Beirut" pitchFamily="2" charset="-78"/>
            </a:endParaRPr>
          </a:p>
          <a:p>
            <a:endParaRPr lang="en-IT" sz="2400" dirty="0">
              <a:cs typeface="Beirut" pitchFamily="2" charset="-7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B47378D-AD27-45D0-8C1C-5B1098DCC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0200" y="0"/>
            <a:ext cx="6781799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77800" dist="215900" dir="8520000" sx="94000" sy="94000" algn="t" rotWithShape="0">
              <a:srgbClr val="000000">
                <a:alpha val="14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4" descr="Inquadratura dall'alto di una rappresentazione di reti con figure stilizzate.">
            <a:extLst>
              <a:ext uri="{FF2B5EF4-FFF2-40B4-BE49-F238E27FC236}">
                <a16:creationId xmlns:a16="http://schemas.microsoft.com/office/drawing/2014/main" id="{EA3C8B99-38C6-0160-37D7-8772FD2F309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2246" y="737488"/>
            <a:ext cx="4981705" cy="538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80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666"/>
    </mc:Choice>
    <mc:Fallback xmlns="">
      <p:transition spd="slow" advTm="75366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7D3728B2-B4F8-C9CC-B78E-7A5143E81A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FE9144-7F3F-0855-ED4B-8816AB59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Lipsia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ottobre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1989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00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D81CE45-CF3C-C526-B9AF-70507ACB9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4C52CA0-5B38-BCB6-28A6-2790E033C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3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  <a:t>Günter Schabowski (1929-2015)</a:t>
            </a:r>
            <a:br>
              <a:rPr lang="en-US" sz="2300" b="0" i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</a:rPr>
            </a:br>
            <a:endParaRPr lang="en-US" sz="2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838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133"/>
    </mc:Choice>
    <mc:Fallback xmlns="">
      <p:transition spd="slow" advTm="112133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0A9BD-5697-F661-AC17-A2DB460C9A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T"/>
          </a:p>
        </p:txBody>
      </p:sp>
      <p:pic>
        <p:nvPicPr>
          <p:cNvPr id="4" name="Online Media 3" descr="Nov. 10, 1989: Celebration at the Berlin Wall">
            <a:hlinkClick r:id="" action="ppaction://media"/>
            <a:extLst>
              <a:ext uri="{FF2B5EF4-FFF2-40B4-BE49-F238E27FC236}">
                <a16:creationId xmlns:a16="http://schemas.microsoft.com/office/drawing/2014/main" id="{E40272F0-C25D-F6CD-152C-7A2DA912163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95638" y="1825625"/>
            <a:ext cx="580231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18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9">
            <a:extLst>
              <a:ext uri="{FF2B5EF4-FFF2-40B4-BE49-F238E27FC236}">
                <a16:creationId xmlns:a16="http://schemas.microsoft.com/office/drawing/2014/main" id="{DEE2AD96-B495-4E06-9291-B71706F728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3CF6D67-C5A8-4ADD-9E8E-1E38CA1D3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3">
            <a:extLst>
              <a:ext uri="{FF2B5EF4-FFF2-40B4-BE49-F238E27FC236}">
                <a16:creationId xmlns:a16="http://schemas.microsoft.com/office/drawing/2014/main" id="{86909FA0-B515-4681-B7A8-FA281D133B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C9FE86-FCC3-4A31-AA1C-C882262B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D96243B-ECED-4B71-8E06-AE9A285EA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09989E4-EFDC-4A90-A633-E0525FB413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1EB5-145D-8FEC-889B-870A5136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396" y="586855"/>
            <a:ext cx="4230100" cy="3387497"/>
          </a:xfrm>
        </p:spPr>
        <p:txBody>
          <a:bodyPr anchor="b">
            <a:normAutofit/>
          </a:bodyPr>
          <a:lstStyle/>
          <a:p>
            <a:pPr algn="r"/>
            <a:r>
              <a:rPr lang="en-IT" sz="4000" b="1">
                <a:solidFill>
                  <a:srgbClr val="FFFFFF"/>
                </a:solidFill>
              </a:rPr>
              <a:t>Dibattito storiografico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6503158" y="649480"/>
            <a:ext cx="4862447" cy="5546047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fr-FR" sz="1600" b="1" i="1" u="sng">
                <a:latin typeface="Beirut" pitchFamily="2" charset="-78"/>
                <a:cs typeface="Beirut" pitchFamily="2" charset="-78"/>
              </a:rPr>
              <a:t>1. Nuovo pensiero e nuove personalità</a:t>
            </a:r>
          </a:p>
          <a:p>
            <a:pPr marL="0" indent="0">
              <a:buNone/>
            </a:pPr>
            <a:endParaRPr lang="fr-FR" sz="1600">
              <a:latin typeface="Beirut" pitchFamily="2" charset="-78"/>
              <a:cs typeface="Beirut" pitchFamily="2" charset="-78"/>
            </a:endParaRPr>
          </a:p>
          <a:p>
            <a:pPr marL="0" indent="0">
              <a:buNone/>
            </a:pPr>
            <a:r>
              <a:rPr lang="fr-FR" sz="1600">
                <a:latin typeface="Beirut" pitchFamily="2" charset="-78"/>
                <a:cs typeface="Beirut" pitchFamily="2" charset="-78"/>
              </a:rPr>
              <a:t>Ruolo degli Stati Uniti nel porre fine al conflitto (Reagan?)</a:t>
            </a:r>
          </a:p>
          <a:p>
            <a:pPr marL="0" indent="0">
              <a:buNone/>
            </a:pPr>
            <a:r>
              <a:rPr lang="fr-FR" sz="1600">
                <a:latin typeface="Beirut" pitchFamily="2" charset="-78"/>
                <a:cs typeface="Beirut" pitchFamily="2" charset="-78"/>
              </a:rPr>
              <a:t>Ruolo dell'URSS nella fine del conflitto (Gorbaciov)</a:t>
            </a:r>
          </a:p>
          <a:p>
            <a:pPr marL="0" indent="0">
              <a:buNone/>
            </a:pPr>
            <a:endParaRPr lang="fr-FR" sz="1600">
              <a:latin typeface="Beirut" pitchFamily="2" charset="-78"/>
              <a:cs typeface="Beirut" pitchFamily="2" charset="-78"/>
            </a:endParaRPr>
          </a:p>
          <a:p>
            <a:pPr marL="0" indent="0">
              <a:buNone/>
            </a:pPr>
            <a:endParaRPr lang="fr-FR" sz="1600">
              <a:latin typeface="Beirut" pitchFamily="2" charset="-78"/>
              <a:cs typeface="Beirut" pitchFamily="2" charset="-78"/>
            </a:endParaRPr>
          </a:p>
          <a:p>
            <a:pPr marL="0" indent="0">
              <a:buNone/>
            </a:pPr>
            <a:r>
              <a:rPr lang="fr-FR" sz="1600" b="1" i="1" u="sng">
                <a:latin typeface="Beirut" pitchFamily="2" charset="-78"/>
                <a:cs typeface="Beirut" pitchFamily="2" charset="-78"/>
              </a:rPr>
              <a:t>2. Istituzioni/movimenti/ideologie transnazionali</a:t>
            </a:r>
          </a:p>
          <a:p>
            <a:pPr marL="0" indent="0">
              <a:buNone/>
            </a:pPr>
            <a:endParaRPr lang="fr-FR" sz="1600">
              <a:latin typeface="Beirut" pitchFamily="2" charset="-78"/>
              <a:cs typeface="Beirut" pitchFamily="2" charset="-78"/>
            </a:endParaRPr>
          </a:p>
          <a:p>
            <a:pPr marL="0" indent="0">
              <a:buNone/>
            </a:pPr>
            <a:r>
              <a:rPr lang="fr-FR" sz="1600">
                <a:latin typeface="Beirut" pitchFamily="2" charset="-78"/>
                <a:cs typeface="Beirut" pitchFamily="2" charset="-78"/>
              </a:rPr>
              <a:t>Ambiente</a:t>
            </a:r>
          </a:p>
          <a:p>
            <a:pPr marL="0" indent="0">
              <a:buNone/>
            </a:pPr>
            <a:r>
              <a:rPr lang="fr-FR" sz="1600">
                <a:latin typeface="Beirut" pitchFamily="2" charset="-78"/>
                <a:cs typeface="Beirut" pitchFamily="2" charset="-78"/>
              </a:rPr>
              <a:t>Antinuclearismo</a:t>
            </a:r>
          </a:p>
          <a:p>
            <a:pPr marL="0" indent="0">
              <a:buNone/>
            </a:pPr>
            <a:r>
              <a:rPr lang="fr-FR" sz="1600">
                <a:latin typeface="Beirut" pitchFamily="2" charset="-78"/>
                <a:cs typeface="Beirut" pitchFamily="2" charset="-78"/>
              </a:rPr>
              <a:t>Solidarnosc</a:t>
            </a:r>
          </a:p>
          <a:p>
            <a:pPr marL="0" indent="0">
              <a:buNone/>
            </a:pPr>
            <a:r>
              <a:rPr lang="fr-FR" sz="1600">
                <a:latin typeface="Beirut" pitchFamily="2" charset="-78"/>
                <a:cs typeface="Beirut" pitchFamily="2" charset="-78"/>
              </a:rPr>
              <a:t>Neoliberismo</a:t>
            </a:r>
          </a:p>
          <a:p>
            <a:pPr marL="0" indent="0">
              <a:buNone/>
            </a:pPr>
            <a:endParaRPr lang="fr-FR" sz="1600">
              <a:latin typeface="Beirut" pitchFamily="2" charset="-78"/>
              <a:cs typeface="Beirut" pitchFamily="2" charset="-78"/>
            </a:endParaRPr>
          </a:p>
          <a:p>
            <a:pPr marL="0" indent="0">
              <a:buNone/>
            </a:pPr>
            <a:r>
              <a:rPr lang="fr-FR" sz="1600" b="1" i="1" u="sng">
                <a:latin typeface="Beirut" pitchFamily="2" charset="-78"/>
                <a:cs typeface="Beirut" pitchFamily="2" charset="-78"/>
              </a:rPr>
              <a:t>3. Il ruolo dell'Europa</a:t>
            </a:r>
          </a:p>
        </p:txBody>
      </p:sp>
    </p:spTree>
    <p:extLst>
      <p:ext uri="{BB962C8B-B14F-4D97-AF65-F5344CB8AC3E}">
        <p14:creationId xmlns:p14="http://schemas.microsoft.com/office/powerpoint/2010/main" val="175241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833"/>
    </mc:Choice>
    <mc:Fallback xmlns="">
      <p:transition spd="slow" advTm="18283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E700A8-AE52-4017-8C7E-C20956F74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8F530DA-C7D1-4968-8F8A-8700C2BB2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98181" y="2951485"/>
            <a:ext cx="3795840" cy="2786218"/>
          </a:xfrm>
          <a:prstGeom prst="ellipse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/>
            <a:r>
              <a:rPr lang="en-US" sz="3400" b="1" i="1" dirty="0"/>
              <a:t>Nuovo </a:t>
            </a:r>
            <a:r>
              <a:rPr lang="en-US" sz="3400" b="1" i="1" dirty="0" err="1"/>
              <a:t>pensiero</a:t>
            </a:r>
            <a:r>
              <a:rPr lang="en-US" sz="3400" b="1" i="1" dirty="0"/>
              <a:t> e </a:t>
            </a:r>
            <a:r>
              <a:rPr lang="en-US" sz="3400" b="1" i="1" dirty="0" err="1"/>
              <a:t>nuove</a:t>
            </a:r>
            <a:r>
              <a:rPr lang="en-US" sz="3400" b="1" i="1" dirty="0"/>
              <a:t> </a:t>
            </a:r>
            <a:r>
              <a:rPr lang="en-US" sz="3400" b="1" i="1" dirty="0" err="1"/>
              <a:t>personalità</a:t>
            </a:r>
            <a:endParaRPr lang="en-US" sz="3400" b="1" i="1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5359151" y="895610"/>
            <a:ext cx="6107166" cy="50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01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66"/>
    </mc:Choice>
    <mc:Fallback xmlns="">
      <p:transition spd="slow" advTm="10866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57188"/>
            <a:ext cx="4862848" cy="5569291"/>
          </a:xfrm>
        </p:spPr>
        <p:txBody>
          <a:bodyPr>
            <a:normAutofit/>
          </a:bodyPr>
          <a:lstStyle/>
          <a:p>
            <a:r>
              <a:rPr lang="fr-FR" sz="5200"/>
              <a:t>Ronald Reagan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C62D81E9-77C5-7697-9612-F0566DB98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4618544"/>
              </p:ext>
            </p:extLst>
          </p:nvPr>
        </p:nvGraphicFramePr>
        <p:xfrm>
          <a:off x="6099048" y="621792"/>
          <a:ext cx="525780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849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133"/>
    </mc:Choice>
    <mc:Fallback xmlns="">
      <p:transition spd="slow" advTm="79133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834</TotalTime>
  <Words>722</Words>
  <Application>Microsoft Macintosh PowerPoint</Application>
  <PresentationFormat>Widescreen</PresentationFormat>
  <Paragraphs>104</Paragraphs>
  <Slides>31</Slides>
  <Notes>14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7" baseType="lpstr">
      <vt:lpstr>Aptos</vt:lpstr>
      <vt:lpstr>Aptos Display</vt:lpstr>
      <vt:lpstr>Arial</vt:lpstr>
      <vt:lpstr>Beirut</vt:lpstr>
      <vt:lpstr>Calibri</vt:lpstr>
      <vt:lpstr>Office Theme</vt:lpstr>
      <vt:lpstr>Post-Guerra fredda: il tramonto delle alternative</vt:lpstr>
      <vt:lpstr>Temi della lezione</vt:lpstr>
      <vt:lpstr>Presentazione standard di PowerPoint</vt:lpstr>
      <vt:lpstr>Lipsia, ottobre 1989</vt:lpstr>
      <vt:lpstr>Günter Schabowski (1929-2015) </vt:lpstr>
      <vt:lpstr>Presentazione standard di PowerPoint</vt:lpstr>
      <vt:lpstr>Dibattito storiografico</vt:lpstr>
      <vt:lpstr>Nuovo pensiero e nuove personalità</vt:lpstr>
      <vt:lpstr>Ronald Reagan</vt:lpstr>
      <vt:lpstr>Reagan, Fase II</vt:lpstr>
      <vt:lpstr>Cosa ha reso possibile questo cambiamento?</vt:lpstr>
      <vt:lpstr>Michael Gorbachev</vt:lpstr>
      <vt:lpstr>Istituzioni/movimenti/ideologie transnazionali </vt:lpstr>
      <vt:lpstr>Presentazione standard di PowerPoint</vt:lpstr>
      <vt:lpstr>Il ruolo dell’Europa occidentale</vt:lpstr>
      <vt:lpstr>Presentazione standard di PowerPoint</vt:lpstr>
      <vt:lpstr>Ostpolitik e sviluppo dell'intederpendenza economica</vt:lpstr>
      <vt:lpstr>Domanda</vt:lpstr>
      <vt:lpstr>Presentazione standard di PowerPoint</vt:lpstr>
      <vt:lpstr>Spiegazioni plurime</vt:lpstr>
      <vt:lpstr>I tre allargamenti: spazio democratico, spazio del capitalismo, spazio securitario </vt:lpstr>
      <vt:lpstr>La riunificazione tedesca </vt:lpstr>
      <vt:lpstr>Allargamento UE, “Big Bang” 2004</vt:lpstr>
      <vt:lpstr>I criteri di Copenaghen </vt:lpstr>
      <vt:lpstr>Presentazione standard di PowerPoint</vt:lpstr>
      <vt:lpstr>“Allargamento dell’Ovest a Est”</vt:lpstr>
      <vt:lpstr>Anthony Lake, National Security Advisor  (Clinton Administration)</vt:lpstr>
      <vt:lpstr>Allargamento dello spazio del capitalismo</vt:lpstr>
      <vt:lpstr>Allargamento dello spazio securitario</vt:lpstr>
      <vt:lpstr>Gli allargamenti NATO</vt:lpstr>
      <vt:lpstr>Perché la NATO è sopravvissuta e si è allargata?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L’Europa incompiuta. Sfide e dilemmi nel mondo post-guerra fredda</dc:title>
  <dc:creator>Alessandra Bitumi</dc:creator>
  <cp:lastModifiedBy>Alessandra Bitumi</cp:lastModifiedBy>
  <cp:revision>12</cp:revision>
  <dcterms:created xsi:type="dcterms:W3CDTF">2024-04-01T19:12:40Z</dcterms:created>
  <dcterms:modified xsi:type="dcterms:W3CDTF">2024-04-10T10:12:47Z</dcterms:modified>
</cp:coreProperties>
</file>