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50" r:id="rId3"/>
    <p:sldId id="354" r:id="rId4"/>
    <p:sldId id="356" r:id="rId5"/>
    <p:sldId id="357" r:id="rId6"/>
    <p:sldId id="358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1B93"/>
    <a:srgbClr val="8089FF"/>
    <a:srgbClr val="424242"/>
    <a:srgbClr val="712178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5"/>
    <p:restoredTop sz="94146"/>
  </p:normalViewPr>
  <p:slideViewPr>
    <p:cSldViewPr snapToGrid="0">
      <p:cViewPr varScale="1">
        <p:scale>
          <a:sx n="87" d="100"/>
          <a:sy n="87" d="100"/>
        </p:scale>
        <p:origin x="208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02/11/25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b="1" dirty="0">
                <a:solidFill>
                  <a:srgbClr val="521B93"/>
                </a:solidFill>
              </a:rPr>
              <a:t>1.1. Storia del tempo presente. Introduzione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del tempo presente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2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4">
            <a:extLst>
              <a:ext uri="{FF2B5EF4-FFF2-40B4-BE49-F238E27FC236}">
                <a16:creationId xmlns:a16="http://schemas.microsoft.com/office/drawing/2014/main" id="{C297E135-4A4C-BF8F-423D-F48A5BAC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 </a:t>
            </a:r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Unità 1.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 una definizione del tempo presente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521B9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Introduzione al corso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Pensare il tempo presente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Regimi di storicità: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magistra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vitae, futurismo, presentismo, antropocene (I)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Regimi di storicità: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magistra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vitae, futurismo, presentismo, antropocene (II)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Regimi di storicità: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magistra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vitae, futurismo, presentismo, antropocene (III)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L’era del testimone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Unità 2.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 presente al passato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521B9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fonti del tempo presente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Vecchi e nuovi media 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Super-eroi? L’11 settembre 2001 nei fumetti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“guerra delle statue” (I): </a:t>
            </a:r>
            <a:r>
              <a:rPr lang="it-IT" sz="1800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Cancel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Culture?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“guerra delle statue” (II): Lenin a pezzi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Raccontare il Covid-19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origini del fascismo in una serie TV: </a:t>
            </a:r>
            <a:r>
              <a:rPr lang="it-IT" sz="1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M, il figlio del secolo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(2025)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Archeologia del presente: la mostra </a:t>
            </a:r>
            <a:r>
              <a:rPr lang="it-IT" sz="180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Trésors</a:t>
            </a:r>
            <a:r>
              <a:rPr lang="it-IT" sz="1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sauvés</a:t>
            </a:r>
            <a:r>
              <a:rPr lang="it-IT" sz="1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Gaza. 5000 ans d’histoire </a:t>
            </a: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(2025)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Post-verità, false notizie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0664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4">
            <a:extLst>
              <a:ext uri="{FF2B5EF4-FFF2-40B4-BE49-F238E27FC236}">
                <a16:creationId xmlns:a16="http://schemas.microsoft.com/office/drawing/2014/main" id="{C297E135-4A4C-BF8F-423D-F48A5BAC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521B9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 Definire il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tempo presente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i="1" dirty="0">
                <a:solidFill>
                  <a:srgbClr val="521B9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regimi di storicità (François </a:t>
            </a:r>
            <a:r>
              <a:rPr lang="it-IT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Hartog</a:t>
            </a: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i="1" dirty="0">
              <a:solidFill>
                <a:srgbClr val="521B9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II. Come si studia il tempo presente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le fonti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la letteratura critica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la scelta dei «casi studio»</a:t>
            </a:r>
            <a:endParaRPr lang="it-I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0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4">
            <a:extLst>
              <a:ext uri="{FF2B5EF4-FFF2-40B4-BE49-F238E27FC236}">
                <a16:creationId xmlns:a16="http://schemas.microsoft.com/office/drawing/2014/main" id="{C297E135-4A4C-BF8F-423D-F48A5BAC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805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8" name="Picture 4" descr="Regimi di storicità. Presentismo e esperienze del tempo">
            <a:extLst>
              <a:ext uri="{FF2B5EF4-FFF2-40B4-BE49-F238E27FC236}">
                <a16:creationId xmlns:a16="http://schemas.microsoft.com/office/drawing/2014/main" id="{BF9BDF75-0E6F-248D-947D-C70EC6AB4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745" y="114300"/>
            <a:ext cx="4749800" cy="6629400"/>
          </a:xfrm>
          <a:prstGeom prst="rect">
            <a:avLst/>
          </a:prstGeom>
          <a:noFill/>
          <a:ln w="19050">
            <a:solidFill>
              <a:srgbClr val="8089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2C05B5C-289D-45FE-E62F-B52F99047F10}"/>
              </a:ext>
            </a:extLst>
          </p:cNvPr>
          <p:cNvSpPr txBox="1"/>
          <p:nvPr/>
        </p:nvSpPr>
        <p:spPr>
          <a:xfrm>
            <a:off x="4940400" y="704740"/>
            <a:ext cx="63716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di storicità: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modo in cui le società articolano il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rapporto tra passato, presente e futuro</a:t>
            </a:r>
          </a:p>
          <a:p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passatista</a:t>
            </a:r>
          </a:p>
          <a:p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modernista</a:t>
            </a:r>
          </a:p>
          <a:p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presentista</a:t>
            </a:r>
          </a:p>
          <a:p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Antropocene</a:t>
            </a:r>
          </a:p>
        </p:txBody>
      </p:sp>
    </p:spTree>
    <p:extLst>
      <p:ext uri="{BB962C8B-B14F-4D97-AF65-F5344CB8AC3E}">
        <p14:creationId xmlns:p14="http://schemas.microsoft.com/office/powerpoint/2010/main" val="295159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4">
            <a:extLst>
              <a:ext uri="{FF2B5EF4-FFF2-40B4-BE49-F238E27FC236}">
                <a16:creationId xmlns:a16="http://schemas.microsoft.com/office/drawing/2014/main" id="{C297E135-4A4C-BF8F-423D-F48A5BAC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3E5959FE-08A3-FE7F-16C7-F5C79C533E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Super-eroi? L’</a:t>
            </a:r>
            <a:r>
              <a:rPr lang="it-IT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settembre 2001 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nei </a:t>
            </a:r>
            <a:r>
              <a:rPr lang="it-IT" sz="28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fumetti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“guerra delle </a:t>
            </a:r>
            <a:r>
              <a:rPr lang="it-IT" sz="28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statue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(I): </a:t>
            </a:r>
            <a:r>
              <a:rPr lang="it-IT" sz="2800" b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Cancel</a:t>
            </a: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Culture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2800" dirty="0">
              <a:solidFill>
                <a:srgbClr val="282828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“guerra delle </a:t>
            </a:r>
            <a:r>
              <a:rPr lang="it-IT" sz="28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statue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(II): </a:t>
            </a: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Lenin a pezzi</a:t>
            </a:r>
            <a:endParaRPr lang="it-IT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dirty="0">
              <a:solidFill>
                <a:srgbClr val="28282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Raccontare il </a:t>
            </a: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Covid-19</a:t>
            </a:r>
            <a:endParaRPr lang="it-IT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dirty="0">
              <a:solidFill>
                <a:srgbClr val="28282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</a:t>
            </a: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origini del fascismo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una </a:t>
            </a:r>
            <a:r>
              <a:rPr lang="it-IT" sz="28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serie TV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M, il figlio del secolo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(2025)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2800" dirty="0">
              <a:solidFill>
                <a:srgbClr val="282828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Archeologia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del presente: la mostra </a:t>
            </a:r>
            <a:r>
              <a:rPr lang="it-IT" sz="280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Trésors</a:t>
            </a:r>
            <a:r>
              <a:rPr lang="it-IT" sz="2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sauvés</a:t>
            </a:r>
            <a:r>
              <a:rPr lang="it-IT" sz="2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it-IT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Gaza</a:t>
            </a:r>
            <a:r>
              <a:rPr lang="it-IT" sz="280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5000 ans d’histoire 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(2025)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2800" dirty="0">
              <a:solidFill>
                <a:srgbClr val="282828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Post-verità</a:t>
            </a:r>
            <a:r>
              <a:rPr lang="it-IT" sz="280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b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false notizie</a:t>
            </a:r>
            <a:endParaRPr lang="it-IT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0212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4">
            <a:extLst>
              <a:ext uri="{FF2B5EF4-FFF2-40B4-BE49-F238E27FC236}">
                <a16:creationId xmlns:a16="http://schemas.microsoft.com/office/drawing/2014/main" id="{C297E135-4A4C-BF8F-423D-F48A5BAC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805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440CDF1-3575-E4C1-AA2A-E1A0EBEEE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4542" y="114300"/>
            <a:ext cx="4305300" cy="6629400"/>
          </a:xfrm>
          <a:prstGeom prst="rect">
            <a:avLst/>
          </a:prstGeom>
          <a:noFill/>
          <a:ln w="19050">
            <a:solidFill>
              <a:srgbClr val="8089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L&amp;#39;età dell&amp;#39;oblio. Sulle rimozioni del &amp;#39;900">
            <a:extLst>
              <a:ext uri="{FF2B5EF4-FFF2-40B4-BE49-F238E27FC236}">
                <a16:creationId xmlns:a16="http://schemas.microsoft.com/office/drawing/2014/main" id="{E84C4DB1-6352-6D4D-1182-6669E7FAE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2160" y="114300"/>
            <a:ext cx="4279900" cy="6629400"/>
          </a:xfrm>
          <a:prstGeom prst="rect">
            <a:avLst/>
          </a:prstGeom>
          <a:noFill/>
          <a:ln w="19050">
            <a:solidFill>
              <a:srgbClr val="8089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283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3503</TotalTime>
  <Words>312</Words>
  <Application>Microsoft Macintosh PowerPoint</Application>
  <PresentationFormat>Widescreen</PresentationFormat>
  <Paragraphs>61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Tema di Office</vt:lpstr>
      <vt:lpstr>1.1. Storia del tempo presente. Introduzione</vt:lpstr>
      <vt:lpstr>Programma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85</cp:revision>
  <dcterms:created xsi:type="dcterms:W3CDTF">2025-05-28T06:59:09Z</dcterms:created>
  <dcterms:modified xsi:type="dcterms:W3CDTF">2025-11-02T19:51:14Z</dcterms:modified>
</cp:coreProperties>
</file>