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388" r:id="rId3"/>
    <p:sldId id="263" r:id="rId4"/>
    <p:sldId id="389" r:id="rId5"/>
    <p:sldId id="390" r:id="rId6"/>
    <p:sldId id="261" r:id="rId7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78"/>
  </p:normalViewPr>
  <p:slideViewPr>
    <p:cSldViewPr snapToGrid="0">
      <p:cViewPr varScale="1">
        <p:scale>
          <a:sx n="113" d="100"/>
          <a:sy n="113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C0E46-E4C7-4FE7-BFF9-6D8222E1B4AE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EF022BB-EA1B-47CF-A81C-080DDC2061E7}">
      <dgm:prSet/>
      <dgm:spPr/>
      <dgm:t>
        <a:bodyPr/>
        <a:lstStyle/>
        <a:p>
          <a:r>
            <a:rPr lang="en-US"/>
            <a:t>Forme di vita</a:t>
          </a:r>
        </a:p>
      </dgm:t>
    </dgm:pt>
    <dgm:pt modelId="{E0859F63-04C2-4EF8-B4DE-7F9AB583B0FC}" type="parTrans" cxnId="{2D7CFE40-BF1C-4561-91DA-9C06BD61BB59}">
      <dgm:prSet/>
      <dgm:spPr/>
      <dgm:t>
        <a:bodyPr/>
        <a:lstStyle/>
        <a:p>
          <a:endParaRPr lang="en-US"/>
        </a:p>
      </dgm:t>
    </dgm:pt>
    <dgm:pt modelId="{466EFDF4-8E99-443B-A73D-E4B56AC36F52}" type="sibTrans" cxnId="{2D7CFE40-BF1C-4561-91DA-9C06BD61BB59}">
      <dgm:prSet/>
      <dgm:spPr/>
      <dgm:t>
        <a:bodyPr/>
        <a:lstStyle/>
        <a:p>
          <a:endParaRPr lang="en-US"/>
        </a:p>
      </dgm:t>
    </dgm:pt>
    <dgm:pt modelId="{3493C030-0596-4A23-B5AE-E5A76991B23C}">
      <dgm:prSet/>
      <dgm:spPr/>
      <dgm:t>
        <a:bodyPr/>
        <a:lstStyle/>
        <a:p>
          <a:r>
            <a:rPr lang="en-US"/>
            <a:t>Spiritualità</a:t>
          </a:r>
        </a:p>
      </dgm:t>
    </dgm:pt>
    <dgm:pt modelId="{EA1C33CC-375B-4548-A560-B43DB72C14A2}" type="parTrans" cxnId="{E5610221-E8AA-4A20-846D-D16E6FE477D9}">
      <dgm:prSet/>
      <dgm:spPr/>
      <dgm:t>
        <a:bodyPr/>
        <a:lstStyle/>
        <a:p>
          <a:endParaRPr lang="en-US"/>
        </a:p>
      </dgm:t>
    </dgm:pt>
    <dgm:pt modelId="{5E91B873-8487-4991-9FD1-FEEFBC6961C4}" type="sibTrans" cxnId="{E5610221-E8AA-4A20-846D-D16E6FE477D9}">
      <dgm:prSet/>
      <dgm:spPr/>
      <dgm:t>
        <a:bodyPr/>
        <a:lstStyle/>
        <a:p>
          <a:endParaRPr lang="en-US"/>
        </a:p>
      </dgm:t>
    </dgm:pt>
    <dgm:pt modelId="{790A06DE-2DC5-4937-84D8-4CA9E17D8F2A}">
      <dgm:prSet/>
      <dgm:spPr/>
      <dgm:t>
        <a:bodyPr/>
        <a:lstStyle/>
        <a:p>
          <a:r>
            <a:rPr lang="en-US"/>
            <a:t>Ruoli pubblici</a:t>
          </a:r>
        </a:p>
      </dgm:t>
    </dgm:pt>
    <dgm:pt modelId="{9CBA5CC1-FA16-4E49-B9E9-3D3700BB3E84}" type="parTrans" cxnId="{4221A060-5896-4E5F-BC80-D371AF8946B3}">
      <dgm:prSet/>
      <dgm:spPr/>
      <dgm:t>
        <a:bodyPr/>
        <a:lstStyle/>
        <a:p>
          <a:endParaRPr lang="en-US"/>
        </a:p>
      </dgm:t>
    </dgm:pt>
    <dgm:pt modelId="{6833A84C-6F79-4795-B594-73CBA1A59FE9}" type="sibTrans" cxnId="{4221A060-5896-4E5F-BC80-D371AF8946B3}">
      <dgm:prSet/>
      <dgm:spPr/>
      <dgm:t>
        <a:bodyPr/>
        <a:lstStyle/>
        <a:p>
          <a:endParaRPr lang="en-US"/>
        </a:p>
      </dgm:t>
    </dgm:pt>
    <dgm:pt modelId="{0848F608-3D5F-C347-9E8D-E223940EFCB7}" type="pres">
      <dgm:prSet presAssocID="{205C0E46-E4C7-4FE7-BFF9-6D8222E1B4AE}" presName="linear" presStyleCnt="0">
        <dgm:presLayoutVars>
          <dgm:dir/>
          <dgm:animLvl val="lvl"/>
          <dgm:resizeHandles val="exact"/>
        </dgm:presLayoutVars>
      </dgm:prSet>
      <dgm:spPr/>
    </dgm:pt>
    <dgm:pt modelId="{F8D1F6BC-4834-EE4B-AD1E-0957C664F52A}" type="pres">
      <dgm:prSet presAssocID="{8EF022BB-EA1B-47CF-A81C-080DDC2061E7}" presName="parentLin" presStyleCnt="0"/>
      <dgm:spPr/>
    </dgm:pt>
    <dgm:pt modelId="{A7CBF9C1-F3EA-FD4D-AF1A-F9640E5F17BE}" type="pres">
      <dgm:prSet presAssocID="{8EF022BB-EA1B-47CF-A81C-080DDC2061E7}" presName="parentLeftMargin" presStyleLbl="node1" presStyleIdx="0" presStyleCnt="3"/>
      <dgm:spPr/>
    </dgm:pt>
    <dgm:pt modelId="{7C5C4B65-EBAD-B148-8AFD-103515A75A0A}" type="pres">
      <dgm:prSet presAssocID="{8EF022BB-EA1B-47CF-A81C-080DDC2061E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0B0B51B-AED9-3B46-B43E-315EB4401B7A}" type="pres">
      <dgm:prSet presAssocID="{8EF022BB-EA1B-47CF-A81C-080DDC2061E7}" presName="negativeSpace" presStyleCnt="0"/>
      <dgm:spPr/>
    </dgm:pt>
    <dgm:pt modelId="{5E621BBC-B134-D342-B9DA-D69BEAFD32A0}" type="pres">
      <dgm:prSet presAssocID="{8EF022BB-EA1B-47CF-A81C-080DDC2061E7}" presName="childText" presStyleLbl="conFgAcc1" presStyleIdx="0" presStyleCnt="3">
        <dgm:presLayoutVars>
          <dgm:bulletEnabled val="1"/>
        </dgm:presLayoutVars>
      </dgm:prSet>
      <dgm:spPr/>
    </dgm:pt>
    <dgm:pt modelId="{7DBC4C0B-3FAC-4D46-85A0-FF3DD9D03BEF}" type="pres">
      <dgm:prSet presAssocID="{466EFDF4-8E99-443B-A73D-E4B56AC36F52}" presName="spaceBetweenRectangles" presStyleCnt="0"/>
      <dgm:spPr/>
    </dgm:pt>
    <dgm:pt modelId="{6E9B1B21-A4C4-6443-BE1C-913032A9C3D0}" type="pres">
      <dgm:prSet presAssocID="{3493C030-0596-4A23-B5AE-E5A76991B23C}" presName="parentLin" presStyleCnt="0"/>
      <dgm:spPr/>
    </dgm:pt>
    <dgm:pt modelId="{6A76AEAC-213F-7D4E-A577-A3FBD5A79263}" type="pres">
      <dgm:prSet presAssocID="{3493C030-0596-4A23-B5AE-E5A76991B23C}" presName="parentLeftMargin" presStyleLbl="node1" presStyleIdx="0" presStyleCnt="3"/>
      <dgm:spPr/>
    </dgm:pt>
    <dgm:pt modelId="{F7611327-B447-4341-A5B9-853ABDC2544A}" type="pres">
      <dgm:prSet presAssocID="{3493C030-0596-4A23-B5AE-E5A76991B2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9BBF463-0C12-6946-993A-F0A982EAF682}" type="pres">
      <dgm:prSet presAssocID="{3493C030-0596-4A23-B5AE-E5A76991B23C}" presName="negativeSpace" presStyleCnt="0"/>
      <dgm:spPr/>
    </dgm:pt>
    <dgm:pt modelId="{A293A6F7-A809-7646-AEF6-34AF33C1325D}" type="pres">
      <dgm:prSet presAssocID="{3493C030-0596-4A23-B5AE-E5A76991B23C}" presName="childText" presStyleLbl="conFgAcc1" presStyleIdx="1" presStyleCnt="3">
        <dgm:presLayoutVars>
          <dgm:bulletEnabled val="1"/>
        </dgm:presLayoutVars>
      </dgm:prSet>
      <dgm:spPr/>
    </dgm:pt>
    <dgm:pt modelId="{D611DE5D-9F05-E14C-9E77-1E0648AC102D}" type="pres">
      <dgm:prSet presAssocID="{5E91B873-8487-4991-9FD1-FEEFBC6961C4}" presName="spaceBetweenRectangles" presStyleCnt="0"/>
      <dgm:spPr/>
    </dgm:pt>
    <dgm:pt modelId="{DB9D7A77-72B1-5E42-AAD5-E0AFCAA6CC9C}" type="pres">
      <dgm:prSet presAssocID="{790A06DE-2DC5-4937-84D8-4CA9E17D8F2A}" presName="parentLin" presStyleCnt="0"/>
      <dgm:spPr/>
    </dgm:pt>
    <dgm:pt modelId="{1A32843D-F9BB-7E44-B05B-7331CFBF77F5}" type="pres">
      <dgm:prSet presAssocID="{790A06DE-2DC5-4937-84D8-4CA9E17D8F2A}" presName="parentLeftMargin" presStyleLbl="node1" presStyleIdx="1" presStyleCnt="3"/>
      <dgm:spPr/>
    </dgm:pt>
    <dgm:pt modelId="{7B9437E5-4272-ED4D-9A7F-434C785DE649}" type="pres">
      <dgm:prSet presAssocID="{790A06DE-2DC5-4937-84D8-4CA9E17D8F2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C16CD79-0C9F-AC46-8FC6-192010D61D61}" type="pres">
      <dgm:prSet presAssocID="{790A06DE-2DC5-4937-84D8-4CA9E17D8F2A}" presName="negativeSpace" presStyleCnt="0"/>
      <dgm:spPr/>
    </dgm:pt>
    <dgm:pt modelId="{4233B839-AB83-A448-80D6-AC2AA33F9762}" type="pres">
      <dgm:prSet presAssocID="{790A06DE-2DC5-4937-84D8-4CA9E17D8F2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5610221-E8AA-4A20-846D-D16E6FE477D9}" srcId="{205C0E46-E4C7-4FE7-BFF9-6D8222E1B4AE}" destId="{3493C030-0596-4A23-B5AE-E5A76991B23C}" srcOrd="1" destOrd="0" parTransId="{EA1C33CC-375B-4548-A560-B43DB72C14A2}" sibTransId="{5E91B873-8487-4991-9FD1-FEEFBC6961C4}"/>
    <dgm:cxn modelId="{82399A34-CC61-4E41-B8BA-65D82A9A85A2}" type="presOf" srcId="{3493C030-0596-4A23-B5AE-E5A76991B23C}" destId="{F7611327-B447-4341-A5B9-853ABDC2544A}" srcOrd="1" destOrd="0" presId="urn:microsoft.com/office/officeart/2005/8/layout/list1"/>
    <dgm:cxn modelId="{2D7CFE40-BF1C-4561-91DA-9C06BD61BB59}" srcId="{205C0E46-E4C7-4FE7-BFF9-6D8222E1B4AE}" destId="{8EF022BB-EA1B-47CF-A81C-080DDC2061E7}" srcOrd="0" destOrd="0" parTransId="{E0859F63-04C2-4EF8-B4DE-7F9AB583B0FC}" sibTransId="{466EFDF4-8E99-443B-A73D-E4B56AC36F52}"/>
    <dgm:cxn modelId="{5071B74B-B9F0-C746-85B9-70040DC1A941}" type="presOf" srcId="{790A06DE-2DC5-4937-84D8-4CA9E17D8F2A}" destId="{1A32843D-F9BB-7E44-B05B-7331CFBF77F5}" srcOrd="0" destOrd="0" presId="urn:microsoft.com/office/officeart/2005/8/layout/list1"/>
    <dgm:cxn modelId="{11811156-BAA9-6149-AE6F-5231832F8800}" type="presOf" srcId="{790A06DE-2DC5-4937-84D8-4CA9E17D8F2A}" destId="{7B9437E5-4272-ED4D-9A7F-434C785DE649}" srcOrd="1" destOrd="0" presId="urn:microsoft.com/office/officeart/2005/8/layout/list1"/>
    <dgm:cxn modelId="{4221A060-5896-4E5F-BC80-D371AF8946B3}" srcId="{205C0E46-E4C7-4FE7-BFF9-6D8222E1B4AE}" destId="{790A06DE-2DC5-4937-84D8-4CA9E17D8F2A}" srcOrd="2" destOrd="0" parTransId="{9CBA5CC1-FA16-4E49-B9E9-3D3700BB3E84}" sibTransId="{6833A84C-6F79-4795-B594-73CBA1A59FE9}"/>
    <dgm:cxn modelId="{077998A2-FD89-7A46-839F-5ADB341967FF}" type="presOf" srcId="{3493C030-0596-4A23-B5AE-E5A76991B23C}" destId="{6A76AEAC-213F-7D4E-A577-A3FBD5A79263}" srcOrd="0" destOrd="0" presId="urn:microsoft.com/office/officeart/2005/8/layout/list1"/>
    <dgm:cxn modelId="{30DA38A9-DA50-2E47-99CC-55FB59B2399B}" type="presOf" srcId="{8EF022BB-EA1B-47CF-A81C-080DDC2061E7}" destId="{7C5C4B65-EBAD-B148-8AFD-103515A75A0A}" srcOrd="1" destOrd="0" presId="urn:microsoft.com/office/officeart/2005/8/layout/list1"/>
    <dgm:cxn modelId="{0DDD5AB4-BDAB-1A41-BDD4-B1A94727C7EB}" type="presOf" srcId="{8EF022BB-EA1B-47CF-A81C-080DDC2061E7}" destId="{A7CBF9C1-F3EA-FD4D-AF1A-F9640E5F17BE}" srcOrd="0" destOrd="0" presId="urn:microsoft.com/office/officeart/2005/8/layout/list1"/>
    <dgm:cxn modelId="{148F4CE8-E6A8-384F-8D94-4E1A1A6CB3F1}" type="presOf" srcId="{205C0E46-E4C7-4FE7-BFF9-6D8222E1B4AE}" destId="{0848F608-3D5F-C347-9E8D-E223940EFCB7}" srcOrd="0" destOrd="0" presId="urn:microsoft.com/office/officeart/2005/8/layout/list1"/>
    <dgm:cxn modelId="{C4921933-AF0F-3349-A1C9-031FDD800429}" type="presParOf" srcId="{0848F608-3D5F-C347-9E8D-E223940EFCB7}" destId="{F8D1F6BC-4834-EE4B-AD1E-0957C664F52A}" srcOrd="0" destOrd="0" presId="urn:microsoft.com/office/officeart/2005/8/layout/list1"/>
    <dgm:cxn modelId="{A33F5C7D-B260-FD47-AD0D-C8FD324AF8D8}" type="presParOf" srcId="{F8D1F6BC-4834-EE4B-AD1E-0957C664F52A}" destId="{A7CBF9C1-F3EA-FD4D-AF1A-F9640E5F17BE}" srcOrd="0" destOrd="0" presId="urn:microsoft.com/office/officeart/2005/8/layout/list1"/>
    <dgm:cxn modelId="{E3A66B70-2C0E-8643-A565-77283A5C160C}" type="presParOf" srcId="{F8D1F6BC-4834-EE4B-AD1E-0957C664F52A}" destId="{7C5C4B65-EBAD-B148-8AFD-103515A75A0A}" srcOrd="1" destOrd="0" presId="urn:microsoft.com/office/officeart/2005/8/layout/list1"/>
    <dgm:cxn modelId="{66E4FD6A-3605-674D-90C4-A748D117F4FC}" type="presParOf" srcId="{0848F608-3D5F-C347-9E8D-E223940EFCB7}" destId="{50B0B51B-AED9-3B46-B43E-315EB4401B7A}" srcOrd="1" destOrd="0" presId="urn:microsoft.com/office/officeart/2005/8/layout/list1"/>
    <dgm:cxn modelId="{F49F9F91-DE02-9B42-9366-A3FA0FBEDD5A}" type="presParOf" srcId="{0848F608-3D5F-C347-9E8D-E223940EFCB7}" destId="{5E621BBC-B134-D342-B9DA-D69BEAFD32A0}" srcOrd="2" destOrd="0" presId="urn:microsoft.com/office/officeart/2005/8/layout/list1"/>
    <dgm:cxn modelId="{4B33288C-AD21-2F43-91B0-BFDF76549B16}" type="presParOf" srcId="{0848F608-3D5F-C347-9E8D-E223940EFCB7}" destId="{7DBC4C0B-3FAC-4D46-85A0-FF3DD9D03BEF}" srcOrd="3" destOrd="0" presId="urn:microsoft.com/office/officeart/2005/8/layout/list1"/>
    <dgm:cxn modelId="{C3E7C924-5C7B-9546-9E74-ECB739A63FAA}" type="presParOf" srcId="{0848F608-3D5F-C347-9E8D-E223940EFCB7}" destId="{6E9B1B21-A4C4-6443-BE1C-913032A9C3D0}" srcOrd="4" destOrd="0" presId="urn:microsoft.com/office/officeart/2005/8/layout/list1"/>
    <dgm:cxn modelId="{AC07CCDC-5B17-914B-B82A-3D2CFE9EAEF9}" type="presParOf" srcId="{6E9B1B21-A4C4-6443-BE1C-913032A9C3D0}" destId="{6A76AEAC-213F-7D4E-A577-A3FBD5A79263}" srcOrd="0" destOrd="0" presId="urn:microsoft.com/office/officeart/2005/8/layout/list1"/>
    <dgm:cxn modelId="{8ED2869C-0822-1149-A453-345E7920D777}" type="presParOf" srcId="{6E9B1B21-A4C4-6443-BE1C-913032A9C3D0}" destId="{F7611327-B447-4341-A5B9-853ABDC2544A}" srcOrd="1" destOrd="0" presId="urn:microsoft.com/office/officeart/2005/8/layout/list1"/>
    <dgm:cxn modelId="{F93C9648-432F-C247-A97C-A1E391A53DF3}" type="presParOf" srcId="{0848F608-3D5F-C347-9E8D-E223940EFCB7}" destId="{E9BBF463-0C12-6946-993A-F0A982EAF682}" srcOrd="5" destOrd="0" presId="urn:microsoft.com/office/officeart/2005/8/layout/list1"/>
    <dgm:cxn modelId="{8D4F3F01-1E62-1245-BB70-1AE44D68053C}" type="presParOf" srcId="{0848F608-3D5F-C347-9E8D-E223940EFCB7}" destId="{A293A6F7-A809-7646-AEF6-34AF33C1325D}" srcOrd="6" destOrd="0" presId="urn:microsoft.com/office/officeart/2005/8/layout/list1"/>
    <dgm:cxn modelId="{0E6FB137-59F9-C946-A415-DD786425B3CD}" type="presParOf" srcId="{0848F608-3D5F-C347-9E8D-E223940EFCB7}" destId="{D611DE5D-9F05-E14C-9E77-1E0648AC102D}" srcOrd="7" destOrd="0" presId="urn:microsoft.com/office/officeart/2005/8/layout/list1"/>
    <dgm:cxn modelId="{01833744-AEE6-C946-B9FF-A6859FEE2BC5}" type="presParOf" srcId="{0848F608-3D5F-C347-9E8D-E223940EFCB7}" destId="{DB9D7A77-72B1-5E42-AAD5-E0AFCAA6CC9C}" srcOrd="8" destOrd="0" presId="urn:microsoft.com/office/officeart/2005/8/layout/list1"/>
    <dgm:cxn modelId="{05CF572F-20D7-2441-B1A5-691CFCD6CDF2}" type="presParOf" srcId="{DB9D7A77-72B1-5E42-AAD5-E0AFCAA6CC9C}" destId="{1A32843D-F9BB-7E44-B05B-7331CFBF77F5}" srcOrd="0" destOrd="0" presId="urn:microsoft.com/office/officeart/2005/8/layout/list1"/>
    <dgm:cxn modelId="{F8CA9C8F-EC43-E143-958B-7C8B7ACE09AA}" type="presParOf" srcId="{DB9D7A77-72B1-5E42-AAD5-E0AFCAA6CC9C}" destId="{7B9437E5-4272-ED4D-9A7F-434C785DE649}" srcOrd="1" destOrd="0" presId="urn:microsoft.com/office/officeart/2005/8/layout/list1"/>
    <dgm:cxn modelId="{6B741559-5813-DA43-AA64-8BFD9F571E26}" type="presParOf" srcId="{0848F608-3D5F-C347-9E8D-E223940EFCB7}" destId="{FC16CD79-0C9F-AC46-8FC6-192010D61D61}" srcOrd="9" destOrd="0" presId="urn:microsoft.com/office/officeart/2005/8/layout/list1"/>
    <dgm:cxn modelId="{ADEA03FE-5661-8949-B117-634206C6425C}" type="presParOf" srcId="{0848F608-3D5F-C347-9E8D-E223940EFCB7}" destId="{4233B839-AB83-A448-80D6-AC2AA33F976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5E27AD-B1F8-4938-B69C-22D00055C3DC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7CB5205-3D3E-458D-970C-23603C010B52}">
      <dgm:prSet/>
      <dgm:spPr/>
      <dgm:t>
        <a:bodyPr/>
        <a:lstStyle/>
        <a:p>
          <a:r>
            <a:rPr lang="it-IT"/>
            <a:t>habbieno a ralentare et diminuire essi digiuni </a:t>
          </a:r>
          <a:r>
            <a:rPr lang="it-IT" i="1"/>
            <a:t>secondo che esser bisogno se vederà</a:t>
          </a:r>
          <a:r>
            <a:rPr lang="it-IT"/>
            <a:t>, perché chi indiscretamente affligesse il suo corpo [...] saria far sacrificio di robbaria»</a:t>
          </a:r>
          <a:r>
            <a:rPr lang="en-US"/>
            <a:t> </a:t>
          </a:r>
        </a:p>
      </dgm:t>
    </dgm:pt>
    <dgm:pt modelId="{2387B6D5-1A2A-4094-A258-19D138E83F8F}" type="parTrans" cxnId="{5E796CE2-E39E-4E50-A747-DE4297746176}">
      <dgm:prSet/>
      <dgm:spPr/>
      <dgm:t>
        <a:bodyPr/>
        <a:lstStyle/>
        <a:p>
          <a:endParaRPr lang="en-US"/>
        </a:p>
      </dgm:t>
    </dgm:pt>
    <dgm:pt modelId="{FB166618-9827-4137-9FA7-92C7D90228BB}" type="sibTrans" cxnId="{5E796CE2-E39E-4E50-A747-DE4297746176}">
      <dgm:prSet/>
      <dgm:spPr/>
      <dgm:t>
        <a:bodyPr/>
        <a:lstStyle/>
        <a:p>
          <a:endParaRPr lang="en-US"/>
        </a:p>
      </dgm:t>
    </dgm:pt>
    <dgm:pt modelId="{761B8634-2F9B-418D-B778-9A0E296031AF}">
      <dgm:prSet/>
      <dgm:spPr/>
      <dgm:t>
        <a:bodyPr/>
        <a:lstStyle/>
        <a:p>
          <a:r>
            <a:rPr lang="it-IT"/>
            <a:t>«ogn’una abbrazzar voglia anche il </a:t>
          </a:r>
          <a:r>
            <a:rPr lang="it-IT" i="1"/>
            <a:t>digiuno corporale</a:t>
          </a:r>
          <a:r>
            <a:rPr lang="it-IT"/>
            <a:t>, sì come cosa necessaria, et come </a:t>
          </a:r>
          <a:r>
            <a:rPr lang="it-IT" i="1"/>
            <a:t>mezzo et via</a:t>
          </a:r>
          <a:r>
            <a:rPr lang="it-IT"/>
            <a:t> </a:t>
          </a:r>
          <a:r>
            <a:rPr lang="it-IT" i="1"/>
            <a:t>al ver digiuno spirituale</a:t>
          </a:r>
          <a:r>
            <a:rPr lang="it-IT"/>
            <a:t>, per il qual tutti gli vitii et errori dala mente se tronchano»</a:t>
          </a:r>
          <a:r>
            <a:rPr lang="en-US"/>
            <a:t> </a:t>
          </a:r>
        </a:p>
      </dgm:t>
    </dgm:pt>
    <dgm:pt modelId="{8B25DCFA-3585-4688-9CCC-14C1659E255E}" type="parTrans" cxnId="{FCD20D7F-C6C5-49DC-B29E-ED77841CB2DB}">
      <dgm:prSet/>
      <dgm:spPr/>
      <dgm:t>
        <a:bodyPr/>
        <a:lstStyle/>
        <a:p>
          <a:endParaRPr lang="en-US"/>
        </a:p>
      </dgm:t>
    </dgm:pt>
    <dgm:pt modelId="{9E81B752-D571-4F53-8314-E2A42A270D87}" type="sibTrans" cxnId="{FCD20D7F-C6C5-49DC-B29E-ED77841CB2DB}">
      <dgm:prSet/>
      <dgm:spPr/>
      <dgm:t>
        <a:bodyPr/>
        <a:lstStyle/>
        <a:p>
          <a:endParaRPr lang="en-US"/>
        </a:p>
      </dgm:t>
    </dgm:pt>
    <dgm:pt modelId="{30A75A5B-E95D-AD43-B652-0481D1427B60}" type="pres">
      <dgm:prSet presAssocID="{4D5E27AD-B1F8-4938-B69C-22D00055C3DC}" presName="linear" presStyleCnt="0">
        <dgm:presLayoutVars>
          <dgm:animLvl val="lvl"/>
          <dgm:resizeHandles val="exact"/>
        </dgm:presLayoutVars>
      </dgm:prSet>
      <dgm:spPr/>
    </dgm:pt>
    <dgm:pt modelId="{A62E08A8-DC3D-DC46-A996-8EB4E963B243}" type="pres">
      <dgm:prSet presAssocID="{F7CB5205-3D3E-458D-970C-23603C010B5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9F4E85F-B40F-7346-8D32-B01888A25BC5}" type="pres">
      <dgm:prSet presAssocID="{FB166618-9827-4137-9FA7-92C7D90228BB}" presName="spacer" presStyleCnt="0"/>
      <dgm:spPr/>
    </dgm:pt>
    <dgm:pt modelId="{1E595005-9203-1640-921D-727280354808}" type="pres">
      <dgm:prSet presAssocID="{761B8634-2F9B-418D-B778-9A0E296031A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C66935B-1482-E54F-BDE0-69C20CB2D4F6}" type="presOf" srcId="{4D5E27AD-B1F8-4938-B69C-22D00055C3DC}" destId="{30A75A5B-E95D-AD43-B652-0481D1427B60}" srcOrd="0" destOrd="0" presId="urn:microsoft.com/office/officeart/2005/8/layout/vList2"/>
    <dgm:cxn modelId="{B376ED6E-9A18-DC46-883B-60FC0B387075}" type="presOf" srcId="{761B8634-2F9B-418D-B778-9A0E296031AF}" destId="{1E595005-9203-1640-921D-727280354808}" srcOrd="0" destOrd="0" presId="urn:microsoft.com/office/officeart/2005/8/layout/vList2"/>
    <dgm:cxn modelId="{FCD20D7F-C6C5-49DC-B29E-ED77841CB2DB}" srcId="{4D5E27AD-B1F8-4938-B69C-22D00055C3DC}" destId="{761B8634-2F9B-418D-B778-9A0E296031AF}" srcOrd="1" destOrd="0" parTransId="{8B25DCFA-3585-4688-9CCC-14C1659E255E}" sibTransId="{9E81B752-D571-4F53-8314-E2A42A270D87}"/>
    <dgm:cxn modelId="{9C7D59B5-86A6-E34F-8B67-017887CB0D51}" type="presOf" srcId="{F7CB5205-3D3E-458D-970C-23603C010B52}" destId="{A62E08A8-DC3D-DC46-A996-8EB4E963B243}" srcOrd="0" destOrd="0" presId="urn:microsoft.com/office/officeart/2005/8/layout/vList2"/>
    <dgm:cxn modelId="{5E796CE2-E39E-4E50-A747-DE4297746176}" srcId="{4D5E27AD-B1F8-4938-B69C-22D00055C3DC}" destId="{F7CB5205-3D3E-458D-970C-23603C010B52}" srcOrd="0" destOrd="0" parTransId="{2387B6D5-1A2A-4094-A258-19D138E83F8F}" sibTransId="{FB166618-9827-4137-9FA7-92C7D90228BB}"/>
    <dgm:cxn modelId="{3C96611F-D526-1749-A54B-BAC72D528B02}" type="presParOf" srcId="{30A75A5B-E95D-AD43-B652-0481D1427B60}" destId="{A62E08A8-DC3D-DC46-A996-8EB4E963B243}" srcOrd="0" destOrd="0" presId="urn:microsoft.com/office/officeart/2005/8/layout/vList2"/>
    <dgm:cxn modelId="{CFE0D785-725C-8249-8898-F645F790EF5E}" type="presParOf" srcId="{30A75A5B-E95D-AD43-B652-0481D1427B60}" destId="{E9F4E85F-B40F-7346-8D32-B01888A25BC5}" srcOrd="1" destOrd="0" presId="urn:microsoft.com/office/officeart/2005/8/layout/vList2"/>
    <dgm:cxn modelId="{3A37FB21-2393-A449-8AB2-771AD0B9035E}" type="presParOf" srcId="{30A75A5B-E95D-AD43-B652-0481D1427B60}" destId="{1E595005-9203-1640-921D-72728035480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21BBC-B134-D342-B9DA-D69BEAFD32A0}">
      <dsp:nvSpPr>
        <dsp:cNvPr id="0" name=""/>
        <dsp:cNvSpPr/>
      </dsp:nvSpPr>
      <dsp:spPr>
        <a:xfrm>
          <a:off x="0" y="65318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5C4B65-EBAD-B148-8AFD-103515A75A0A}">
      <dsp:nvSpPr>
        <dsp:cNvPr id="0" name=""/>
        <dsp:cNvSpPr/>
      </dsp:nvSpPr>
      <dsp:spPr>
        <a:xfrm>
          <a:off x="333341" y="4802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Forme di vita</a:t>
          </a:r>
        </a:p>
      </dsp:txBody>
      <dsp:txXfrm>
        <a:off x="392424" y="107103"/>
        <a:ext cx="4548617" cy="1092154"/>
      </dsp:txXfrm>
    </dsp:sp>
    <dsp:sp modelId="{A293A6F7-A809-7646-AEF6-34AF33C1325D}">
      <dsp:nvSpPr>
        <dsp:cNvPr id="0" name=""/>
        <dsp:cNvSpPr/>
      </dsp:nvSpPr>
      <dsp:spPr>
        <a:xfrm>
          <a:off x="0" y="251294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611327-B447-4341-A5B9-853ABDC2544A}">
      <dsp:nvSpPr>
        <dsp:cNvPr id="0" name=""/>
        <dsp:cNvSpPr/>
      </dsp:nvSpPr>
      <dsp:spPr>
        <a:xfrm>
          <a:off x="333341" y="190778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Spiritualità</a:t>
          </a:r>
        </a:p>
      </dsp:txBody>
      <dsp:txXfrm>
        <a:off x="392424" y="1966863"/>
        <a:ext cx="4548617" cy="1092154"/>
      </dsp:txXfrm>
    </dsp:sp>
    <dsp:sp modelId="{4233B839-AB83-A448-80D6-AC2AA33F9762}">
      <dsp:nvSpPr>
        <dsp:cNvPr id="0" name=""/>
        <dsp:cNvSpPr/>
      </dsp:nvSpPr>
      <dsp:spPr>
        <a:xfrm>
          <a:off x="0" y="4372700"/>
          <a:ext cx="666683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9437E5-4272-ED4D-9A7F-434C785DE649}">
      <dsp:nvSpPr>
        <dsp:cNvPr id="0" name=""/>
        <dsp:cNvSpPr/>
      </dsp:nvSpPr>
      <dsp:spPr>
        <a:xfrm>
          <a:off x="333341" y="3767540"/>
          <a:ext cx="4666783" cy="121032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Ruoli pubblici</a:t>
          </a:r>
        </a:p>
      </dsp:txBody>
      <dsp:txXfrm>
        <a:off x="392424" y="3826623"/>
        <a:ext cx="4548617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E08A8-DC3D-DC46-A996-8EB4E963B243}">
      <dsp:nvSpPr>
        <dsp:cNvPr id="0" name=""/>
        <dsp:cNvSpPr/>
      </dsp:nvSpPr>
      <dsp:spPr>
        <a:xfrm>
          <a:off x="0" y="86359"/>
          <a:ext cx="6666833" cy="2597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habbieno a ralentare et diminuire essi digiuni </a:t>
          </a:r>
          <a:r>
            <a:rPr lang="it-IT" sz="3000" i="1" kern="1200"/>
            <a:t>secondo che esser bisogno se vederà</a:t>
          </a:r>
          <a:r>
            <a:rPr lang="it-IT" sz="3000" kern="1200"/>
            <a:t>, perché chi indiscretamente affligesse il suo corpo [...] saria far sacrificio di robbaria»</a:t>
          </a:r>
          <a:r>
            <a:rPr lang="en-US" sz="3000" kern="1200"/>
            <a:t> </a:t>
          </a:r>
        </a:p>
      </dsp:txBody>
      <dsp:txXfrm>
        <a:off x="126795" y="213154"/>
        <a:ext cx="6413243" cy="2343810"/>
      </dsp:txXfrm>
    </dsp:sp>
    <dsp:sp modelId="{1E595005-9203-1640-921D-727280354808}">
      <dsp:nvSpPr>
        <dsp:cNvPr id="0" name=""/>
        <dsp:cNvSpPr/>
      </dsp:nvSpPr>
      <dsp:spPr>
        <a:xfrm>
          <a:off x="0" y="2770160"/>
          <a:ext cx="6666833" cy="2597400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«ogn’una abbrazzar voglia anche il </a:t>
          </a:r>
          <a:r>
            <a:rPr lang="it-IT" sz="3000" i="1" kern="1200"/>
            <a:t>digiuno corporale</a:t>
          </a:r>
          <a:r>
            <a:rPr lang="it-IT" sz="3000" kern="1200"/>
            <a:t>, sì come cosa necessaria, et come </a:t>
          </a:r>
          <a:r>
            <a:rPr lang="it-IT" sz="3000" i="1" kern="1200"/>
            <a:t>mezzo et via</a:t>
          </a:r>
          <a:r>
            <a:rPr lang="it-IT" sz="3000" kern="1200"/>
            <a:t> </a:t>
          </a:r>
          <a:r>
            <a:rPr lang="it-IT" sz="3000" i="1" kern="1200"/>
            <a:t>al ver digiuno spirituale</a:t>
          </a:r>
          <a:r>
            <a:rPr lang="it-IT" sz="3000" kern="1200"/>
            <a:t>, per il qual tutti gli vitii et errori dala mente se tronchano»</a:t>
          </a:r>
          <a:r>
            <a:rPr lang="en-US" sz="3000" kern="1200"/>
            <a:t> </a:t>
          </a:r>
        </a:p>
      </dsp:txBody>
      <dsp:txXfrm>
        <a:off x="126795" y="2896955"/>
        <a:ext cx="6413243" cy="23438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25EB4-940C-FF83-7281-DF71ED03B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F6952-8BFA-ADF0-53EF-633EC892C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126A2-1CF2-9B3E-923A-DB9173D8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DD70E-C7F0-E760-7829-E060AF04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FA984-58DA-2540-1E65-94B77295A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03864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4569F-96D5-C41D-91DE-3E9ABB42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212A32-E062-37EC-C5BB-8790CABB7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7F231-F7C2-080F-0556-ACBD7263F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26FED-CA6A-465D-CE42-F6866B062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E5BE58-1264-34E7-C4F4-E2B61DD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39867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D0DE0A-DD00-0595-7628-B9D1E17A0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164C5-348E-1C55-3660-261B78EC8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A24097-3DD4-79F1-8E2B-DEB1DC365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3E44A-DB52-E2D8-73E9-922E42139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33AA2-6E3E-E6B9-D70A-09CD37C23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0287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D439-5981-E8BE-BF94-96750E087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CC646-C79E-B62B-29AB-8516E91AB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BE878-E73A-9EE4-520C-D9DA2278D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C2EF0-6754-5865-AC0C-85BACE10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4A13A-FC03-833B-CEC6-51F8F5841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57948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67328-65D0-DE10-D6E4-3D662160D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CBCE4-924F-1967-93D1-1BCE61D32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FF341-7FC6-21D3-A329-C3934E51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624EB-AA13-30AC-498E-ED991AB3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99C58-6B0E-152D-A514-4137F6298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94674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15A3C-2CE1-9FC2-1900-75C3A7CF3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6ED6E-0F0B-7CEC-6E12-E1BF2BBF75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1888A-0D6B-0AAB-E2F8-8361B1805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E4A964-A062-5042-1FD5-DC46FF6E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C16EB-7FCA-2B81-6D64-EBF0BFC82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DB7D9-BCF1-EDE2-7DC8-F8DA32619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087756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F3CF9-6E5D-B7D3-BDFF-F7B6037C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301BA-FCEF-9872-2A36-67A2B93A3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6BD7E-9642-C748-39F5-39B542DA2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8DC4B-960E-6833-8A9A-1C291AA1C8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74AA92-0345-0380-99A2-44CEB14BB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F056B-0DB1-5684-4223-7B377162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3E74A6-9A4F-C12F-16F4-2A21EBBEC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687F0E-9F7E-D220-BC71-6DFA0ECBB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4186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3A3F4-C5A3-F02B-EA09-7EB9EC7F6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DE2A8F-26D8-899A-0D3F-DB13FF41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EF716A-AF2B-3AD5-D559-57128CA02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01BF5-6579-3143-7EA7-E83578B8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72969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72D9A8-FA47-6469-BE95-25BE47DC2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0CE195-B528-A1D5-F10F-1FCDA84B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73849-13E2-8D1D-918F-043DEF123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4210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80095-94B6-4448-C490-A34C5867A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05A6E-0D97-141F-8B2B-668FD17EF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5F89D-78A9-5242-966D-0B735115D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14F48-799A-AE6B-77BA-0EFBFCA94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342ADA-4F8D-EE46-EA97-8D04F712D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AB22D-42C2-71E8-792F-7EA92CA6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1171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C97F3-F556-015A-3110-96330C826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85F7D0-F8BA-AEA4-2691-D751FEB132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9BE97-AC46-408C-8993-A8A761938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1D97E-E350-35AA-D36D-77640E622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F0993E-0F11-5C78-9FD1-3A521F67F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A8C5C2-A6CF-235D-0EE3-C22514D90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83731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4FACDE-A889-E5A5-604D-13A85603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C3E29-F702-9348-B5D3-D2B99155A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7931A-6EFB-DA59-CB28-482E2DFF3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9FE99-7701-1E46-8F64-3922085D552D}" type="datetimeFigureOut">
              <a:rPr lang="en-IT" smtClean="0"/>
              <a:t>18/04/23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7AAD4-3AE9-E084-9558-F679984D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DCD0AE-DDCB-F9F2-89E0-289EF18AE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8021-3090-5B4E-8DA9-894E73D915EC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21987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FFF353-1EE5-BB0F-6609-08277FDB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IT" sz="4000">
                <a:solidFill>
                  <a:srgbClr val="FFFFFF"/>
                </a:solidFill>
              </a:rPr>
              <a:t>Religiosità femminile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AF0FDE-E59F-C767-F51A-C15768750E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25932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474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038" name="Rectangle 4403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43" name="Freeform: Shape 4403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42" name="Arc 4404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44" name="Content Placeholder 2">
            <a:extLst>
              <a:ext uri="{FF2B5EF4-FFF2-40B4-BE49-F238E27FC236}">
                <a16:creationId xmlns:a16="http://schemas.microsoft.com/office/drawing/2014/main" id="{386C9470-7773-8214-7CAD-3D5218C41D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47308" y="319088"/>
            <a:ext cx="7186527" cy="585787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altLang="en-IT" b="1" dirty="0"/>
              <a:t>Religiosità femminile</a:t>
            </a:r>
          </a:p>
          <a:p>
            <a:pPr marL="0" indent="0">
              <a:buNone/>
            </a:pPr>
            <a:r>
              <a:rPr lang="it-IT" altLang="en-IT" dirty="0"/>
              <a:t>&gt; </a:t>
            </a:r>
            <a:r>
              <a:rPr lang="it-IT" altLang="en-IT" dirty="0">
                <a:solidFill>
                  <a:srgbClr val="FF0000"/>
                </a:solidFill>
              </a:rPr>
              <a:t>Forme di vita </a:t>
            </a:r>
            <a:r>
              <a:rPr lang="it-IT" altLang="en-IT" dirty="0"/>
              <a:t>«informali» e conventuali</a:t>
            </a:r>
          </a:p>
          <a:p>
            <a:pPr>
              <a:buFont typeface="Wingdings" pitchFamily="2" charset="2"/>
              <a:buChar char="Ø"/>
            </a:pPr>
            <a:r>
              <a:rPr lang="it-IT" altLang="en-IT" dirty="0">
                <a:solidFill>
                  <a:srgbClr val="FF0000"/>
                </a:solidFill>
              </a:rPr>
              <a:t>Spiritualità</a:t>
            </a:r>
            <a:r>
              <a:rPr lang="it-IT" altLang="en-IT" dirty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it-IT" altLang="en-IT" dirty="0"/>
              <a:t>Importanza penitenza, stimmate, sangue</a:t>
            </a:r>
          </a:p>
          <a:p>
            <a:pPr marL="0" indent="0">
              <a:buNone/>
            </a:pPr>
            <a:r>
              <a:rPr lang="it-IT" altLang="en-IT" dirty="0"/>
              <a:t>&gt; Unione con Cristo= amore, spose, matrimonio</a:t>
            </a:r>
          </a:p>
          <a:p>
            <a:pPr marL="0" indent="0">
              <a:buNone/>
            </a:pPr>
            <a:r>
              <a:rPr lang="it-IT" altLang="en-IT" dirty="0"/>
              <a:t>&gt; Visioni, estasi, rivelazioni, profezie</a:t>
            </a:r>
          </a:p>
          <a:p>
            <a:pPr marL="0" indent="0">
              <a:buNone/>
            </a:pPr>
            <a:r>
              <a:rPr lang="it-IT" altLang="en-IT" dirty="0">
                <a:solidFill>
                  <a:srgbClr val="FF0000"/>
                </a:solidFill>
              </a:rPr>
              <a:t>&gt; Ruoli pubblici </a:t>
            </a:r>
            <a:r>
              <a:rPr lang="it-IT" altLang="en-IT" dirty="0"/>
              <a:t>«sante vive»: profetesse, mediatrici presenza Dio, protezione ultraterrena, salvezza anime comunità, curatrici, guide spirituali, consigliere, pacificatrici cittadine, ruolo sacerdotale, scrittrici, teologhe, artiste, musiciste </a:t>
            </a:r>
          </a:p>
          <a:p>
            <a:pPr marL="0" indent="0">
              <a:buNone/>
            </a:pPr>
            <a:endParaRPr lang="it-IT" altLang="en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548" name="Picture 4" descr="savio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3250" y="21947"/>
            <a:ext cx="4786313" cy="6836053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00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76C658-E423-2545-B57A-F5766CF46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IT" sz="3400">
                <a:solidFill>
                  <a:srgbClr val="FFFFFF"/>
                </a:solidFill>
              </a:rPr>
              <a:t>Angela Merici, Regola della Compagnia di S. Orsola (1535)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B91C02-CC12-0391-25D6-190666ABF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926384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4094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85F503-47F1-584D-D7F7-15A18DA36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it-IT" sz="5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Paola Antonia Negri (</a:t>
            </a:r>
            <a:r>
              <a:rPr lang="it-IT" sz="5000" i="1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Lettere spirituali</a:t>
            </a:r>
            <a:r>
              <a:rPr lang="it-IT" sz="50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1576)</a:t>
            </a:r>
            <a:endParaRPr lang="en-IT" sz="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573D5-9DB1-A49D-E8F3-855B0A58A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557463"/>
            <a:ext cx="8625468" cy="3553405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it-IT" sz="3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«Ma oltre al </a:t>
            </a:r>
            <a:r>
              <a:rPr lang="it-IT" sz="32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digiuno corporale</a:t>
            </a:r>
            <a:r>
              <a:rPr lang="it-IT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bisogna che </a:t>
            </a:r>
            <a:r>
              <a:rPr lang="it-IT" sz="3200" i="1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digiuni l’anima da’ </a:t>
            </a:r>
            <a:r>
              <a:rPr lang="it-IT" sz="3200" i="1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vizii</a:t>
            </a:r>
            <a:r>
              <a:rPr lang="it-IT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dalle compiacenze, dalle ambizioni, da gli appetiti di laude […] dalle curiosità, […] da’ sospetti, e finzioni, dalle adulazioni […] dall’esser duro ne’ propri pareri, e non voler mai cedere a gl’altri […] dai </a:t>
            </a:r>
            <a:r>
              <a:rPr lang="it-IT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desiderii</a:t>
            </a:r>
            <a:r>
              <a:rPr lang="it-IT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delle </a:t>
            </a:r>
            <a:r>
              <a:rPr lang="it-IT" sz="32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commodita</a:t>
            </a:r>
            <a:r>
              <a:rPr lang="it-IT" sz="32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»</a:t>
            </a:r>
            <a:r>
              <a:rPr lang="en-IT" sz="3200" dirty="0">
                <a:effectLst/>
              </a:rPr>
              <a:t> </a:t>
            </a:r>
            <a:endParaRPr lang="en-IT" sz="3200" dirty="0"/>
          </a:p>
        </p:txBody>
      </p:sp>
    </p:spTree>
    <p:extLst>
      <p:ext uri="{BB962C8B-B14F-4D97-AF65-F5344CB8AC3E}">
        <p14:creationId xmlns:p14="http://schemas.microsoft.com/office/powerpoint/2010/main" val="291999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Conclusioni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religione</a:t>
            </a:r>
            <a:r>
              <a:rPr lang="en-US" dirty="0"/>
              <a:t> </a:t>
            </a:r>
            <a:r>
              <a:rPr lang="en-US" dirty="0" err="1"/>
              <a:t>ottengono</a:t>
            </a:r>
            <a:r>
              <a:rPr lang="en-US" dirty="0"/>
              <a:t> </a:t>
            </a:r>
            <a:r>
              <a:rPr lang="en-US" dirty="0" err="1"/>
              <a:t>posizioni</a:t>
            </a:r>
            <a:r>
              <a:rPr lang="en-US" dirty="0"/>
              <a:t> di </a:t>
            </a:r>
            <a:r>
              <a:rPr lang="en-US" dirty="0" err="1"/>
              <a:t>potere</a:t>
            </a:r>
            <a:r>
              <a:rPr lang="en-US" dirty="0"/>
              <a:t> </a:t>
            </a:r>
            <a:r>
              <a:rPr lang="en-US" dirty="0" err="1"/>
              <a:t>sociale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modello</a:t>
            </a:r>
            <a:r>
              <a:rPr lang="en-US" dirty="0"/>
              <a:t> </a:t>
            </a:r>
            <a:r>
              <a:rPr lang="en-US" dirty="0" err="1"/>
              <a:t>religioso</a:t>
            </a:r>
            <a:r>
              <a:rPr lang="en-US" dirty="0"/>
              <a:t> </a:t>
            </a:r>
            <a:r>
              <a:rPr lang="en-US" dirty="0" err="1"/>
              <a:t>prevalente</a:t>
            </a:r>
            <a:r>
              <a:rPr lang="en-US" dirty="0"/>
              <a:t> era </a:t>
            </a:r>
            <a:r>
              <a:rPr lang="it-IT" dirty="0"/>
              <a:t>individuale, non-mediato, anti-istituzionale, liminale, corporale, affettivo e cristocentrico</a:t>
            </a:r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donne</a:t>
            </a:r>
            <a:r>
              <a:rPr lang="en-US" dirty="0"/>
              <a:t> </a:t>
            </a:r>
            <a:r>
              <a:rPr lang="en-US" dirty="0" err="1"/>
              <a:t>erano</a:t>
            </a:r>
            <a:r>
              <a:rPr lang="en-US" dirty="0"/>
              <a:t> </a:t>
            </a:r>
            <a:r>
              <a:rPr lang="en-US" dirty="0" err="1"/>
              <a:t>viste</a:t>
            </a:r>
            <a:r>
              <a:rPr lang="en-US" dirty="0"/>
              <a:t> come </a:t>
            </a:r>
            <a:r>
              <a:rPr lang="it-IT" dirty="0"/>
              <a:t>“spose”, “corpo”, “altro”, “mediatrici” e incompatibili con il </a:t>
            </a:r>
            <a:r>
              <a:rPr lang="it-IT"/>
              <a:t>potere istituzionale</a:t>
            </a:r>
            <a:endParaRPr lang="en-US" dirty="0"/>
          </a:p>
          <a:p>
            <a:r>
              <a:rPr lang="en-US" dirty="0"/>
              <a:t>non </a:t>
            </a:r>
            <a:r>
              <a:rPr lang="en-US" dirty="0" err="1"/>
              <a:t>c'è</a:t>
            </a:r>
            <a:r>
              <a:rPr lang="en-US" dirty="0"/>
              <a:t> </a:t>
            </a:r>
            <a:r>
              <a:rPr lang="en-US" dirty="0" err="1"/>
              <a:t>incompatibilità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misoginia</a:t>
            </a:r>
            <a:r>
              <a:rPr lang="en-US" dirty="0"/>
              <a:t> e </a:t>
            </a:r>
            <a:r>
              <a:rPr lang="en-US" dirty="0" err="1"/>
              <a:t>potere</a:t>
            </a:r>
            <a:r>
              <a:rPr lang="en-US" dirty="0"/>
              <a:t> </a:t>
            </a:r>
            <a:r>
              <a:rPr lang="en-US" dirty="0" err="1"/>
              <a:t>femminile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292</Words>
  <Application>Microsoft Macintosh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Wingdings</vt:lpstr>
      <vt:lpstr>Office Theme</vt:lpstr>
      <vt:lpstr>Religiosità femminile</vt:lpstr>
      <vt:lpstr>PowerPoint Presentation</vt:lpstr>
      <vt:lpstr>PowerPoint Presentation</vt:lpstr>
      <vt:lpstr>Angela Merici, Regola della Compagnia di S. Orsola (1535)</vt:lpstr>
      <vt:lpstr>Paola Antonia Negri (Lettere spirituali, 1576)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4</cp:revision>
  <dcterms:created xsi:type="dcterms:W3CDTF">2023-04-10T15:27:02Z</dcterms:created>
  <dcterms:modified xsi:type="dcterms:W3CDTF">2023-04-18T09:04:08Z</dcterms:modified>
</cp:coreProperties>
</file>