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8" r:id="rId3"/>
    <p:sldId id="356" r:id="rId4"/>
    <p:sldId id="357" r:id="rId5"/>
    <p:sldId id="358" r:id="rId6"/>
    <p:sldId id="359" r:id="rId7"/>
    <p:sldId id="360" r:id="rId8"/>
    <p:sldId id="361" r:id="rId9"/>
    <p:sldId id="355" r:id="rId10"/>
    <p:sldId id="362" r:id="rId11"/>
    <p:sldId id="363" r:id="rId12"/>
    <p:sldId id="364" r:id="rId13"/>
    <p:sldId id="365" r:id="rId14"/>
    <p:sldId id="36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3"/>
    <p:restoredTop sz="94215"/>
  </p:normalViewPr>
  <p:slideViewPr>
    <p:cSldViewPr snapToGrid="0">
      <p:cViewPr varScale="1">
        <p:scale>
          <a:sx n="119" d="100"/>
          <a:sy n="119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02/11/25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002060"/>
                </a:solidFill>
              </a:rPr>
              <a:t>3.1. La seconda guerra mondiale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ugno 1944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it-IT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sbarco in Normandia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(D-DAY)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inizio la fase offensiva contro il Reich sul continente: a Ovest le armate alleate, a Est l’Armata rossa, a Sud il fronte italiano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Conferenze di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Teheran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(dicembre 1943)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principio della resa incondizionata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Yalta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(febbraio 1945)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divisione della Germania in quattro zone di  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influenza e governi provvisori in Polonia,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Jugoslavia, Romania e Bulgaria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Potsdam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(agosto 1945)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815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Ripensamento dell’</a:t>
            </a:r>
            <a:r>
              <a:rPr lang="it-IT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di Europa</a:t>
            </a:r>
          </a:p>
          <a:p>
            <a:pPr eaLnBrk="1" hangingPunct="1">
              <a:buFont typeface="Wingdings" pitchFamily="2" charset="2"/>
              <a:buChar char="v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reazione al Nuovo ordine europeo nazi-fascista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 per la pace e la democrazia future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di Ventotene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(Manifesto per una Europa libera e unita, 1° ed. 1944): Altiero Spinelli, Ernesto Rossi, Eugenio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Colorni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origini del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federalista europeo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5599F24-95AF-1DE6-F460-AA5E5C1BA8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2166144"/>
            <a:ext cx="4419600" cy="3670300"/>
          </a:xfrm>
          <a:solidFill>
            <a:schemeClr val="bg1">
              <a:lumMod val="85000"/>
            </a:schemeClr>
          </a:solidFill>
          <a:ln w="19050">
            <a:solidFill>
              <a:srgbClr val="929292"/>
            </a:solidFill>
          </a:ln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7CE190A-F8F5-A6DF-D1A6-2AA6F207E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2134394"/>
            <a:ext cx="4724400" cy="3733800"/>
          </a:xfr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987302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83A1C3F0-3C0C-225C-9083-12C46C6862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1100" y="2197894"/>
            <a:ext cx="4495800" cy="3606800"/>
          </a:xfrm>
          <a:ln w="19050">
            <a:solidFill>
              <a:srgbClr val="929292"/>
            </a:solidFill>
          </a:ln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3FE7EF-E975-E9B3-D6B6-6513888935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7100" y="1848644"/>
            <a:ext cx="2971800" cy="4305300"/>
          </a:xfr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69293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6123CA0-E6FF-DF72-BC69-07338426F9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29400" y="2281891"/>
            <a:ext cx="5181600" cy="3268393"/>
          </a:xfrm>
          <a:ln w="19050">
            <a:solidFill>
              <a:srgbClr val="929292"/>
            </a:solidFill>
          </a:ln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3EB316F2-9F6C-871F-4549-94239274D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400" y="2196685"/>
            <a:ext cx="5181600" cy="3438804"/>
          </a:xfr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35457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settembre 1939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truppe tedesche invadono la Polonia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escalation di violenza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combattimenti totali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moltiplicarsi dei 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teatri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guerra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carattere ideologico della guerra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politiche di occupazione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collaborazionismi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Shoah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resistenze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1939-1941: la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lampo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dominazione nazista dell’Europa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1941-1943: la guerra mondiale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1943-1944: la controffensiva alleata</a:t>
            </a: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Clr>
                <a:schemeClr val="accent1"/>
              </a:buClr>
              <a:buFont typeface="+mj-lt"/>
              <a:buAutoNum type="romanUcPeriod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1944-1945: l’attacco al cuore dell’Europa e la fine del conflitto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1939-1940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Blietzkrieg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conquista di Danzica e della Polonia occidentale; di Danimarca e Norvegia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parallelamente: espansione dell’Urss negli Stati baltici e in Polonia orientale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maggio/giugno 1940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occupazione della Francia (a Nord) e nascita 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regime di Vichy (a Sud)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Pratiche di dominio naziste</a:t>
            </a:r>
          </a:p>
          <a:p>
            <a:pPr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regimi </a:t>
            </a:r>
            <a:r>
              <a:rPr lang="it-IT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collaborazionisti</a:t>
            </a:r>
          </a:p>
          <a:p>
            <a:pPr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occupazione diretta tramite regimi militari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giugno 1940: quando la Francia è già capitolata, entra in guerra l’Italia</a:t>
            </a:r>
          </a:p>
          <a:p>
            <a:pPr marL="0" indent="0"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luglio/ottobre 1940: Attacco aereo sulla Gran Bretagna, che rimane l’unico stato europeo a resistere al nuovo ordine nazi-fascista &gt; </a:t>
            </a:r>
            <a:r>
              <a:rPr lang="it-IT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Battaglia d’Inghilterra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18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guerre “parallele”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Nord Africa e nei Balcani (Mediterranea Theater)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entrano in guerra l’Unione Sovietica (</a:t>
            </a:r>
            <a:r>
              <a:rPr lang="it-IT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Operazione Barbarossa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gli Stati Uniti d’America (</a:t>
            </a:r>
            <a:r>
              <a:rPr lang="it-IT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 Harbour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nascita ufficiale della </a:t>
            </a:r>
            <a:r>
              <a:rPr lang="it-IT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Alleanza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1942-1943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nel </a:t>
            </a:r>
            <a:r>
              <a:rPr lang="it-IT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Pacifico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(vittorie americane)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in </a:t>
            </a:r>
            <a:r>
              <a:rPr lang="it-IT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Nord-Africa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(El Alamein e Algeri)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it-IT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Stalingrado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(vittori a sovietica nel febbraio 1943)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731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dal Nord Africa, </a:t>
            </a:r>
            <a:r>
              <a:rPr lang="it-IT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sbarco in Sicilia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(luglio 1943) 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Campagna d’Italia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americana: portare la guerra sul continente attraverso uno sbarco sulle coste francesi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strategia inglese: ritardare lo sbarco sul continente attraverso guerre nei teatri ‘periferici’ per indebolire le armate del Reich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Comandi alleati integrati: sbarco sul continente (Normandia) ma rimandato al 1944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F93C8D-078A-0166-CEC1-23582874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91294"/>
            <a:ext cx="6099652" cy="5220000"/>
          </a:xfrm>
          <a:prstGeom prst="rect">
            <a:avLst/>
          </a:prstGeom>
          <a:noFill/>
          <a:ln w="19050">
            <a:solidFill>
              <a:srgbClr val="9292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0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105E2CD-83A0-31C8-EE93-512AB6DAA7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032" y="1269218"/>
            <a:ext cx="5794886" cy="5040000"/>
          </a:xfrm>
          <a:ln w="19050">
            <a:solidFill>
              <a:srgbClr val="929292"/>
            </a:solidFill>
          </a:ln>
        </p:spPr>
      </p:pic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41778A-F7BC-3894-11FE-3D0BF719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459" y="1341218"/>
            <a:ext cx="5383401" cy="4896000"/>
          </a:xfrm>
          <a:prstGeom prst="rect">
            <a:avLst/>
          </a:prstGeo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206616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91B3F8BF-B834-76F5-0055-E1C93DDA8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73160"/>
            <a:ext cx="4623469" cy="6228000"/>
          </a:xfrm>
          <a:ln w="19050">
            <a:solidFill>
              <a:srgbClr val="929292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A584C8-426B-3BCE-03FE-F66063FE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516" y="1593000"/>
            <a:ext cx="6651484" cy="3672000"/>
          </a:xfrm>
          <a:prstGeom prst="rect">
            <a:avLst/>
          </a:prstGeo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227808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89BEF4B-D760-4EDD-34BA-D98F9B1B04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72" y="1188351"/>
            <a:ext cx="5806684" cy="4680000"/>
          </a:xfrm>
          <a:ln w="19050">
            <a:solidFill>
              <a:srgbClr val="929292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1D9B21-6EC3-2E2F-732B-F7715380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45" y="1530351"/>
            <a:ext cx="5826755" cy="3996000"/>
          </a:xfrm>
          <a:prstGeom prst="rect">
            <a:avLst/>
          </a:prstGeom>
          <a:ln w="19050">
            <a:solidFill>
              <a:srgbClr val="929292"/>
            </a:solidFill>
          </a:ln>
        </p:spPr>
      </p:pic>
    </p:spTree>
    <p:extLst>
      <p:ext uri="{BB962C8B-B14F-4D97-AF65-F5344CB8AC3E}">
        <p14:creationId xmlns:p14="http://schemas.microsoft.com/office/powerpoint/2010/main" val="128309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luglio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sbarco in Sicilia e inizio della Campagna d’Italia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luglio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bombardamento su San Lorenzo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luglio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il Gran Consiglio del Fascismo sfiducia Mussolini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settembre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armistizio con gli anglo-americani a Cassibile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“guerra civile”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it-IT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resistenza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(fenomeno europeo)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[De Gaulle, Tito]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[Brigate Garibaldi; Azzurri (badogliani);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cattolici]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Comitato di Liberazione Nazionale </a:t>
            </a:r>
            <a:r>
              <a:rPr lang="it-IT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(CLN)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d’Azione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Democrazia Cristiana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Socialista Italiano di Unità Proletaria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Repubblicano Italiano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Liberale Italiano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Democratico del Lavoro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Partito Comunista Italiano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6152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553</Words>
  <Application>Microsoft Macintosh PowerPoint</Application>
  <PresentationFormat>Widescreen</PresentationFormat>
  <Paragraphs>107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Wingdings</vt:lpstr>
      <vt:lpstr>Tema di Office</vt:lpstr>
      <vt:lpstr>3.1. La seconda guerra mondiale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93</cp:revision>
  <dcterms:created xsi:type="dcterms:W3CDTF">2025-05-28T06:59:09Z</dcterms:created>
  <dcterms:modified xsi:type="dcterms:W3CDTF">2025-11-02T19:24:45Z</dcterms:modified>
</cp:coreProperties>
</file>