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coursecatalogue.cineca.it/insegnamenti/2024/7504/2021/9999/10101?coorte=2023&amp;schemaid=92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te.it/course/view.php?id=602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.prod.up.cineca.it/calendarioPubblico/linkCalendarioId=5fc4eac8ce41c60019e94a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aterza.it/indici/9788842078036_indic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lino.it/isbn/9788815285942?forcedLocale=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inaudi.it/catalogo-libri/arte-e-musica/arte/il-cappello-di-vermeer-timothy-brook-978880622446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4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9485" y="2655651"/>
            <a:ext cx="9893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solidFill>
                  <a:srgbClr val="00B0F0"/>
                </a:solidFill>
                <a:hlinkClick r:id="rId3"/>
              </a:rPr>
              <a:t>Course </a:t>
            </a:r>
            <a:r>
              <a:rPr lang="it-IT" sz="8000" b="1" dirty="0" err="1">
                <a:solidFill>
                  <a:srgbClr val="00B0F0"/>
                </a:solidFill>
                <a:hlinkClick r:id="rId3"/>
              </a:rPr>
              <a:t>Catalogue</a:t>
            </a:r>
            <a:endParaRPr lang="it-IT" sz="8000" b="1" dirty="0">
              <a:solidFill>
                <a:srgbClr val="00B0F0"/>
              </a:solidFill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4114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PIATTAFORMA E-LEARNING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9416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2459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0B9DDE-EFC5-5DA2-DD65-D003031C4CD2}"/>
              </a:ext>
            </a:extLst>
          </p:cNvPr>
          <p:cNvSpPr txBox="1"/>
          <p:nvPr/>
        </p:nvSpPr>
        <p:spPr>
          <a:xfrm>
            <a:off x="1147961" y="2655651"/>
            <a:ext cx="9893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hlinkClick r:id="rId3"/>
              </a:rPr>
              <a:t>UNIVERSITY PLANNER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5686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1026" name="Picture 2" descr="L'età moderna - Francesco Benigno">
            <a:extLst>
              <a:ext uri="{FF2B5EF4-FFF2-40B4-BE49-F238E27FC236}">
                <a16:creationId xmlns:a16="http://schemas.microsoft.com/office/drawing/2014/main" id="{1EFF2743-B833-9727-B3F5-32E0D08A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72" y="316149"/>
            <a:ext cx="4150468" cy="6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6627779" y="30750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INDICE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5288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38984-DAE5-F6A6-612A-86408CCB2DE1}"/>
              </a:ext>
            </a:extLst>
          </p:cNvPr>
          <p:cNvSpPr txBox="1"/>
          <p:nvPr/>
        </p:nvSpPr>
        <p:spPr>
          <a:xfrm>
            <a:off x="6627779" y="307505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3"/>
              </a:rPr>
              <a:t>INDICE</a:t>
            </a:r>
            <a:endParaRPr lang="it-IT" sz="4000" dirty="0"/>
          </a:p>
        </p:txBody>
      </p:sp>
      <p:pic>
        <p:nvPicPr>
          <p:cNvPr id="4" name="Picture 2" descr="Le regole del lusso. Apparenza e vita quotidiana dal Medioevo all'età  moderna">
            <a:extLst>
              <a:ext uri="{FF2B5EF4-FFF2-40B4-BE49-F238E27FC236}">
                <a16:creationId xmlns:a16="http://schemas.microsoft.com/office/drawing/2014/main" id="{F0E999B3-E010-C5D9-5F4B-F736F6FF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50" y="604520"/>
            <a:ext cx="4434172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8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EFC98C-24C0-7A44-ABB1-961C37D5D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r="1" b="11932"/>
          <a:stretch/>
        </p:blipFill>
        <p:spPr>
          <a:xfrm>
            <a:off x="180935" y="944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pic>
        <p:nvPicPr>
          <p:cNvPr id="2" name="Picture 4" descr="Copertina del libro Il cappello di Vermeer di Timothy Brook">
            <a:extLst>
              <a:ext uri="{FF2B5EF4-FFF2-40B4-BE49-F238E27FC236}">
                <a16:creationId xmlns:a16="http://schemas.microsoft.com/office/drawing/2014/main" id="{981F2D04-CCA6-0E28-7054-0145616A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79" y="114880"/>
            <a:ext cx="4095345" cy="63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18B495-D10F-98D3-46B3-32DF6D8290D0}"/>
              </a:ext>
            </a:extLst>
          </p:cNvPr>
          <p:cNvSpPr txBox="1"/>
          <p:nvPr/>
        </p:nvSpPr>
        <p:spPr>
          <a:xfrm>
            <a:off x="6682902" y="2922543"/>
            <a:ext cx="391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hlinkClick r:id="rId4"/>
              </a:rPr>
              <a:t>SITO WEB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9682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E6FF5564-F2A9-1F7D-4261-A83866A29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-1" b="1126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C642A1-CA27-DE61-2998-5F05E8F58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Storia culturale dell’età moderna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01094D-BD30-AE80-CCB5-1F9B01F72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549"/>
            <a:ext cx="9144000" cy="16054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Corso di studio in DAMS – 2° anno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Università di Teramo</a:t>
            </a:r>
          </a:p>
          <a:p>
            <a:pPr algn="ctr">
              <a:lnSpc>
                <a:spcPct val="100000"/>
              </a:lnSpc>
            </a:pPr>
            <a:r>
              <a:rPr lang="it-IT" sz="2200" b="1" dirty="0">
                <a:solidFill>
                  <a:srgbClr val="FFFF00"/>
                </a:solidFill>
              </a:rPr>
              <a:t>Prof. Daniele Di Bartolomeo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8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The Hand Bold</vt:lpstr>
      <vt:lpstr>The Serif Hand Black</vt:lpstr>
      <vt:lpstr>SketchyVTI</vt:lpstr>
      <vt:lpstr>Storia culturale dell’età moderna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Storia culturale dell’età moderna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culturale dell’età moderna</dc:title>
  <dc:creator>DANIELE DI BARTOLOMEO</dc:creator>
  <cp:lastModifiedBy>DANIELE DI BARTOLOMEO</cp:lastModifiedBy>
  <cp:revision>10</cp:revision>
  <dcterms:created xsi:type="dcterms:W3CDTF">2023-02-21T06:50:21Z</dcterms:created>
  <dcterms:modified xsi:type="dcterms:W3CDTF">2024-08-20T09:34:21Z</dcterms:modified>
</cp:coreProperties>
</file>