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9" r:id="rId3"/>
    <p:sldId id="289" r:id="rId4"/>
    <p:sldId id="290" r:id="rId5"/>
    <p:sldId id="291" r:id="rId6"/>
    <p:sldId id="29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323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03/08/2024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335743" y="5228962"/>
            <a:ext cx="43862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LEZIONE – </a:t>
            </a:r>
            <a:r>
              <a:rPr lang="it-IT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L'ECONOMIA DELLA PITTURA E LA DOMANDA DI OPERE D'ARTE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292390" y="5416586"/>
            <a:ext cx="438626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PRODUZIONE ARTISTICA E STRUTTURA DELLE BOTTEGHE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76642" y="232625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PRODUZIONE ARTISTICA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317071"/>
            <a:ext cx="55328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produzione artistica a Roma nel XVII secolo era strettamente legata alla struttura e all'organizzazione delle botteghe degli artisti. Le botteghe non erano solo luoghi di produzione artistica, ma anche spazi di apprendimento e di scambio culturale.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artisti erano organizzati in botteghe che fungevano da centri di produzione e formazione. Questi laboratori erano spesso luoghi affollati dove i maestri lavoravano fianco a fianco con apprendisti e assistenti. L'organizzazione della bottega era gerarchica, con il maestro al vertice che dirigeva il lavoro degli apprendisti e degli assistenti.</a:t>
            </a: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32877" y="5624854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 DI ARTISTI E BOTTEGHE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59126" y="20001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PRODUZIONE ARTISTICA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942305"/>
            <a:ext cx="43395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degli esempi discussi è quello di Giovanni Lanfranco, un pittore che lavorava a stretto contatto con i suoi apprendisti, insegnando loro non solo le tecniche pittoriche, ma anche come gestire le commissioni e i rapporti con i clienti. La bottega di Lanfranco era un centro dinamico di attività dove venivano realizzati numerosi dipinti su commissione.</a:t>
            </a: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01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32877" y="573914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CONTRATTI E ACCORDI COMMERCIALI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529821" y="20162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PRODUZIONE ARTISTICA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54455" y="1665305"/>
            <a:ext cx="553287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contratti e gli accordi commerciali stipulati tra artisti e patroni. Questi documenti legali erano fondamentali per garantire il pagamento e definire le condizioni di lavoro. Gli artisti spesso dovevano negoziare termini favorevoli per proteggere i loro interessi economici e creativi.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esempio, il contratto stipulato tra il pittore e il cliente poteva specificare non solo il prezzo dell'opera, ma anche i materiali da utilizzare, i tempi di consegna e altre clausole dettagliate. Questi accordi erano essenziali per evitare malintesi e dispute legali.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2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32877" y="573914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RELAZIONI TRA ARTISTI E MERCANTI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529821" y="20162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PRODUZIONE ARTISTICA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26693" y="1828090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relazioni tra artisti e mercanti d'arte svolgevano un ruolo cruciale nella distribuzione delle opere. I mercanti agivano come intermediari, facilitando la vendita delle opere d'arte e spesso influenzando le tendenze artistiche del tempo. La loro conoscenza del mercato e delle preferenze dei clienti era indispensabile per il successo commerciale degli artisti.</a:t>
            </a: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3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32877" y="5739147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CASO STUDIO - ORAZIO BORGIANNI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529821" y="20162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dirty="0"/>
              <a:t>PRODUZIONE ARTISTICA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484627"/>
            <a:ext cx="681925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caso studio interessante è quello di Orazio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Borgianni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pittore che ha saputo navigare abilmente il mercato dell'arte romano.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Borgianni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collaborava strettamente con i mercanti per promuovere e vendere le sue opere, dimostrando una notevole capacità imprenditoriale. Questo esempio illustra come il successo di un artista dipendesse non solo dal talento artistico, ma anche dalle abilità commerciali e dalle relazioni professionali.</a:t>
            </a:r>
          </a:p>
          <a:p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esempi di Giovanni Lanfranco e Orazio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Borgianni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evidenziano come gli artisti dovessero essere non solo abili pittori, ma anche astuti uomini d'affari per avere successo in un mercato competitivo e regolato da intricate dinamiche economiche e sociali.</a:t>
            </a:r>
            <a:endParaRPr lang="it-I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745" y="40468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817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1646</TotalTime>
  <Words>515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47</cp:revision>
  <dcterms:created xsi:type="dcterms:W3CDTF">2022-04-26T11:54:05Z</dcterms:created>
  <dcterms:modified xsi:type="dcterms:W3CDTF">2024-08-03T12:32:26Z</dcterms:modified>
</cp:coreProperties>
</file>