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747" autoAdjust="0"/>
  </p:normalViewPr>
  <p:slideViewPr>
    <p:cSldViewPr>
      <p:cViewPr varScale="1">
        <p:scale>
          <a:sx n="51" d="100"/>
          <a:sy n="51" d="100"/>
        </p:scale>
        <p:origin x="-1229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FF1A-697F-49B2-BA40-1D196AEB9731}" type="datetimeFigureOut">
              <a:rPr lang="it-IT" smtClean="0"/>
              <a:t>07/11/2017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ED632-427A-4B48-B015-5C2AA701473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FF1A-697F-49B2-BA40-1D196AEB9731}" type="datetimeFigureOut">
              <a:rPr lang="it-IT" smtClean="0"/>
              <a:t>07/11/2017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ED632-427A-4B48-B015-5C2AA701473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FF1A-697F-49B2-BA40-1D196AEB9731}" type="datetimeFigureOut">
              <a:rPr lang="it-IT" smtClean="0"/>
              <a:t>07/11/2017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ED632-427A-4B48-B015-5C2AA701473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FF1A-697F-49B2-BA40-1D196AEB9731}" type="datetimeFigureOut">
              <a:rPr lang="it-IT" smtClean="0"/>
              <a:t>07/11/2017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ED632-427A-4B48-B015-5C2AA701473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FF1A-697F-49B2-BA40-1D196AEB9731}" type="datetimeFigureOut">
              <a:rPr lang="it-IT" smtClean="0"/>
              <a:t>07/11/2017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ED632-427A-4B48-B015-5C2AA701473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FF1A-697F-49B2-BA40-1D196AEB9731}" type="datetimeFigureOut">
              <a:rPr lang="it-IT" smtClean="0"/>
              <a:t>07/11/2017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ED632-427A-4B48-B015-5C2AA701473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FF1A-697F-49B2-BA40-1D196AEB9731}" type="datetimeFigureOut">
              <a:rPr lang="it-IT" smtClean="0"/>
              <a:t>07/11/2017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ED632-427A-4B48-B015-5C2AA701473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FF1A-697F-49B2-BA40-1D196AEB9731}" type="datetimeFigureOut">
              <a:rPr lang="it-IT" smtClean="0"/>
              <a:t>07/11/2017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ED632-427A-4B48-B015-5C2AA701473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FF1A-697F-49B2-BA40-1D196AEB9731}" type="datetimeFigureOut">
              <a:rPr lang="it-IT" smtClean="0"/>
              <a:t>07/11/2017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ED632-427A-4B48-B015-5C2AA701473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FF1A-697F-49B2-BA40-1D196AEB9731}" type="datetimeFigureOut">
              <a:rPr lang="it-IT" smtClean="0"/>
              <a:t>07/11/2017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ED632-427A-4B48-B015-5C2AA701473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FF1A-697F-49B2-BA40-1D196AEB9731}" type="datetimeFigureOut">
              <a:rPr lang="it-IT" smtClean="0"/>
              <a:t>07/11/2017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ED632-427A-4B48-B015-5C2AA701473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AFF1A-697F-49B2-BA40-1D196AEB9731}" type="datetimeFigureOut">
              <a:rPr lang="it-IT" smtClean="0"/>
              <a:t>07/11/2017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ED632-427A-4B48-B015-5C2AA701473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La Gloriosa Rivoluzione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Il trionfo di Guglielmo e Maria d’Orange</a:t>
            </a:r>
            <a:endParaRPr lang="it-IT" sz="3200" dirty="0"/>
          </a:p>
        </p:txBody>
      </p:sp>
      <p:pic>
        <p:nvPicPr>
          <p:cNvPr id="4" name="Segnaposto contenuto 3" descr="storia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263604"/>
            <a:ext cx="3786214" cy="504828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err="1" smtClean="0"/>
              <a:t>Toleration</a:t>
            </a:r>
            <a:r>
              <a:rPr lang="it-IT" sz="3600" dirty="0" smtClean="0"/>
              <a:t> </a:t>
            </a:r>
            <a:r>
              <a:rPr lang="it-IT" sz="3600" dirty="0" err="1" smtClean="0"/>
              <a:t>Act</a:t>
            </a:r>
            <a:r>
              <a:rPr lang="it-IT" sz="3600" dirty="0" smtClean="0"/>
              <a:t> 1689</a:t>
            </a:r>
            <a:endParaRPr lang="it-IT" sz="3600" dirty="0"/>
          </a:p>
        </p:txBody>
      </p:sp>
      <p:pic>
        <p:nvPicPr>
          <p:cNvPr id="4" name="Segnaposto contenuto 3" descr="storia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7571" y="1600200"/>
            <a:ext cx="7088858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</Words>
  <Application>Microsoft Office PowerPoint</Application>
  <PresentationFormat>Presentazione su schermo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La Gloriosa Rivoluzione</vt:lpstr>
      <vt:lpstr>Il trionfo di Guglielmo e Maria d’Orange</vt:lpstr>
      <vt:lpstr>Toleration Act 1689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Gloriosa Rivoluzione</dc:title>
  <dc:creator>gbizz</dc:creator>
  <cp:lastModifiedBy>gbizz</cp:lastModifiedBy>
  <cp:revision>3</cp:revision>
  <dcterms:created xsi:type="dcterms:W3CDTF">2017-11-07T20:18:17Z</dcterms:created>
  <dcterms:modified xsi:type="dcterms:W3CDTF">2017-11-07T20:24:17Z</dcterms:modified>
</cp:coreProperties>
</file>