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3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MERCATO DELL’ARTE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Musica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228962"/>
            <a:ext cx="4386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IX LEZIONE –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 CASO DEL DIVINO GUIDO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368390" y="5660569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CORTE DIFFUSA DEL DIVINO GUIDO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079798" y="539024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2D1688-13D8-B1A6-55CE-A558499B3983}"/>
              </a:ext>
            </a:extLst>
          </p:cNvPr>
          <p:cNvSpPr txBox="1"/>
          <p:nvPr/>
        </p:nvSpPr>
        <p:spPr>
          <a:xfrm>
            <a:off x="92815" y="1450507"/>
            <a:ext cx="4138048" cy="363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sezione dedicata a Guido Reni esplora la sua carriera e l'ambiente lavorativo. Reni, descritto come una figura quasi divina per la sua abilità artistica, gestiva il suo studio con un rigore e una precisione che riflettevano la sua dedizione all'arte. Il testo approfondisce l'organizzazione del suo spazio di lavoro, le tecniche utilizzate e l'interazione con i suoi collaboratori. Si evidenzia anche la sobrietà della sua vita personale, contrapposta alla ricchezza delle sue opere.</a:t>
            </a:r>
            <a:endParaRPr lang="it-I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Immagine che contiene dipinto, vestiti, portafotografie, arte&#10;&#10;Descrizione generata automaticamente">
            <a:extLst>
              <a:ext uri="{FF2B5EF4-FFF2-40B4-BE49-F238E27FC236}">
                <a16:creationId xmlns:a16="http://schemas.microsoft.com/office/drawing/2014/main" id="{B4BE84B0-BA1E-560D-ECB7-53B2BCC0B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77" y="27240"/>
            <a:ext cx="3657600" cy="57912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8A3AE7-C7EE-3152-6CFD-066F338EBFEB}"/>
              </a:ext>
            </a:extLst>
          </p:cNvPr>
          <p:cNvSpPr txBox="1"/>
          <p:nvPr/>
        </p:nvSpPr>
        <p:spPr>
          <a:xfrm>
            <a:off x="5202458" y="2730376"/>
            <a:ext cx="3202119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Guido Reni, Stendardo votivo per la peste, Bologna, Pinacoteca Nazionale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32877" y="5653914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CARRIERA E PERSONALITÀ DI GUIDO RENI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142595" y="583838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35004CCD-3C06-22A2-EC83-AAFDC0A4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5" y="1315166"/>
            <a:ext cx="60811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Carlo Cesare Malvasia descrive la carriera di Guido Reni nella sua opera "Felsina Pittrice".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Guido Reni, noto come "Divino Guido", preferiva spendere in beneficenza piuttosto che investire in beni immobili.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Reni era noto per essere imprevedibile e per vivere circondato da una corte di allievi, mercanti, banchieri, medici, poeti e musicisti.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Malvasia sottolinea la gestione della casa e dello studio di Reni, spesso in diverse sedi, e il suo vivere al di fuori delle regole comuni.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"Pala della Peste", una lunga committenza, evidenzia la difficoltà di trattare con Reni senza l'intervento di senatori e aristocratici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F4067A-FA27-AEA2-CCDC-8753D943BFFC}"/>
              </a:ext>
            </a:extLst>
          </p:cNvPr>
          <p:cNvSpPr txBox="1"/>
          <p:nvPr/>
        </p:nvSpPr>
        <p:spPr>
          <a:xfrm>
            <a:off x="6111309" y="3014377"/>
            <a:ext cx="242522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Guido Reni, Cristo portacroce, Galleria Nazionale La Valletta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 descr="Immagine che contiene dipinto, arte, Arti visive, mitologia&#10;&#10;Descrizione generata automaticamente">
            <a:extLst>
              <a:ext uri="{FF2B5EF4-FFF2-40B4-BE49-F238E27FC236}">
                <a16:creationId xmlns:a16="http://schemas.microsoft.com/office/drawing/2014/main" id="{FE5D33EF-6DAD-8169-19C0-BFE4EB403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10" y="27240"/>
            <a:ext cx="3489129" cy="57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7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60136" y="5708150"/>
            <a:ext cx="43862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ORGANIZZAZIONE DELLO STUDIO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273769" y="543286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D348A5F-7969-8B7D-55A8-8CE222FA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5" y="1665305"/>
            <a:ext cx="500502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 studio di Reni era suddiviso in più sedi e categorie di apprendisti e allievi.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Reni aveva un carisma eccezionale, attirando molti giovani artisti che pagavano per poter lavorare vicino a lui.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Francesco Gessi, Giovan Giacomo Sementi e Giovanni Andrea Sirani erano tra i suoi allievi più vicini e fidati, chiamati "maestri di camera".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Giovanni Andrea Sirani teneva aggiornato il "Libro dei Conti" e le "Memorie di casa" di Reni​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F287DB-77DB-79A3-13C9-8E0E2D9124D2}"/>
              </a:ext>
            </a:extLst>
          </p:cNvPr>
          <p:cNvSpPr txBox="1"/>
          <p:nvPr/>
        </p:nvSpPr>
        <p:spPr>
          <a:xfrm>
            <a:off x="4989853" y="2581906"/>
            <a:ext cx="2691747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Guido Reni, Strage degli Innocenti, Bologna, Pinacoteca Nazionale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 descr="Immagine che contiene dipinto, mitologia, arte, vestiti&#10;&#10;Descrizione generata automaticamente">
            <a:extLst>
              <a:ext uri="{FF2B5EF4-FFF2-40B4-BE49-F238E27FC236}">
                <a16:creationId xmlns:a16="http://schemas.microsoft.com/office/drawing/2014/main" id="{6D21F6F2-CC1B-3EC2-EC55-FEAAA66A5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10" y="86136"/>
            <a:ext cx="3663875" cy="57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7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932921" y="6154051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DEBITI E PROPRIETÀ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103988" y="535542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AD3F2E0-5B5A-0E9E-19C7-04C4BA671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55" y="1559627"/>
            <a:ext cx="512994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 morte di Reni, i debiti con l'entourage dovevano essere saldati, e le restituzioni ai committenti gestite.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Giulio Cesare Conventi, mastro di camera del cardinale legato, e altri fiduciari come Simone Tassi e Saulo Guidotti detenevano opere di Reni.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notaio Giulio Cesare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Sturoli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i collaboratori di Reni, come Marco Bandinelli e Francesco Gazzini, garantivano il passaggio patrimoniale.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testamento di Reni, dettato alla presenza di Saulo Guidotti, liberava Guido Signorini, cugino ed erede designato, da alcuni debiti​ </a:t>
            </a:r>
          </a:p>
        </p:txBody>
      </p:sp>
      <p:pic>
        <p:nvPicPr>
          <p:cNvPr id="13" name="Immagine 12" descr="Immagine che contiene mitologia, arte, dipinto, Profeta&#10;&#10;Descrizione generata automaticamente">
            <a:extLst>
              <a:ext uri="{FF2B5EF4-FFF2-40B4-BE49-F238E27FC236}">
                <a16:creationId xmlns:a16="http://schemas.microsoft.com/office/drawing/2014/main" id="{F3A65D6E-30A7-5AC2-EB64-7B12EB6FD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77" y="27240"/>
            <a:ext cx="3917492" cy="616321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150134-6AA8-8D7B-31E9-0D74A43C4F56}"/>
              </a:ext>
            </a:extLst>
          </p:cNvPr>
          <p:cNvSpPr txBox="1"/>
          <p:nvPr/>
        </p:nvSpPr>
        <p:spPr>
          <a:xfrm>
            <a:off x="5808500" y="2806122"/>
            <a:ext cx="2437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Guido Reni, Crocifissione, Bologna, Pinacoteca Nazionale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78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932921" y="6169148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COLLABORATORI DI RENI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258657" y="524339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F7CD899-0875-478D-4544-AB22AD21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0" y="1231343"/>
            <a:ext cx="593683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Lorenzo Loli, detto "Lorenzino del Signor Guido", e Giovanni Andrea Sirani avanzavano pretese su alcune opere di Reni.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Quadri di proprietà dei fiduciari includevano "La Liberalità e la Modestia", due Sibille, un "Giudizio di Paride" e altri.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Committenti come Giulio Cesare Conventi, Malatesta Albani e Ludovico Orazi avevano opere in loro possesso che dovevano essere restituite o finalizzate​. 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48B6B9-5190-C918-59C7-44FD7D34137D}"/>
              </a:ext>
            </a:extLst>
          </p:cNvPr>
          <p:cNvSpPr txBox="1"/>
          <p:nvPr/>
        </p:nvSpPr>
        <p:spPr>
          <a:xfrm>
            <a:off x="5703469" y="3120374"/>
            <a:ext cx="2373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Guido Reni, David con la testa di Golia, Parigi, Louvre</a:t>
            </a:r>
            <a:endParaRPr lang="it-IT" dirty="0"/>
          </a:p>
        </p:txBody>
      </p:sp>
      <p:pic>
        <p:nvPicPr>
          <p:cNvPr id="17" name="Immagine 16" descr="Immagine che contiene dipinto, arte, portafotografie, Viso umano&#10;&#10;Descrizione generata automaticamente">
            <a:extLst>
              <a:ext uri="{FF2B5EF4-FFF2-40B4-BE49-F238E27FC236}">
                <a16:creationId xmlns:a16="http://schemas.microsoft.com/office/drawing/2014/main" id="{36EAF4C4-E054-0770-6FFF-BCB90930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35" y="86698"/>
            <a:ext cx="4040857" cy="60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014907" y="5991470"/>
            <a:ext cx="51770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 DELLA MORTE DI RENI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4181351" y="604516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GUIDO RENI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14" y="26679"/>
            <a:ext cx="1731414" cy="123759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57C342F-5D8F-D4A3-E6D2-B5045CE77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5" y="1870570"/>
            <a:ext cx="375059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morte di Guido Reni ebbe un impatto significativo sui suoi allievi, come Domenico Maria Canuti, che cadde in una grave depressione.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L'importanza della figura di Reni nella vita dei suoi allievi era tale da causare forti reazioni emotive alla sua scomparsa.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43B393-F955-FE0B-44CF-E5A7AB963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238" y="58051"/>
            <a:ext cx="4562475" cy="6096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E663BA-BA84-1B40-4E37-6312EE566970}"/>
              </a:ext>
            </a:extLst>
          </p:cNvPr>
          <p:cNvSpPr txBox="1"/>
          <p:nvPr/>
        </p:nvSpPr>
        <p:spPr>
          <a:xfrm>
            <a:off x="5097841" y="2839870"/>
            <a:ext cx="240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Domenico Maria Canuti, Agar e l’Angelo, collezione privata</a:t>
            </a:r>
          </a:p>
        </p:txBody>
      </p:sp>
    </p:spTree>
    <p:extLst>
      <p:ext uri="{BB962C8B-B14F-4D97-AF65-F5344CB8AC3E}">
        <p14:creationId xmlns:p14="http://schemas.microsoft.com/office/powerpoint/2010/main" val="2548859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661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MERCATO DELL’ARTE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34</cp:revision>
  <dcterms:created xsi:type="dcterms:W3CDTF">2022-04-26T11:54:05Z</dcterms:created>
  <dcterms:modified xsi:type="dcterms:W3CDTF">2024-08-04T15:13:02Z</dcterms:modified>
</cp:coreProperties>
</file>