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58" r:id="rId4"/>
    <p:sldId id="259" r:id="rId5"/>
    <p:sldId id="257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2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F39456-A172-4D37-BE84-4D0D996283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Geopolitica: mappe e storia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FF66881-E497-4550-8559-DD60C2C74D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Prof. Pasquale Iuso</a:t>
            </a:r>
          </a:p>
          <a:p>
            <a:pPr marL="514350" indent="-514350"/>
            <a:r>
              <a:rPr lang="it-IT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Corso di laurea in Politiche Internazionali e della Sostenibilità</a:t>
            </a:r>
          </a:p>
          <a:p>
            <a:pPr marL="514350" indent="-514350"/>
            <a:r>
              <a:rPr lang="it-IT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Storia e geopolitica del Novecento</a:t>
            </a:r>
          </a:p>
        </p:txBody>
      </p:sp>
    </p:spTree>
    <p:extLst>
      <p:ext uri="{BB962C8B-B14F-4D97-AF65-F5344CB8AC3E}">
        <p14:creationId xmlns:p14="http://schemas.microsoft.com/office/powerpoint/2010/main" val="2686097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6256CE7-5ABF-4B14-9A10-C785B89B9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201" y="476250"/>
            <a:ext cx="8654520" cy="613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697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5B0095C-3607-4902-B865-B24906853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825" y="687597"/>
            <a:ext cx="10299908" cy="548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656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5CCAA68-798E-4C4C-86B4-A21AAA1A7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054" y="959379"/>
            <a:ext cx="9408080" cy="493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96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B3E9B496-14AE-4BF5-B3D1-5589A8567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916" y="171303"/>
            <a:ext cx="8366949" cy="651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895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87CF12E-8C07-4CB6-A422-8422BD6CB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308" y="437927"/>
            <a:ext cx="7867936" cy="598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689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9E28D0E9-9392-4B6F-A469-C0E45EF04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706" y="778932"/>
            <a:ext cx="7942417" cy="577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365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B4CDFC6-CC41-4660-A11E-E5F50C546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6646" y="469157"/>
            <a:ext cx="8680938" cy="623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898132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89</TotalTime>
  <Words>23</Words>
  <Application>Microsoft Office PowerPoint</Application>
  <PresentationFormat>Widescreen</PresentationFormat>
  <Paragraphs>4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Filo</vt:lpstr>
      <vt:lpstr>Geopolitica: mappe e storia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3</cp:revision>
  <dcterms:created xsi:type="dcterms:W3CDTF">2022-12-21T12:02:44Z</dcterms:created>
  <dcterms:modified xsi:type="dcterms:W3CDTF">2023-02-13T16:38:49Z</dcterms:modified>
</cp:coreProperties>
</file>