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85" r:id="rId3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33"/>
  </p:normalViewPr>
  <p:slideViewPr>
    <p:cSldViewPr snapToGrid="0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C62F5-86A7-46F2-80C4-47CA0D04901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7A09B14-5FFC-4268-B6E0-98DA692AC5B5}">
      <dgm:prSet/>
      <dgm:spPr/>
      <dgm:t>
        <a:bodyPr/>
        <a:lstStyle/>
        <a:p>
          <a:r>
            <a:rPr lang="it-IT"/>
            <a:t>La Chiesa perseguitata</a:t>
          </a:r>
          <a:endParaRPr lang="en-US"/>
        </a:p>
      </dgm:t>
    </dgm:pt>
    <dgm:pt modelId="{1D25FFAD-875F-4CBC-9C79-1D38AC3616D2}" type="parTrans" cxnId="{4BBAF58F-8F57-41E1-8F26-72027BC6FA09}">
      <dgm:prSet/>
      <dgm:spPr/>
      <dgm:t>
        <a:bodyPr/>
        <a:lstStyle/>
        <a:p>
          <a:endParaRPr lang="en-US"/>
        </a:p>
      </dgm:t>
    </dgm:pt>
    <dgm:pt modelId="{457FF19F-77E4-42BA-8A22-CAD1C90B0DCC}" type="sibTrans" cxnId="{4BBAF58F-8F57-41E1-8F26-72027BC6FA09}">
      <dgm:prSet/>
      <dgm:spPr/>
      <dgm:t>
        <a:bodyPr/>
        <a:lstStyle/>
        <a:p>
          <a:endParaRPr lang="en-US"/>
        </a:p>
      </dgm:t>
    </dgm:pt>
    <dgm:pt modelId="{714B6F34-DD49-4544-8EF6-0A4042F6BD84}">
      <dgm:prSet/>
      <dgm:spPr/>
      <dgm:t>
        <a:bodyPr/>
        <a:lstStyle/>
        <a:p>
          <a:r>
            <a:rPr lang="it-IT"/>
            <a:t>Chiesa costantiniana (IV-V sec)</a:t>
          </a:r>
          <a:endParaRPr lang="en-US"/>
        </a:p>
      </dgm:t>
    </dgm:pt>
    <dgm:pt modelId="{1F339AF6-933E-48BF-9A6D-047567BFAE3B}" type="parTrans" cxnId="{13DBBE3A-7241-4537-A1DA-385627394C85}">
      <dgm:prSet/>
      <dgm:spPr/>
      <dgm:t>
        <a:bodyPr/>
        <a:lstStyle/>
        <a:p>
          <a:endParaRPr lang="en-US"/>
        </a:p>
      </dgm:t>
    </dgm:pt>
    <dgm:pt modelId="{EB396C5E-506E-4994-B56B-06E269124FF5}" type="sibTrans" cxnId="{13DBBE3A-7241-4537-A1DA-385627394C85}">
      <dgm:prSet/>
      <dgm:spPr/>
      <dgm:t>
        <a:bodyPr/>
        <a:lstStyle/>
        <a:p>
          <a:endParaRPr lang="en-US"/>
        </a:p>
      </dgm:t>
    </dgm:pt>
    <dgm:pt modelId="{D343F897-2993-413D-9168-9EFA2F7A1258}">
      <dgm:prSet/>
      <dgm:spPr/>
      <dgm:t>
        <a:bodyPr/>
        <a:lstStyle/>
        <a:p>
          <a:r>
            <a:rPr lang="it-IT"/>
            <a:t>Chiesa post-caduta Impero romano d’Occidente (V-X sec)</a:t>
          </a:r>
          <a:endParaRPr lang="en-US"/>
        </a:p>
      </dgm:t>
    </dgm:pt>
    <dgm:pt modelId="{8F468A50-CFB7-44EF-81F2-810C4F5C73F7}" type="parTrans" cxnId="{0F889F47-D485-4E8C-9C75-49C9AFB4521B}">
      <dgm:prSet/>
      <dgm:spPr/>
      <dgm:t>
        <a:bodyPr/>
        <a:lstStyle/>
        <a:p>
          <a:endParaRPr lang="en-US"/>
        </a:p>
      </dgm:t>
    </dgm:pt>
    <dgm:pt modelId="{7CC7F26F-1D9D-437A-91BF-E550C9D70E85}" type="sibTrans" cxnId="{0F889F47-D485-4E8C-9C75-49C9AFB4521B}">
      <dgm:prSet/>
      <dgm:spPr/>
      <dgm:t>
        <a:bodyPr/>
        <a:lstStyle/>
        <a:p>
          <a:endParaRPr lang="en-US"/>
        </a:p>
      </dgm:t>
    </dgm:pt>
    <dgm:pt modelId="{42737372-A0CC-4290-B360-1063CAEBBAF1}">
      <dgm:prSet/>
      <dgm:spPr/>
      <dgm:t>
        <a:bodyPr/>
        <a:lstStyle/>
        <a:p>
          <a:r>
            <a:rPr lang="it-IT"/>
            <a:t>Massimo potere Chiesa (XI-XIV sec)</a:t>
          </a:r>
          <a:endParaRPr lang="en-US"/>
        </a:p>
      </dgm:t>
    </dgm:pt>
    <dgm:pt modelId="{79B49CCC-23CC-4A07-9C43-CCB29E04C111}" type="parTrans" cxnId="{D53C8D06-5EB5-4175-AB21-2ECE77AE981A}">
      <dgm:prSet/>
      <dgm:spPr/>
      <dgm:t>
        <a:bodyPr/>
        <a:lstStyle/>
        <a:p>
          <a:endParaRPr lang="en-US"/>
        </a:p>
      </dgm:t>
    </dgm:pt>
    <dgm:pt modelId="{01DCB793-1983-436D-BAEC-A5B670EB717E}" type="sibTrans" cxnId="{D53C8D06-5EB5-4175-AB21-2ECE77AE981A}">
      <dgm:prSet/>
      <dgm:spPr/>
      <dgm:t>
        <a:bodyPr/>
        <a:lstStyle/>
        <a:p>
          <a:endParaRPr lang="en-US"/>
        </a:p>
      </dgm:t>
    </dgm:pt>
    <dgm:pt modelId="{EEFC603D-B89A-46C5-BB72-EFCDB9FC48A4}">
      <dgm:prSet/>
      <dgm:spPr/>
      <dgm:t>
        <a:bodyPr/>
        <a:lstStyle/>
        <a:p>
          <a:r>
            <a:rPr lang="it-IT"/>
            <a:t>Crisi Chiesa (XIV-XVI sec)</a:t>
          </a:r>
          <a:endParaRPr lang="en-US"/>
        </a:p>
      </dgm:t>
    </dgm:pt>
    <dgm:pt modelId="{BE789C03-EE1B-4450-AC1B-7F3DC5324667}" type="parTrans" cxnId="{2C47AA3C-00E3-49A3-BD1A-0FD396FDB585}">
      <dgm:prSet/>
      <dgm:spPr/>
      <dgm:t>
        <a:bodyPr/>
        <a:lstStyle/>
        <a:p>
          <a:endParaRPr lang="en-US"/>
        </a:p>
      </dgm:t>
    </dgm:pt>
    <dgm:pt modelId="{2C63A268-5B18-4FAE-968D-DF3D288CF552}" type="sibTrans" cxnId="{2C47AA3C-00E3-49A3-BD1A-0FD396FDB585}">
      <dgm:prSet/>
      <dgm:spPr/>
      <dgm:t>
        <a:bodyPr/>
        <a:lstStyle/>
        <a:p>
          <a:endParaRPr lang="en-US"/>
        </a:p>
      </dgm:t>
    </dgm:pt>
    <dgm:pt modelId="{E8F41502-3DC5-4770-9CBE-E7F25C8D5FB5}">
      <dgm:prSet/>
      <dgm:spPr/>
      <dgm:t>
        <a:bodyPr/>
        <a:lstStyle/>
        <a:p>
          <a:r>
            <a:rPr lang="it-IT"/>
            <a:t>La Riforma: divisione cristianità (XVI sec)</a:t>
          </a:r>
          <a:endParaRPr lang="en-US"/>
        </a:p>
      </dgm:t>
    </dgm:pt>
    <dgm:pt modelId="{6D105DA1-62F6-4BA4-BBB3-3D7F60B35762}" type="parTrans" cxnId="{1F8DACE4-05F9-49A6-A1BB-C4538987F6D1}">
      <dgm:prSet/>
      <dgm:spPr/>
      <dgm:t>
        <a:bodyPr/>
        <a:lstStyle/>
        <a:p>
          <a:endParaRPr lang="en-US"/>
        </a:p>
      </dgm:t>
    </dgm:pt>
    <dgm:pt modelId="{679460B8-E22E-4C7C-93A4-EADBC03B873E}" type="sibTrans" cxnId="{1F8DACE4-05F9-49A6-A1BB-C4538987F6D1}">
      <dgm:prSet/>
      <dgm:spPr/>
      <dgm:t>
        <a:bodyPr/>
        <a:lstStyle/>
        <a:p>
          <a:endParaRPr lang="en-US"/>
        </a:p>
      </dgm:t>
    </dgm:pt>
    <dgm:pt modelId="{CF1DB7EA-5D9D-4B65-8B9F-64F245E993DA}">
      <dgm:prSet/>
      <dgm:spPr/>
      <dgm:t>
        <a:bodyPr/>
        <a:lstStyle/>
        <a:p>
          <a:r>
            <a:rPr lang="it-IT"/>
            <a:t>Concilio di Trento</a:t>
          </a:r>
          <a:endParaRPr lang="en-US"/>
        </a:p>
      </dgm:t>
    </dgm:pt>
    <dgm:pt modelId="{9113E30A-46A6-4E6A-BD25-43F6CDC854D0}" type="parTrans" cxnId="{B7D45AC3-DB4C-4444-B4C1-C4710610403A}">
      <dgm:prSet/>
      <dgm:spPr/>
      <dgm:t>
        <a:bodyPr/>
        <a:lstStyle/>
        <a:p>
          <a:endParaRPr lang="en-US"/>
        </a:p>
      </dgm:t>
    </dgm:pt>
    <dgm:pt modelId="{D2914293-CAD3-4B38-A773-60473BA57D51}" type="sibTrans" cxnId="{B7D45AC3-DB4C-4444-B4C1-C4710610403A}">
      <dgm:prSet/>
      <dgm:spPr/>
      <dgm:t>
        <a:bodyPr/>
        <a:lstStyle/>
        <a:p>
          <a:endParaRPr lang="en-US"/>
        </a:p>
      </dgm:t>
    </dgm:pt>
    <dgm:pt modelId="{79D2C941-6743-49C5-A5CC-C31EDD8A5DD3}">
      <dgm:prSet/>
      <dgm:spPr/>
      <dgm:t>
        <a:bodyPr/>
        <a:lstStyle/>
        <a:p>
          <a:r>
            <a:rPr lang="it-IT"/>
            <a:t>Illuminismo, Rivoluzione Francese e Congresso di Vienna: Chiesa e modernismo</a:t>
          </a:r>
          <a:endParaRPr lang="en-US"/>
        </a:p>
      </dgm:t>
    </dgm:pt>
    <dgm:pt modelId="{68D4CA77-F91C-444A-91D7-EB2B99E2872D}" type="parTrans" cxnId="{E36AD8FB-BB9F-4577-8981-DD2E366B6441}">
      <dgm:prSet/>
      <dgm:spPr/>
      <dgm:t>
        <a:bodyPr/>
        <a:lstStyle/>
        <a:p>
          <a:endParaRPr lang="en-US"/>
        </a:p>
      </dgm:t>
    </dgm:pt>
    <dgm:pt modelId="{04301CA9-F7E1-4FE7-B988-0605140C92CF}" type="sibTrans" cxnId="{E36AD8FB-BB9F-4577-8981-DD2E366B6441}">
      <dgm:prSet/>
      <dgm:spPr/>
      <dgm:t>
        <a:bodyPr/>
        <a:lstStyle/>
        <a:p>
          <a:endParaRPr lang="en-US"/>
        </a:p>
      </dgm:t>
    </dgm:pt>
    <dgm:pt modelId="{476B2801-BAA4-4A45-8FB1-AF569D37C177}">
      <dgm:prSet/>
      <dgm:spPr/>
      <dgm:t>
        <a:bodyPr/>
        <a:lstStyle/>
        <a:p>
          <a:r>
            <a:rPr lang="it-IT"/>
            <a:t>Chiesa e fascismo</a:t>
          </a:r>
          <a:endParaRPr lang="en-US"/>
        </a:p>
      </dgm:t>
    </dgm:pt>
    <dgm:pt modelId="{3EAE94AD-7ABD-4282-B5C6-BD753BE874EC}" type="parTrans" cxnId="{4BA891AE-6CDB-4FE5-997D-562B347C70EC}">
      <dgm:prSet/>
      <dgm:spPr/>
      <dgm:t>
        <a:bodyPr/>
        <a:lstStyle/>
        <a:p>
          <a:endParaRPr lang="en-US"/>
        </a:p>
      </dgm:t>
    </dgm:pt>
    <dgm:pt modelId="{1D0416CD-9ADC-465E-8E38-D0213B1419D2}" type="sibTrans" cxnId="{4BA891AE-6CDB-4FE5-997D-562B347C70EC}">
      <dgm:prSet/>
      <dgm:spPr/>
      <dgm:t>
        <a:bodyPr/>
        <a:lstStyle/>
        <a:p>
          <a:endParaRPr lang="en-US"/>
        </a:p>
      </dgm:t>
    </dgm:pt>
    <dgm:pt modelId="{5ECCC30C-5111-4625-AD73-CA4D166EAE13}">
      <dgm:prSet/>
      <dgm:spPr/>
      <dgm:t>
        <a:bodyPr/>
        <a:lstStyle/>
        <a:p>
          <a:r>
            <a:rPr lang="it-IT"/>
            <a:t>Concilio Vaticano II</a:t>
          </a:r>
          <a:endParaRPr lang="en-US"/>
        </a:p>
      </dgm:t>
    </dgm:pt>
    <dgm:pt modelId="{3B63969D-C10E-45BC-942E-FD46B44201FF}" type="parTrans" cxnId="{56314676-7E59-4E9A-A63E-80BF939F806E}">
      <dgm:prSet/>
      <dgm:spPr/>
      <dgm:t>
        <a:bodyPr/>
        <a:lstStyle/>
        <a:p>
          <a:endParaRPr lang="en-US"/>
        </a:p>
      </dgm:t>
    </dgm:pt>
    <dgm:pt modelId="{5B5E2980-C8F7-43F8-9EC1-E2AE51E59893}" type="sibTrans" cxnId="{56314676-7E59-4E9A-A63E-80BF939F806E}">
      <dgm:prSet/>
      <dgm:spPr/>
      <dgm:t>
        <a:bodyPr/>
        <a:lstStyle/>
        <a:p>
          <a:endParaRPr lang="en-US"/>
        </a:p>
      </dgm:t>
    </dgm:pt>
    <dgm:pt modelId="{AD87744A-905D-46BB-8881-C7FD872A2B67}">
      <dgm:prSet/>
      <dgm:spPr/>
      <dgm:t>
        <a:bodyPr/>
        <a:lstStyle/>
        <a:p>
          <a:r>
            <a:rPr lang="it-IT"/>
            <a:t>Teologia della Liberazione</a:t>
          </a:r>
          <a:endParaRPr lang="en-US"/>
        </a:p>
      </dgm:t>
    </dgm:pt>
    <dgm:pt modelId="{CBB2D48E-B982-47DF-BC96-836ABBA53ED2}" type="parTrans" cxnId="{971010AF-336A-4FA3-8EA1-DF37380C5984}">
      <dgm:prSet/>
      <dgm:spPr/>
      <dgm:t>
        <a:bodyPr/>
        <a:lstStyle/>
        <a:p>
          <a:endParaRPr lang="en-US"/>
        </a:p>
      </dgm:t>
    </dgm:pt>
    <dgm:pt modelId="{A085A34B-667F-48F2-B732-FEF0E3343FE3}" type="sibTrans" cxnId="{971010AF-336A-4FA3-8EA1-DF37380C5984}">
      <dgm:prSet/>
      <dgm:spPr/>
      <dgm:t>
        <a:bodyPr/>
        <a:lstStyle/>
        <a:p>
          <a:endParaRPr lang="en-US"/>
        </a:p>
      </dgm:t>
    </dgm:pt>
    <dgm:pt modelId="{FB0DE2ED-377D-4572-8B11-4466A2F76EDB}">
      <dgm:prSet/>
      <dgm:spPr/>
      <dgm:t>
        <a:bodyPr/>
        <a:lstStyle/>
        <a:p>
          <a:r>
            <a:rPr lang="it-IT"/>
            <a:t>Da Paolo VI a papa Francesco</a:t>
          </a:r>
          <a:endParaRPr lang="en-US"/>
        </a:p>
      </dgm:t>
    </dgm:pt>
    <dgm:pt modelId="{65FEAA80-CD73-4B59-BC13-423682B1F7B3}" type="parTrans" cxnId="{9552FA7F-9DE6-4574-AD6B-444BFB91BD9A}">
      <dgm:prSet/>
      <dgm:spPr/>
      <dgm:t>
        <a:bodyPr/>
        <a:lstStyle/>
        <a:p>
          <a:endParaRPr lang="en-US"/>
        </a:p>
      </dgm:t>
    </dgm:pt>
    <dgm:pt modelId="{3FCDB1CC-A53D-4A12-A2B5-616AFC93930F}" type="sibTrans" cxnId="{9552FA7F-9DE6-4574-AD6B-444BFB91BD9A}">
      <dgm:prSet/>
      <dgm:spPr/>
      <dgm:t>
        <a:bodyPr/>
        <a:lstStyle/>
        <a:p>
          <a:endParaRPr lang="en-US"/>
        </a:p>
      </dgm:t>
    </dgm:pt>
    <dgm:pt modelId="{EE0E58D1-FAED-C541-9B16-39F0334B744F}" type="pres">
      <dgm:prSet presAssocID="{1CFC62F5-86A7-46F2-80C4-47CA0D049013}" presName="vert0" presStyleCnt="0">
        <dgm:presLayoutVars>
          <dgm:dir/>
          <dgm:animOne val="branch"/>
          <dgm:animLvl val="lvl"/>
        </dgm:presLayoutVars>
      </dgm:prSet>
      <dgm:spPr/>
    </dgm:pt>
    <dgm:pt modelId="{3995E7C6-6D82-7347-89AB-21FACCAB3EB1}" type="pres">
      <dgm:prSet presAssocID="{A7A09B14-5FFC-4268-B6E0-98DA692AC5B5}" presName="thickLine" presStyleLbl="alignNode1" presStyleIdx="0" presStyleCnt="12"/>
      <dgm:spPr/>
    </dgm:pt>
    <dgm:pt modelId="{14DE8841-9FDA-6247-902B-046ACD1A1B36}" type="pres">
      <dgm:prSet presAssocID="{A7A09B14-5FFC-4268-B6E0-98DA692AC5B5}" presName="horz1" presStyleCnt="0"/>
      <dgm:spPr/>
    </dgm:pt>
    <dgm:pt modelId="{D75A6F82-34DF-C140-BD2B-5A2B6800E1CB}" type="pres">
      <dgm:prSet presAssocID="{A7A09B14-5FFC-4268-B6E0-98DA692AC5B5}" presName="tx1" presStyleLbl="revTx" presStyleIdx="0" presStyleCnt="12"/>
      <dgm:spPr/>
    </dgm:pt>
    <dgm:pt modelId="{6157CAB1-D749-C24C-8ACF-5AAA9032C766}" type="pres">
      <dgm:prSet presAssocID="{A7A09B14-5FFC-4268-B6E0-98DA692AC5B5}" presName="vert1" presStyleCnt="0"/>
      <dgm:spPr/>
    </dgm:pt>
    <dgm:pt modelId="{F4EC0F88-06EA-EF47-9B0C-82C7930D81E2}" type="pres">
      <dgm:prSet presAssocID="{714B6F34-DD49-4544-8EF6-0A4042F6BD84}" presName="thickLine" presStyleLbl="alignNode1" presStyleIdx="1" presStyleCnt="12"/>
      <dgm:spPr/>
    </dgm:pt>
    <dgm:pt modelId="{80770B7D-B0A4-364C-A7CA-44630DF08A7C}" type="pres">
      <dgm:prSet presAssocID="{714B6F34-DD49-4544-8EF6-0A4042F6BD84}" presName="horz1" presStyleCnt="0"/>
      <dgm:spPr/>
    </dgm:pt>
    <dgm:pt modelId="{CE2FB1EF-C23B-9345-BC28-649D71344B2E}" type="pres">
      <dgm:prSet presAssocID="{714B6F34-DD49-4544-8EF6-0A4042F6BD84}" presName="tx1" presStyleLbl="revTx" presStyleIdx="1" presStyleCnt="12"/>
      <dgm:spPr/>
    </dgm:pt>
    <dgm:pt modelId="{BF5E13C7-C88E-BA4E-B600-8932A767AC4D}" type="pres">
      <dgm:prSet presAssocID="{714B6F34-DD49-4544-8EF6-0A4042F6BD84}" presName="vert1" presStyleCnt="0"/>
      <dgm:spPr/>
    </dgm:pt>
    <dgm:pt modelId="{D98F854E-8B2E-D147-9D8D-FDF773001A60}" type="pres">
      <dgm:prSet presAssocID="{D343F897-2993-413D-9168-9EFA2F7A1258}" presName="thickLine" presStyleLbl="alignNode1" presStyleIdx="2" presStyleCnt="12"/>
      <dgm:spPr/>
    </dgm:pt>
    <dgm:pt modelId="{6EE3C10A-0498-6F44-A13B-9C5AFAA0187A}" type="pres">
      <dgm:prSet presAssocID="{D343F897-2993-413D-9168-9EFA2F7A1258}" presName="horz1" presStyleCnt="0"/>
      <dgm:spPr/>
    </dgm:pt>
    <dgm:pt modelId="{73B20072-D133-3842-AAE7-2DFFF66BD2D5}" type="pres">
      <dgm:prSet presAssocID="{D343F897-2993-413D-9168-9EFA2F7A1258}" presName="tx1" presStyleLbl="revTx" presStyleIdx="2" presStyleCnt="12"/>
      <dgm:spPr/>
    </dgm:pt>
    <dgm:pt modelId="{4608F24B-4264-9B44-9E61-608C7E278840}" type="pres">
      <dgm:prSet presAssocID="{D343F897-2993-413D-9168-9EFA2F7A1258}" presName="vert1" presStyleCnt="0"/>
      <dgm:spPr/>
    </dgm:pt>
    <dgm:pt modelId="{A7FF0A3C-E5AA-634D-8DB4-2CE45386F579}" type="pres">
      <dgm:prSet presAssocID="{42737372-A0CC-4290-B360-1063CAEBBAF1}" presName="thickLine" presStyleLbl="alignNode1" presStyleIdx="3" presStyleCnt="12"/>
      <dgm:spPr/>
    </dgm:pt>
    <dgm:pt modelId="{3E194725-3D9D-C448-9198-E444BAF779B7}" type="pres">
      <dgm:prSet presAssocID="{42737372-A0CC-4290-B360-1063CAEBBAF1}" presName="horz1" presStyleCnt="0"/>
      <dgm:spPr/>
    </dgm:pt>
    <dgm:pt modelId="{5A660E7C-6E10-834E-896D-388AA98AEF0A}" type="pres">
      <dgm:prSet presAssocID="{42737372-A0CC-4290-B360-1063CAEBBAF1}" presName="tx1" presStyleLbl="revTx" presStyleIdx="3" presStyleCnt="12"/>
      <dgm:spPr/>
    </dgm:pt>
    <dgm:pt modelId="{862451C0-A807-FB49-A29E-8B9DB7771060}" type="pres">
      <dgm:prSet presAssocID="{42737372-A0CC-4290-B360-1063CAEBBAF1}" presName="vert1" presStyleCnt="0"/>
      <dgm:spPr/>
    </dgm:pt>
    <dgm:pt modelId="{9C832BDC-01D4-6145-99BC-82451CCEBBBF}" type="pres">
      <dgm:prSet presAssocID="{EEFC603D-B89A-46C5-BB72-EFCDB9FC48A4}" presName="thickLine" presStyleLbl="alignNode1" presStyleIdx="4" presStyleCnt="12"/>
      <dgm:spPr/>
    </dgm:pt>
    <dgm:pt modelId="{C5F8E96E-E6F1-9549-B5E4-B118520C73B3}" type="pres">
      <dgm:prSet presAssocID="{EEFC603D-B89A-46C5-BB72-EFCDB9FC48A4}" presName="horz1" presStyleCnt="0"/>
      <dgm:spPr/>
    </dgm:pt>
    <dgm:pt modelId="{6B255C6F-ACFB-CB44-8970-B91F3C32539E}" type="pres">
      <dgm:prSet presAssocID="{EEFC603D-B89A-46C5-BB72-EFCDB9FC48A4}" presName="tx1" presStyleLbl="revTx" presStyleIdx="4" presStyleCnt="12"/>
      <dgm:spPr/>
    </dgm:pt>
    <dgm:pt modelId="{33F95938-6BD5-7B4A-B64C-D2C22AC4006C}" type="pres">
      <dgm:prSet presAssocID="{EEFC603D-B89A-46C5-BB72-EFCDB9FC48A4}" presName="vert1" presStyleCnt="0"/>
      <dgm:spPr/>
    </dgm:pt>
    <dgm:pt modelId="{97AA8D58-9505-3D4B-BA54-E2EAE6DD0A8F}" type="pres">
      <dgm:prSet presAssocID="{E8F41502-3DC5-4770-9CBE-E7F25C8D5FB5}" presName="thickLine" presStyleLbl="alignNode1" presStyleIdx="5" presStyleCnt="12"/>
      <dgm:spPr/>
    </dgm:pt>
    <dgm:pt modelId="{871D40B0-DEB5-9E4D-9BC4-C21950F0E9F9}" type="pres">
      <dgm:prSet presAssocID="{E8F41502-3DC5-4770-9CBE-E7F25C8D5FB5}" presName="horz1" presStyleCnt="0"/>
      <dgm:spPr/>
    </dgm:pt>
    <dgm:pt modelId="{BEA03847-1F37-8E46-8FA2-7F3993AA76D0}" type="pres">
      <dgm:prSet presAssocID="{E8F41502-3DC5-4770-9CBE-E7F25C8D5FB5}" presName="tx1" presStyleLbl="revTx" presStyleIdx="5" presStyleCnt="12"/>
      <dgm:spPr/>
    </dgm:pt>
    <dgm:pt modelId="{371E8F12-140D-6B46-9DAB-E6D642397BE7}" type="pres">
      <dgm:prSet presAssocID="{E8F41502-3DC5-4770-9CBE-E7F25C8D5FB5}" presName="vert1" presStyleCnt="0"/>
      <dgm:spPr/>
    </dgm:pt>
    <dgm:pt modelId="{E1AC7DBE-A7AB-9445-87ED-0F79CBCB473B}" type="pres">
      <dgm:prSet presAssocID="{CF1DB7EA-5D9D-4B65-8B9F-64F245E993DA}" presName="thickLine" presStyleLbl="alignNode1" presStyleIdx="6" presStyleCnt="12"/>
      <dgm:spPr/>
    </dgm:pt>
    <dgm:pt modelId="{43A8D430-E563-B643-A239-6EC3D5C7DD6E}" type="pres">
      <dgm:prSet presAssocID="{CF1DB7EA-5D9D-4B65-8B9F-64F245E993DA}" presName="horz1" presStyleCnt="0"/>
      <dgm:spPr/>
    </dgm:pt>
    <dgm:pt modelId="{ABB166C5-1BC1-A344-BA1B-99D62F34E095}" type="pres">
      <dgm:prSet presAssocID="{CF1DB7EA-5D9D-4B65-8B9F-64F245E993DA}" presName="tx1" presStyleLbl="revTx" presStyleIdx="6" presStyleCnt="12"/>
      <dgm:spPr/>
    </dgm:pt>
    <dgm:pt modelId="{F4C70846-6257-3849-AA71-23690E64BB95}" type="pres">
      <dgm:prSet presAssocID="{CF1DB7EA-5D9D-4B65-8B9F-64F245E993DA}" presName="vert1" presStyleCnt="0"/>
      <dgm:spPr/>
    </dgm:pt>
    <dgm:pt modelId="{B06D8A8E-46EE-3344-A62D-F4B963BEE63D}" type="pres">
      <dgm:prSet presAssocID="{79D2C941-6743-49C5-A5CC-C31EDD8A5DD3}" presName="thickLine" presStyleLbl="alignNode1" presStyleIdx="7" presStyleCnt="12"/>
      <dgm:spPr/>
    </dgm:pt>
    <dgm:pt modelId="{121D9AC9-8093-A549-9D16-AE200143FE3A}" type="pres">
      <dgm:prSet presAssocID="{79D2C941-6743-49C5-A5CC-C31EDD8A5DD3}" presName="horz1" presStyleCnt="0"/>
      <dgm:spPr/>
    </dgm:pt>
    <dgm:pt modelId="{D0E41862-B57A-ED47-B18A-FA58846A7AAA}" type="pres">
      <dgm:prSet presAssocID="{79D2C941-6743-49C5-A5CC-C31EDD8A5DD3}" presName="tx1" presStyleLbl="revTx" presStyleIdx="7" presStyleCnt="12"/>
      <dgm:spPr/>
    </dgm:pt>
    <dgm:pt modelId="{02514923-D022-EB46-9145-786163CFC890}" type="pres">
      <dgm:prSet presAssocID="{79D2C941-6743-49C5-A5CC-C31EDD8A5DD3}" presName="vert1" presStyleCnt="0"/>
      <dgm:spPr/>
    </dgm:pt>
    <dgm:pt modelId="{DAB3D577-DA63-3949-B3BB-282442E3358B}" type="pres">
      <dgm:prSet presAssocID="{476B2801-BAA4-4A45-8FB1-AF569D37C177}" presName="thickLine" presStyleLbl="alignNode1" presStyleIdx="8" presStyleCnt="12"/>
      <dgm:spPr/>
    </dgm:pt>
    <dgm:pt modelId="{9BFC296E-7AB6-DE4C-BC6E-D6B7693852D9}" type="pres">
      <dgm:prSet presAssocID="{476B2801-BAA4-4A45-8FB1-AF569D37C177}" presName="horz1" presStyleCnt="0"/>
      <dgm:spPr/>
    </dgm:pt>
    <dgm:pt modelId="{3D99B4DE-A3FE-744A-ADE6-692F9ABDD69B}" type="pres">
      <dgm:prSet presAssocID="{476B2801-BAA4-4A45-8FB1-AF569D37C177}" presName="tx1" presStyleLbl="revTx" presStyleIdx="8" presStyleCnt="12"/>
      <dgm:spPr/>
    </dgm:pt>
    <dgm:pt modelId="{83ADF5DC-BCC6-944E-867F-41E6F5BC5DB1}" type="pres">
      <dgm:prSet presAssocID="{476B2801-BAA4-4A45-8FB1-AF569D37C177}" presName="vert1" presStyleCnt="0"/>
      <dgm:spPr/>
    </dgm:pt>
    <dgm:pt modelId="{CCB914D9-B46B-834F-A360-F0F8D6446AC7}" type="pres">
      <dgm:prSet presAssocID="{5ECCC30C-5111-4625-AD73-CA4D166EAE13}" presName="thickLine" presStyleLbl="alignNode1" presStyleIdx="9" presStyleCnt="12"/>
      <dgm:spPr/>
    </dgm:pt>
    <dgm:pt modelId="{C6404564-EFBB-0C40-A16C-665E65F0808A}" type="pres">
      <dgm:prSet presAssocID="{5ECCC30C-5111-4625-AD73-CA4D166EAE13}" presName="horz1" presStyleCnt="0"/>
      <dgm:spPr/>
    </dgm:pt>
    <dgm:pt modelId="{7A0718DC-8E17-3442-A0E1-A7EEB82ADE7B}" type="pres">
      <dgm:prSet presAssocID="{5ECCC30C-5111-4625-AD73-CA4D166EAE13}" presName="tx1" presStyleLbl="revTx" presStyleIdx="9" presStyleCnt="12"/>
      <dgm:spPr/>
    </dgm:pt>
    <dgm:pt modelId="{1FBC69C2-2FBF-C542-A65A-17F641580594}" type="pres">
      <dgm:prSet presAssocID="{5ECCC30C-5111-4625-AD73-CA4D166EAE13}" presName="vert1" presStyleCnt="0"/>
      <dgm:spPr/>
    </dgm:pt>
    <dgm:pt modelId="{B10D72B6-32E7-604B-A6D6-8C93E1ADAA3E}" type="pres">
      <dgm:prSet presAssocID="{AD87744A-905D-46BB-8881-C7FD872A2B67}" presName="thickLine" presStyleLbl="alignNode1" presStyleIdx="10" presStyleCnt="12"/>
      <dgm:spPr/>
    </dgm:pt>
    <dgm:pt modelId="{A9EF43B9-E569-D146-B8AE-6873BF2221D4}" type="pres">
      <dgm:prSet presAssocID="{AD87744A-905D-46BB-8881-C7FD872A2B67}" presName="horz1" presStyleCnt="0"/>
      <dgm:spPr/>
    </dgm:pt>
    <dgm:pt modelId="{FC2CD291-54EE-2F43-B6DE-7FF3C37557AF}" type="pres">
      <dgm:prSet presAssocID="{AD87744A-905D-46BB-8881-C7FD872A2B67}" presName="tx1" presStyleLbl="revTx" presStyleIdx="10" presStyleCnt="12"/>
      <dgm:spPr/>
    </dgm:pt>
    <dgm:pt modelId="{8912646C-CB9C-1246-99B8-4391858C3482}" type="pres">
      <dgm:prSet presAssocID="{AD87744A-905D-46BB-8881-C7FD872A2B67}" presName="vert1" presStyleCnt="0"/>
      <dgm:spPr/>
    </dgm:pt>
    <dgm:pt modelId="{9B189FD3-DAE8-FB48-A8FB-F885C1025E31}" type="pres">
      <dgm:prSet presAssocID="{FB0DE2ED-377D-4572-8B11-4466A2F76EDB}" presName="thickLine" presStyleLbl="alignNode1" presStyleIdx="11" presStyleCnt="12"/>
      <dgm:spPr/>
    </dgm:pt>
    <dgm:pt modelId="{24F275A1-C957-B546-BD1D-9BC4A51F74BC}" type="pres">
      <dgm:prSet presAssocID="{FB0DE2ED-377D-4572-8B11-4466A2F76EDB}" presName="horz1" presStyleCnt="0"/>
      <dgm:spPr/>
    </dgm:pt>
    <dgm:pt modelId="{43BE0C76-C8DD-5F41-ABA6-DB0295C50A5D}" type="pres">
      <dgm:prSet presAssocID="{FB0DE2ED-377D-4572-8B11-4466A2F76EDB}" presName="tx1" presStyleLbl="revTx" presStyleIdx="11" presStyleCnt="12"/>
      <dgm:spPr/>
    </dgm:pt>
    <dgm:pt modelId="{21C8F4A4-2A84-5044-A569-082B5F0150C0}" type="pres">
      <dgm:prSet presAssocID="{FB0DE2ED-377D-4572-8B11-4466A2F76EDB}" presName="vert1" presStyleCnt="0"/>
      <dgm:spPr/>
    </dgm:pt>
  </dgm:ptLst>
  <dgm:cxnLst>
    <dgm:cxn modelId="{D53C8D06-5EB5-4175-AB21-2ECE77AE981A}" srcId="{1CFC62F5-86A7-46F2-80C4-47CA0D049013}" destId="{42737372-A0CC-4290-B360-1063CAEBBAF1}" srcOrd="3" destOrd="0" parTransId="{79B49CCC-23CC-4A07-9C43-CCB29E04C111}" sibTransId="{01DCB793-1983-436D-BAEC-A5B670EB717E}"/>
    <dgm:cxn modelId="{2148CA2B-AAB1-2040-9565-DFDDC1979AF3}" type="presOf" srcId="{AD87744A-905D-46BB-8881-C7FD872A2B67}" destId="{FC2CD291-54EE-2F43-B6DE-7FF3C37557AF}" srcOrd="0" destOrd="0" presId="urn:microsoft.com/office/officeart/2008/layout/LinedList"/>
    <dgm:cxn modelId="{B2CF6B2F-6B0F-8F41-9F07-4A38A3AAA2CE}" type="presOf" srcId="{E8F41502-3DC5-4770-9CBE-E7F25C8D5FB5}" destId="{BEA03847-1F37-8E46-8FA2-7F3993AA76D0}" srcOrd="0" destOrd="0" presId="urn:microsoft.com/office/officeart/2008/layout/LinedList"/>
    <dgm:cxn modelId="{13DBBE3A-7241-4537-A1DA-385627394C85}" srcId="{1CFC62F5-86A7-46F2-80C4-47CA0D049013}" destId="{714B6F34-DD49-4544-8EF6-0A4042F6BD84}" srcOrd="1" destOrd="0" parTransId="{1F339AF6-933E-48BF-9A6D-047567BFAE3B}" sibTransId="{EB396C5E-506E-4994-B56B-06E269124FF5}"/>
    <dgm:cxn modelId="{2C47AA3C-00E3-49A3-BD1A-0FD396FDB585}" srcId="{1CFC62F5-86A7-46F2-80C4-47CA0D049013}" destId="{EEFC603D-B89A-46C5-BB72-EFCDB9FC48A4}" srcOrd="4" destOrd="0" parTransId="{BE789C03-EE1B-4450-AC1B-7F3DC5324667}" sibTransId="{2C63A268-5B18-4FAE-968D-DF3D288CF552}"/>
    <dgm:cxn modelId="{16E65E44-FECB-384C-82A4-BC09B70E11C4}" type="presOf" srcId="{D343F897-2993-413D-9168-9EFA2F7A1258}" destId="{73B20072-D133-3842-AAE7-2DFFF66BD2D5}" srcOrd="0" destOrd="0" presId="urn:microsoft.com/office/officeart/2008/layout/LinedList"/>
    <dgm:cxn modelId="{0F889F47-D485-4E8C-9C75-49C9AFB4521B}" srcId="{1CFC62F5-86A7-46F2-80C4-47CA0D049013}" destId="{D343F897-2993-413D-9168-9EFA2F7A1258}" srcOrd="2" destOrd="0" parTransId="{8F468A50-CFB7-44EF-81F2-810C4F5C73F7}" sibTransId="{7CC7F26F-1D9D-437A-91BF-E550C9D70E85}"/>
    <dgm:cxn modelId="{E9F01E6A-84EE-1948-AF8B-EBB174BEFA2D}" type="presOf" srcId="{FB0DE2ED-377D-4572-8B11-4466A2F76EDB}" destId="{43BE0C76-C8DD-5F41-ABA6-DB0295C50A5D}" srcOrd="0" destOrd="0" presId="urn:microsoft.com/office/officeart/2008/layout/LinedList"/>
    <dgm:cxn modelId="{2722D46D-195E-2546-AE87-E50E074CCD7A}" type="presOf" srcId="{A7A09B14-5FFC-4268-B6E0-98DA692AC5B5}" destId="{D75A6F82-34DF-C140-BD2B-5A2B6800E1CB}" srcOrd="0" destOrd="0" presId="urn:microsoft.com/office/officeart/2008/layout/LinedList"/>
    <dgm:cxn modelId="{56314676-7E59-4E9A-A63E-80BF939F806E}" srcId="{1CFC62F5-86A7-46F2-80C4-47CA0D049013}" destId="{5ECCC30C-5111-4625-AD73-CA4D166EAE13}" srcOrd="9" destOrd="0" parTransId="{3B63969D-C10E-45BC-942E-FD46B44201FF}" sibTransId="{5B5E2980-C8F7-43F8-9EC1-E2AE51E59893}"/>
    <dgm:cxn modelId="{9552FA7F-9DE6-4574-AD6B-444BFB91BD9A}" srcId="{1CFC62F5-86A7-46F2-80C4-47CA0D049013}" destId="{FB0DE2ED-377D-4572-8B11-4466A2F76EDB}" srcOrd="11" destOrd="0" parTransId="{65FEAA80-CD73-4B59-BC13-423682B1F7B3}" sibTransId="{3FCDB1CC-A53D-4A12-A2B5-616AFC93930F}"/>
    <dgm:cxn modelId="{4BBAF58F-8F57-41E1-8F26-72027BC6FA09}" srcId="{1CFC62F5-86A7-46F2-80C4-47CA0D049013}" destId="{A7A09B14-5FFC-4268-B6E0-98DA692AC5B5}" srcOrd="0" destOrd="0" parTransId="{1D25FFAD-875F-4CBC-9C79-1D38AC3616D2}" sibTransId="{457FF19F-77E4-42BA-8A22-CAD1C90B0DCC}"/>
    <dgm:cxn modelId="{A66B9695-533E-DB49-A1AA-F898F4D377DA}" type="presOf" srcId="{5ECCC30C-5111-4625-AD73-CA4D166EAE13}" destId="{7A0718DC-8E17-3442-A0E1-A7EEB82ADE7B}" srcOrd="0" destOrd="0" presId="urn:microsoft.com/office/officeart/2008/layout/LinedList"/>
    <dgm:cxn modelId="{D7DDB79D-1224-B149-B969-FCF0F22B4388}" type="presOf" srcId="{CF1DB7EA-5D9D-4B65-8B9F-64F245E993DA}" destId="{ABB166C5-1BC1-A344-BA1B-99D62F34E095}" srcOrd="0" destOrd="0" presId="urn:microsoft.com/office/officeart/2008/layout/LinedList"/>
    <dgm:cxn modelId="{365356A5-4BB2-4E45-BBAF-8F3130A58545}" type="presOf" srcId="{1CFC62F5-86A7-46F2-80C4-47CA0D049013}" destId="{EE0E58D1-FAED-C541-9B16-39F0334B744F}" srcOrd="0" destOrd="0" presId="urn:microsoft.com/office/officeart/2008/layout/LinedList"/>
    <dgm:cxn modelId="{959AAEA7-4B85-B241-B96A-6CDF14AF0F5D}" type="presOf" srcId="{714B6F34-DD49-4544-8EF6-0A4042F6BD84}" destId="{CE2FB1EF-C23B-9345-BC28-649D71344B2E}" srcOrd="0" destOrd="0" presId="urn:microsoft.com/office/officeart/2008/layout/LinedList"/>
    <dgm:cxn modelId="{4BA891AE-6CDB-4FE5-997D-562B347C70EC}" srcId="{1CFC62F5-86A7-46F2-80C4-47CA0D049013}" destId="{476B2801-BAA4-4A45-8FB1-AF569D37C177}" srcOrd="8" destOrd="0" parTransId="{3EAE94AD-7ABD-4282-B5C6-BD753BE874EC}" sibTransId="{1D0416CD-9ADC-465E-8E38-D0213B1419D2}"/>
    <dgm:cxn modelId="{971010AF-336A-4FA3-8EA1-DF37380C5984}" srcId="{1CFC62F5-86A7-46F2-80C4-47CA0D049013}" destId="{AD87744A-905D-46BB-8881-C7FD872A2B67}" srcOrd="10" destOrd="0" parTransId="{CBB2D48E-B982-47DF-BC96-836ABBA53ED2}" sibTransId="{A085A34B-667F-48F2-B732-FEF0E3343FE3}"/>
    <dgm:cxn modelId="{2BEBF5B6-38FC-F848-8656-45E1980D0D0F}" type="presOf" srcId="{42737372-A0CC-4290-B360-1063CAEBBAF1}" destId="{5A660E7C-6E10-834E-896D-388AA98AEF0A}" srcOrd="0" destOrd="0" presId="urn:microsoft.com/office/officeart/2008/layout/LinedList"/>
    <dgm:cxn modelId="{B7D45AC3-DB4C-4444-B4C1-C4710610403A}" srcId="{1CFC62F5-86A7-46F2-80C4-47CA0D049013}" destId="{CF1DB7EA-5D9D-4B65-8B9F-64F245E993DA}" srcOrd="6" destOrd="0" parTransId="{9113E30A-46A6-4E6A-BD25-43F6CDC854D0}" sibTransId="{D2914293-CAD3-4B38-A773-60473BA57D51}"/>
    <dgm:cxn modelId="{45A1ADCF-5602-074F-BBA7-8AD4CB1E3C57}" type="presOf" srcId="{EEFC603D-B89A-46C5-BB72-EFCDB9FC48A4}" destId="{6B255C6F-ACFB-CB44-8970-B91F3C32539E}" srcOrd="0" destOrd="0" presId="urn:microsoft.com/office/officeart/2008/layout/LinedList"/>
    <dgm:cxn modelId="{A2DCADD7-7A73-5D4D-AAFB-7159E0B170A8}" type="presOf" srcId="{79D2C941-6743-49C5-A5CC-C31EDD8A5DD3}" destId="{D0E41862-B57A-ED47-B18A-FA58846A7AAA}" srcOrd="0" destOrd="0" presId="urn:microsoft.com/office/officeart/2008/layout/LinedList"/>
    <dgm:cxn modelId="{1F8DACE4-05F9-49A6-A1BB-C4538987F6D1}" srcId="{1CFC62F5-86A7-46F2-80C4-47CA0D049013}" destId="{E8F41502-3DC5-4770-9CBE-E7F25C8D5FB5}" srcOrd="5" destOrd="0" parTransId="{6D105DA1-62F6-4BA4-BBB3-3D7F60B35762}" sibTransId="{679460B8-E22E-4C7C-93A4-EADBC03B873E}"/>
    <dgm:cxn modelId="{30D057ED-1658-554F-82E5-1BAEEAB3ADF5}" type="presOf" srcId="{476B2801-BAA4-4A45-8FB1-AF569D37C177}" destId="{3D99B4DE-A3FE-744A-ADE6-692F9ABDD69B}" srcOrd="0" destOrd="0" presId="urn:microsoft.com/office/officeart/2008/layout/LinedList"/>
    <dgm:cxn modelId="{E36AD8FB-BB9F-4577-8981-DD2E366B6441}" srcId="{1CFC62F5-86A7-46F2-80C4-47CA0D049013}" destId="{79D2C941-6743-49C5-A5CC-C31EDD8A5DD3}" srcOrd="7" destOrd="0" parTransId="{68D4CA77-F91C-444A-91D7-EB2B99E2872D}" sibTransId="{04301CA9-F7E1-4FE7-B988-0605140C92CF}"/>
    <dgm:cxn modelId="{78EEF741-378E-7640-B9CB-7572A94F8EB4}" type="presParOf" srcId="{EE0E58D1-FAED-C541-9B16-39F0334B744F}" destId="{3995E7C6-6D82-7347-89AB-21FACCAB3EB1}" srcOrd="0" destOrd="0" presId="urn:microsoft.com/office/officeart/2008/layout/LinedList"/>
    <dgm:cxn modelId="{D8B59098-6176-1540-8D89-6C311B3E2C58}" type="presParOf" srcId="{EE0E58D1-FAED-C541-9B16-39F0334B744F}" destId="{14DE8841-9FDA-6247-902B-046ACD1A1B36}" srcOrd="1" destOrd="0" presId="urn:microsoft.com/office/officeart/2008/layout/LinedList"/>
    <dgm:cxn modelId="{056A364D-3EE4-B44D-B66F-C6BB3A704E45}" type="presParOf" srcId="{14DE8841-9FDA-6247-902B-046ACD1A1B36}" destId="{D75A6F82-34DF-C140-BD2B-5A2B6800E1CB}" srcOrd="0" destOrd="0" presId="urn:microsoft.com/office/officeart/2008/layout/LinedList"/>
    <dgm:cxn modelId="{E3ADCE03-DCF2-B74A-927E-840D9E23963C}" type="presParOf" srcId="{14DE8841-9FDA-6247-902B-046ACD1A1B36}" destId="{6157CAB1-D749-C24C-8ACF-5AAA9032C766}" srcOrd="1" destOrd="0" presId="urn:microsoft.com/office/officeart/2008/layout/LinedList"/>
    <dgm:cxn modelId="{3D09DB17-41F3-BF47-94DE-84C31F96EDDD}" type="presParOf" srcId="{EE0E58D1-FAED-C541-9B16-39F0334B744F}" destId="{F4EC0F88-06EA-EF47-9B0C-82C7930D81E2}" srcOrd="2" destOrd="0" presId="urn:microsoft.com/office/officeart/2008/layout/LinedList"/>
    <dgm:cxn modelId="{FF5B19F4-D25A-7D44-A9A8-31AE4E118477}" type="presParOf" srcId="{EE0E58D1-FAED-C541-9B16-39F0334B744F}" destId="{80770B7D-B0A4-364C-A7CA-44630DF08A7C}" srcOrd="3" destOrd="0" presId="urn:microsoft.com/office/officeart/2008/layout/LinedList"/>
    <dgm:cxn modelId="{16BAE06E-1D69-8F4F-9983-530C27799D1F}" type="presParOf" srcId="{80770B7D-B0A4-364C-A7CA-44630DF08A7C}" destId="{CE2FB1EF-C23B-9345-BC28-649D71344B2E}" srcOrd="0" destOrd="0" presId="urn:microsoft.com/office/officeart/2008/layout/LinedList"/>
    <dgm:cxn modelId="{06BDCD27-5CD8-294A-BEB0-C5CE425E2396}" type="presParOf" srcId="{80770B7D-B0A4-364C-A7CA-44630DF08A7C}" destId="{BF5E13C7-C88E-BA4E-B600-8932A767AC4D}" srcOrd="1" destOrd="0" presId="urn:microsoft.com/office/officeart/2008/layout/LinedList"/>
    <dgm:cxn modelId="{0D98F9EB-5658-2C49-A984-267670B24552}" type="presParOf" srcId="{EE0E58D1-FAED-C541-9B16-39F0334B744F}" destId="{D98F854E-8B2E-D147-9D8D-FDF773001A60}" srcOrd="4" destOrd="0" presId="urn:microsoft.com/office/officeart/2008/layout/LinedList"/>
    <dgm:cxn modelId="{671DAD72-548A-3142-9806-88151AB2ADE6}" type="presParOf" srcId="{EE0E58D1-FAED-C541-9B16-39F0334B744F}" destId="{6EE3C10A-0498-6F44-A13B-9C5AFAA0187A}" srcOrd="5" destOrd="0" presId="urn:microsoft.com/office/officeart/2008/layout/LinedList"/>
    <dgm:cxn modelId="{6E3C3ED7-1BA0-324A-BEE3-1C1631B7F691}" type="presParOf" srcId="{6EE3C10A-0498-6F44-A13B-9C5AFAA0187A}" destId="{73B20072-D133-3842-AAE7-2DFFF66BD2D5}" srcOrd="0" destOrd="0" presId="urn:microsoft.com/office/officeart/2008/layout/LinedList"/>
    <dgm:cxn modelId="{B7D9870D-F8AD-604B-A999-7426B9E52DFB}" type="presParOf" srcId="{6EE3C10A-0498-6F44-A13B-9C5AFAA0187A}" destId="{4608F24B-4264-9B44-9E61-608C7E278840}" srcOrd="1" destOrd="0" presId="urn:microsoft.com/office/officeart/2008/layout/LinedList"/>
    <dgm:cxn modelId="{2A03F877-D148-294A-AE94-6BE075244AF5}" type="presParOf" srcId="{EE0E58D1-FAED-C541-9B16-39F0334B744F}" destId="{A7FF0A3C-E5AA-634D-8DB4-2CE45386F579}" srcOrd="6" destOrd="0" presId="urn:microsoft.com/office/officeart/2008/layout/LinedList"/>
    <dgm:cxn modelId="{6FD1AA72-FFA8-9D4C-B145-3AAC540E6BDD}" type="presParOf" srcId="{EE0E58D1-FAED-C541-9B16-39F0334B744F}" destId="{3E194725-3D9D-C448-9198-E444BAF779B7}" srcOrd="7" destOrd="0" presId="urn:microsoft.com/office/officeart/2008/layout/LinedList"/>
    <dgm:cxn modelId="{238D0D8B-2E02-4041-AC68-03DD15CD536A}" type="presParOf" srcId="{3E194725-3D9D-C448-9198-E444BAF779B7}" destId="{5A660E7C-6E10-834E-896D-388AA98AEF0A}" srcOrd="0" destOrd="0" presId="urn:microsoft.com/office/officeart/2008/layout/LinedList"/>
    <dgm:cxn modelId="{3A53EE9E-4144-F444-9201-0A6860CC8E48}" type="presParOf" srcId="{3E194725-3D9D-C448-9198-E444BAF779B7}" destId="{862451C0-A807-FB49-A29E-8B9DB7771060}" srcOrd="1" destOrd="0" presId="urn:microsoft.com/office/officeart/2008/layout/LinedList"/>
    <dgm:cxn modelId="{A7814438-0738-6640-A88F-00186BB358DB}" type="presParOf" srcId="{EE0E58D1-FAED-C541-9B16-39F0334B744F}" destId="{9C832BDC-01D4-6145-99BC-82451CCEBBBF}" srcOrd="8" destOrd="0" presId="urn:microsoft.com/office/officeart/2008/layout/LinedList"/>
    <dgm:cxn modelId="{845B9AD0-390C-5043-B2C0-959F93C34812}" type="presParOf" srcId="{EE0E58D1-FAED-C541-9B16-39F0334B744F}" destId="{C5F8E96E-E6F1-9549-B5E4-B118520C73B3}" srcOrd="9" destOrd="0" presId="urn:microsoft.com/office/officeart/2008/layout/LinedList"/>
    <dgm:cxn modelId="{B377B316-0E6E-564A-943B-C67FF9A1426E}" type="presParOf" srcId="{C5F8E96E-E6F1-9549-B5E4-B118520C73B3}" destId="{6B255C6F-ACFB-CB44-8970-B91F3C32539E}" srcOrd="0" destOrd="0" presId="urn:microsoft.com/office/officeart/2008/layout/LinedList"/>
    <dgm:cxn modelId="{538BBD76-C432-2F48-B4E5-79839BCEA812}" type="presParOf" srcId="{C5F8E96E-E6F1-9549-B5E4-B118520C73B3}" destId="{33F95938-6BD5-7B4A-B64C-D2C22AC4006C}" srcOrd="1" destOrd="0" presId="urn:microsoft.com/office/officeart/2008/layout/LinedList"/>
    <dgm:cxn modelId="{97D7E1FC-BC58-054C-9A8D-60BB0A9CE1F1}" type="presParOf" srcId="{EE0E58D1-FAED-C541-9B16-39F0334B744F}" destId="{97AA8D58-9505-3D4B-BA54-E2EAE6DD0A8F}" srcOrd="10" destOrd="0" presId="urn:microsoft.com/office/officeart/2008/layout/LinedList"/>
    <dgm:cxn modelId="{41EEE137-B2EC-0345-BB3B-36F16ACC786B}" type="presParOf" srcId="{EE0E58D1-FAED-C541-9B16-39F0334B744F}" destId="{871D40B0-DEB5-9E4D-9BC4-C21950F0E9F9}" srcOrd="11" destOrd="0" presId="urn:microsoft.com/office/officeart/2008/layout/LinedList"/>
    <dgm:cxn modelId="{60B2556E-6659-5A49-AD8B-7804ABCE7551}" type="presParOf" srcId="{871D40B0-DEB5-9E4D-9BC4-C21950F0E9F9}" destId="{BEA03847-1F37-8E46-8FA2-7F3993AA76D0}" srcOrd="0" destOrd="0" presId="urn:microsoft.com/office/officeart/2008/layout/LinedList"/>
    <dgm:cxn modelId="{13118F44-45F6-FA47-8180-538B25DE616A}" type="presParOf" srcId="{871D40B0-DEB5-9E4D-9BC4-C21950F0E9F9}" destId="{371E8F12-140D-6B46-9DAB-E6D642397BE7}" srcOrd="1" destOrd="0" presId="urn:microsoft.com/office/officeart/2008/layout/LinedList"/>
    <dgm:cxn modelId="{67B27F37-1EB2-7141-ABD9-D0083A23E5F4}" type="presParOf" srcId="{EE0E58D1-FAED-C541-9B16-39F0334B744F}" destId="{E1AC7DBE-A7AB-9445-87ED-0F79CBCB473B}" srcOrd="12" destOrd="0" presId="urn:microsoft.com/office/officeart/2008/layout/LinedList"/>
    <dgm:cxn modelId="{420FE59B-56B8-D346-8E98-3815691FAFA1}" type="presParOf" srcId="{EE0E58D1-FAED-C541-9B16-39F0334B744F}" destId="{43A8D430-E563-B643-A239-6EC3D5C7DD6E}" srcOrd="13" destOrd="0" presId="urn:microsoft.com/office/officeart/2008/layout/LinedList"/>
    <dgm:cxn modelId="{F56F7F4B-A94E-D14C-8E86-B31A6F225CE1}" type="presParOf" srcId="{43A8D430-E563-B643-A239-6EC3D5C7DD6E}" destId="{ABB166C5-1BC1-A344-BA1B-99D62F34E095}" srcOrd="0" destOrd="0" presId="urn:microsoft.com/office/officeart/2008/layout/LinedList"/>
    <dgm:cxn modelId="{2C85C745-D0ED-1E41-9375-479479E02047}" type="presParOf" srcId="{43A8D430-E563-B643-A239-6EC3D5C7DD6E}" destId="{F4C70846-6257-3849-AA71-23690E64BB95}" srcOrd="1" destOrd="0" presId="urn:microsoft.com/office/officeart/2008/layout/LinedList"/>
    <dgm:cxn modelId="{46FC5539-135E-7F4F-BAF9-CD86A1B7E81B}" type="presParOf" srcId="{EE0E58D1-FAED-C541-9B16-39F0334B744F}" destId="{B06D8A8E-46EE-3344-A62D-F4B963BEE63D}" srcOrd="14" destOrd="0" presId="urn:microsoft.com/office/officeart/2008/layout/LinedList"/>
    <dgm:cxn modelId="{1E161F07-4081-FA42-8D2C-C381FF09A16B}" type="presParOf" srcId="{EE0E58D1-FAED-C541-9B16-39F0334B744F}" destId="{121D9AC9-8093-A549-9D16-AE200143FE3A}" srcOrd="15" destOrd="0" presId="urn:microsoft.com/office/officeart/2008/layout/LinedList"/>
    <dgm:cxn modelId="{43B91776-39F3-724B-B3C9-64B9D734ADE3}" type="presParOf" srcId="{121D9AC9-8093-A549-9D16-AE200143FE3A}" destId="{D0E41862-B57A-ED47-B18A-FA58846A7AAA}" srcOrd="0" destOrd="0" presId="urn:microsoft.com/office/officeart/2008/layout/LinedList"/>
    <dgm:cxn modelId="{78AF0582-31E4-AD4F-B59C-4CEC34A94F9B}" type="presParOf" srcId="{121D9AC9-8093-A549-9D16-AE200143FE3A}" destId="{02514923-D022-EB46-9145-786163CFC890}" srcOrd="1" destOrd="0" presId="urn:microsoft.com/office/officeart/2008/layout/LinedList"/>
    <dgm:cxn modelId="{E564A78F-DB82-C446-ABC3-81935421289A}" type="presParOf" srcId="{EE0E58D1-FAED-C541-9B16-39F0334B744F}" destId="{DAB3D577-DA63-3949-B3BB-282442E3358B}" srcOrd="16" destOrd="0" presId="urn:microsoft.com/office/officeart/2008/layout/LinedList"/>
    <dgm:cxn modelId="{2D8A31C1-E486-2E40-AFF3-A22A05225855}" type="presParOf" srcId="{EE0E58D1-FAED-C541-9B16-39F0334B744F}" destId="{9BFC296E-7AB6-DE4C-BC6E-D6B7693852D9}" srcOrd="17" destOrd="0" presId="urn:microsoft.com/office/officeart/2008/layout/LinedList"/>
    <dgm:cxn modelId="{B6E734F3-BA78-D74F-A128-03540E47E5B8}" type="presParOf" srcId="{9BFC296E-7AB6-DE4C-BC6E-D6B7693852D9}" destId="{3D99B4DE-A3FE-744A-ADE6-692F9ABDD69B}" srcOrd="0" destOrd="0" presId="urn:microsoft.com/office/officeart/2008/layout/LinedList"/>
    <dgm:cxn modelId="{BDBE7198-AF3A-FC4F-975E-358C1CB06C30}" type="presParOf" srcId="{9BFC296E-7AB6-DE4C-BC6E-D6B7693852D9}" destId="{83ADF5DC-BCC6-944E-867F-41E6F5BC5DB1}" srcOrd="1" destOrd="0" presId="urn:microsoft.com/office/officeart/2008/layout/LinedList"/>
    <dgm:cxn modelId="{92D55F60-D136-7441-B539-5C5A53540460}" type="presParOf" srcId="{EE0E58D1-FAED-C541-9B16-39F0334B744F}" destId="{CCB914D9-B46B-834F-A360-F0F8D6446AC7}" srcOrd="18" destOrd="0" presId="urn:microsoft.com/office/officeart/2008/layout/LinedList"/>
    <dgm:cxn modelId="{4BEA1405-A991-2A47-91BF-C48612026C86}" type="presParOf" srcId="{EE0E58D1-FAED-C541-9B16-39F0334B744F}" destId="{C6404564-EFBB-0C40-A16C-665E65F0808A}" srcOrd="19" destOrd="0" presId="urn:microsoft.com/office/officeart/2008/layout/LinedList"/>
    <dgm:cxn modelId="{F62A515D-0E0E-C648-9E91-8C6E6038E67C}" type="presParOf" srcId="{C6404564-EFBB-0C40-A16C-665E65F0808A}" destId="{7A0718DC-8E17-3442-A0E1-A7EEB82ADE7B}" srcOrd="0" destOrd="0" presId="urn:microsoft.com/office/officeart/2008/layout/LinedList"/>
    <dgm:cxn modelId="{9EE6B880-2EB1-EB4D-8D54-643F470470BE}" type="presParOf" srcId="{C6404564-EFBB-0C40-A16C-665E65F0808A}" destId="{1FBC69C2-2FBF-C542-A65A-17F641580594}" srcOrd="1" destOrd="0" presId="urn:microsoft.com/office/officeart/2008/layout/LinedList"/>
    <dgm:cxn modelId="{DE91942D-F8B5-9C42-86AA-1BE1E0840CBD}" type="presParOf" srcId="{EE0E58D1-FAED-C541-9B16-39F0334B744F}" destId="{B10D72B6-32E7-604B-A6D6-8C93E1ADAA3E}" srcOrd="20" destOrd="0" presId="urn:microsoft.com/office/officeart/2008/layout/LinedList"/>
    <dgm:cxn modelId="{8EF7B64E-0627-1940-961A-A131452D0612}" type="presParOf" srcId="{EE0E58D1-FAED-C541-9B16-39F0334B744F}" destId="{A9EF43B9-E569-D146-B8AE-6873BF2221D4}" srcOrd="21" destOrd="0" presId="urn:microsoft.com/office/officeart/2008/layout/LinedList"/>
    <dgm:cxn modelId="{26786CD8-6DBB-734B-B629-50EF80E1DA94}" type="presParOf" srcId="{A9EF43B9-E569-D146-B8AE-6873BF2221D4}" destId="{FC2CD291-54EE-2F43-B6DE-7FF3C37557AF}" srcOrd="0" destOrd="0" presId="urn:microsoft.com/office/officeart/2008/layout/LinedList"/>
    <dgm:cxn modelId="{B2D7CD67-ED58-094F-B87E-1F84F0E8C451}" type="presParOf" srcId="{A9EF43B9-E569-D146-B8AE-6873BF2221D4}" destId="{8912646C-CB9C-1246-99B8-4391858C3482}" srcOrd="1" destOrd="0" presId="urn:microsoft.com/office/officeart/2008/layout/LinedList"/>
    <dgm:cxn modelId="{1B0204C7-8FC2-8C4C-89AB-2E88892519B0}" type="presParOf" srcId="{EE0E58D1-FAED-C541-9B16-39F0334B744F}" destId="{9B189FD3-DAE8-FB48-A8FB-F885C1025E31}" srcOrd="22" destOrd="0" presId="urn:microsoft.com/office/officeart/2008/layout/LinedList"/>
    <dgm:cxn modelId="{838A4954-9D18-1947-BA30-4DCDEAAE7209}" type="presParOf" srcId="{EE0E58D1-FAED-C541-9B16-39F0334B744F}" destId="{24F275A1-C957-B546-BD1D-9BC4A51F74BC}" srcOrd="23" destOrd="0" presId="urn:microsoft.com/office/officeart/2008/layout/LinedList"/>
    <dgm:cxn modelId="{3B3DC6BC-2E48-774C-AFBE-BC35ED9C714A}" type="presParOf" srcId="{24F275A1-C957-B546-BD1D-9BC4A51F74BC}" destId="{43BE0C76-C8DD-5F41-ABA6-DB0295C50A5D}" srcOrd="0" destOrd="0" presId="urn:microsoft.com/office/officeart/2008/layout/LinedList"/>
    <dgm:cxn modelId="{ACB3073B-B3DB-8B4F-943D-8B300F84271B}" type="presParOf" srcId="{24F275A1-C957-B546-BD1D-9BC4A51F74BC}" destId="{21C8F4A4-2A84-5044-A569-082B5F0150C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5E7C6-6D82-7347-89AB-21FACCAB3EB1}">
      <dsp:nvSpPr>
        <dsp:cNvPr id="0" name=""/>
        <dsp:cNvSpPr/>
      </dsp:nvSpPr>
      <dsp:spPr>
        <a:xfrm>
          <a:off x="0" y="278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A6F82-34DF-C140-BD2B-5A2B6800E1CB}">
      <dsp:nvSpPr>
        <dsp:cNvPr id="0" name=""/>
        <dsp:cNvSpPr/>
      </dsp:nvSpPr>
      <dsp:spPr>
        <a:xfrm>
          <a:off x="0" y="2788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La Chiesa perseguitata</a:t>
          </a:r>
          <a:endParaRPr lang="en-US" sz="1800" kern="1200"/>
        </a:p>
      </dsp:txBody>
      <dsp:txXfrm>
        <a:off x="0" y="2788"/>
        <a:ext cx="8229600" cy="475413"/>
      </dsp:txXfrm>
    </dsp:sp>
    <dsp:sp modelId="{F4EC0F88-06EA-EF47-9B0C-82C7930D81E2}">
      <dsp:nvSpPr>
        <dsp:cNvPr id="0" name=""/>
        <dsp:cNvSpPr/>
      </dsp:nvSpPr>
      <dsp:spPr>
        <a:xfrm>
          <a:off x="0" y="47820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FB1EF-C23B-9345-BC28-649D71344B2E}">
      <dsp:nvSpPr>
        <dsp:cNvPr id="0" name=""/>
        <dsp:cNvSpPr/>
      </dsp:nvSpPr>
      <dsp:spPr>
        <a:xfrm>
          <a:off x="0" y="478201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Chiesa costantiniana (IV-V sec)</a:t>
          </a:r>
          <a:endParaRPr lang="en-US" sz="1800" kern="1200"/>
        </a:p>
      </dsp:txBody>
      <dsp:txXfrm>
        <a:off x="0" y="478201"/>
        <a:ext cx="8229600" cy="475413"/>
      </dsp:txXfrm>
    </dsp:sp>
    <dsp:sp modelId="{D98F854E-8B2E-D147-9D8D-FDF773001A60}">
      <dsp:nvSpPr>
        <dsp:cNvPr id="0" name=""/>
        <dsp:cNvSpPr/>
      </dsp:nvSpPr>
      <dsp:spPr>
        <a:xfrm>
          <a:off x="0" y="95361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20072-D133-3842-AAE7-2DFFF66BD2D5}">
      <dsp:nvSpPr>
        <dsp:cNvPr id="0" name=""/>
        <dsp:cNvSpPr/>
      </dsp:nvSpPr>
      <dsp:spPr>
        <a:xfrm>
          <a:off x="0" y="953615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Chiesa post-caduta Impero romano d’Occidente (V-X sec)</a:t>
          </a:r>
          <a:endParaRPr lang="en-US" sz="1800" kern="1200"/>
        </a:p>
      </dsp:txBody>
      <dsp:txXfrm>
        <a:off x="0" y="953615"/>
        <a:ext cx="8229600" cy="475413"/>
      </dsp:txXfrm>
    </dsp:sp>
    <dsp:sp modelId="{A7FF0A3C-E5AA-634D-8DB4-2CE45386F579}">
      <dsp:nvSpPr>
        <dsp:cNvPr id="0" name=""/>
        <dsp:cNvSpPr/>
      </dsp:nvSpPr>
      <dsp:spPr>
        <a:xfrm>
          <a:off x="0" y="142902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60E7C-6E10-834E-896D-388AA98AEF0A}">
      <dsp:nvSpPr>
        <dsp:cNvPr id="0" name=""/>
        <dsp:cNvSpPr/>
      </dsp:nvSpPr>
      <dsp:spPr>
        <a:xfrm>
          <a:off x="0" y="1429028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Massimo potere Chiesa (XI-XIV sec)</a:t>
          </a:r>
          <a:endParaRPr lang="en-US" sz="1800" kern="1200"/>
        </a:p>
      </dsp:txBody>
      <dsp:txXfrm>
        <a:off x="0" y="1429028"/>
        <a:ext cx="8229600" cy="475413"/>
      </dsp:txXfrm>
    </dsp:sp>
    <dsp:sp modelId="{9C832BDC-01D4-6145-99BC-82451CCEBBBF}">
      <dsp:nvSpPr>
        <dsp:cNvPr id="0" name=""/>
        <dsp:cNvSpPr/>
      </dsp:nvSpPr>
      <dsp:spPr>
        <a:xfrm>
          <a:off x="0" y="190444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55C6F-ACFB-CB44-8970-B91F3C32539E}">
      <dsp:nvSpPr>
        <dsp:cNvPr id="0" name=""/>
        <dsp:cNvSpPr/>
      </dsp:nvSpPr>
      <dsp:spPr>
        <a:xfrm>
          <a:off x="0" y="1904442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Crisi Chiesa (XIV-XVI sec)</a:t>
          </a:r>
          <a:endParaRPr lang="en-US" sz="1800" kern="1200"/>
        </a:p>
      </dsp:txBody>
      <dsp:txXfrm>
        <a:off x="0" y="1904442"/>
        <a:ext cx="8229600" cy="475413"/>
      </dsp:txXfrm>
    </dsp:sp>
    <dsp:sp modelId="{97AA8D58-9505-3D4B-BA54-E2EAE6DD0A8F}">
      <dsp:nvSpPr>
        <dsp:cNvPr id="0" name=""/>
        <dsp:cNvSpPr/>
      </dsp:nvSpPr>
      <dsp:spPr>
        <a:xfrm>
          <a:off x="0" y="237985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03847-1F37-8E46-8FA2-7F3993AA76D0}">
      <dsp:nvSpPr>
        <dsp:cNvPr id="0" name=""/>
        <dsp:cNvSpPr/>
      </dsp:nvSpPr>
      <dsp:spPr>
        <a:xfrm>
          <a:off x="0" y="2379855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La Riforma: divisione cristianità (XVI sec)</a:t>
          </a:r>
          <a:endParaRPr lang="en-US" sz="1800" kern="1200"/>
        </a:p>
      </dsp:txBody>
      <dsp:txXfrm>
        <a:off x="0" y="2379855"/>
        <a:ext cx="8229600" cy="475413"/>
      </dsp:txXfrm>
    </dsp:sp>
    <dsp:sp modelId="{E1AC7DBE-A7AB-9445-87ED-0F79CBCB473B}">
      <dsp:nvSpPr>
        <dsp:cNvPr id="0" name=""/>
        <dsp:cNvSpPr/>
      </dsp:nvSpPr>
      <dsp:spPr>
        <a:xfrm>
          <a:off x="0" y="285526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166C5-1BC1-A344-BA1B-99D62F34E095}">
      <dsp:nvSpPr>
        <dsp:cNvPr id="0" name=""/>
        <dsp:cNvSpPr/>
      </dsp:nvSpPr>
      <dsp:spPr>
        <a:xfrm>
          <a:off x="0" y="2855269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Concilio di Trento</a:t>
          </a:r>
          <a:endParaRPr lang="en-US" sz="1800" kern="1200"/>
        </a:p>
      </dsp:txBody>
      <dsp:txXfrm>
        <a:off x="0" y="2855269"/>
        <a:ext cx="8229600" cy="475413"/>
      </dsp:txXfrm>
    </dsp:sp>
    <dsp:sp modelId="{B06D8A8E-46EE-3344-A62D-F4B963BEE63D}">
      <dsp:nvSpPr>
        <dsp:cNvPr id="0" name=""/>
        <dsp:cNvSpPr/>
      </dsp:nvSpPr>
      <dsp:spPr>
        <a:xfrm>
          <a:off x="0" y="333068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E41862-B57A-ED47-B18A-FA58846A7AAA}">
      <dsp:nvSpPr>
        <dsp:cNvPr id="0" name=""/>
        <dsp:cNvSpPr/>
      </dsp:nvSpPr>
      <dsp:spPr>
        <a:xfrm>
          <a:off x="0" y="3330682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Illuminismo, Rivoluzione Francese e Congresso di Vienna: Chiesa e modernismo</a:t>
          </a:r>
          <a:endParaRPr lang="en-US" sz="1800" kern="1200"/>
        </a:p>
      </dsp:txBody>
      <dsp:txXfrm>
        <a:off x="0" y="3330682"/>
        <a:ext cx="8229600" cy="475413"/>
      </dsp:txXfrm>
    </dsp:sp>
    <dsp:sp modelId="{DAB3D577-DA63-3949-B3BB-282442E3358B}">
      <dsp:nvSpPr>
        <dsp:cNvPr id="0" name=""/>
        <dsp:cNvSpPr/>
      </dsp:nvSpPr>
      <dsp:spPr>
        <a:xfrm>
          <a:off x="0" y="380609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9B4DE-A3FE-744A-ADE6-692F9ABDD69B}">
      <dsp:nvSpPr>
        <dsp:cNvPr id="0" name=""/>
        <dsp:cNvSpPr/>
      </dsp:nvSpPr>
      <dsp:spPr>
        <a:xfrm>
          <a:off x="0" y="3806095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Chiesa e fascismo</a:t>
          </a:r>
          <a:endParaRPr lang="en-US" sz="1800" kern="1200"/>
        </a:p>
      </dsp:txBody>
      <dsp:txXfrm>
        <a:off x="0" y="3806095"/>
        <a:ext cx="8229600" cy="475413"/>
      </dsp:txXfrm>
    </dsp:sp>
    <dsp:sp modelId="{CCB914D9-B46B-834F-A360-F0F8D6446AC7}">
      <dsp:nvSpPr>
        <dsp:cNvPr id="0" name=""/>
        <dsp:cNvSpPr/>
      </dsp:nvSpPr>
      <dsp:spPr>
        <a:xfrm>
          <a:off x="0" y="428150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718DC-8E17-3442-A0E1-A7EEB82ADE7B}">
      <dsp:nvSpPr>
        <dsp:cNvPr id="0" name=""/>
        <dsp:cNvSpPr/>
      </dsp:nvSpPr>
      <dsp:spPr>
        <a:xfrm>
          <a:off x="0" y="4281509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Concilio Vaticano II</a:t>
          </a:r>
          <a:endParaRPr lang="en-US" sz="1800" kern="1200"/>
        </a:p>
      </dsp:txBody>
      <dsp:txXfrm>
        <a:off x="0" y="4281509"/>
        <a:ext cx="8229600" cy="475413"/>
      </dsp:txXfrm>
    </dsp:sp>
    <dsp:sp modelId="{B10D72B6-32E7-604B-A6D6-8C93E1ADAA3E}">
      <dsp:nvSpPr>
        <dsp:cNvPr id="0" name=""/>
        <dsp:cNvSpPr/>
      </dsp:nvSpPr>
      <dsp:spPr>
        <a:xfrm>
          <a:off x="0" y="475692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CD291-54EE-2F43-B6DE-7FF3C37557AF}">
      <dsp:nvSpPr>
        <dsp:cNvPr id="0" name=""/>
        <dsp:cNvSpPr/>
      </dsp:nvSpPr>
      <dsp:spPr>
        <a:xfrm>
          <a:off x="0" y="4756922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Teologia della Liberazione</a:t>
          </a:r>
          <a:endParaRPr lang="en-US" sz="1800" kern="1200"/>
        </a:p>
      </dsp:txBody>
      <dsp:txXfrm>
        <a:off x="0" y="4756922"/>
        <a:ext cx="8229600" cy="475413"/>
      </dsp:txXfrm>
    </dsp:sp>
    <dsp:sp modelId="{9B189FD3-DAE8-FB48-A8FB-F885C1025E31}">
      <dsp:nvSpPr>
        <dsp:cNvPr id="0" name=""/>
        <dsp:cNvSpPr/>
      </dsp:nvSpPr>
      <dsp:spPr>
        <a:xfrm>
          <a:off x="0" y="5232336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E0C76-C8DD-5F41-ABA6-DB0295C50A5D}">
      <dsp:nvSpPr>
        <dsp:cNvPr id="0" name=""/>
        <dsp:cNvSpPr/>
      </dsp:nvSpPr>
      <dsp:spPr>
        <a:xfrm>
          <a:off x="0" y="5232336"/>
          <a:ext cx="8229600" cy="475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Da Paolo VI a papa Francesco</a:t>
          </a:r>
          <a:endParaRPr lang="en-US" sz="1800" kern="1200"/>
        </a:p>
      </dsp:txBody>
      <dsp:txXfrm>
        <a:off x="0" y="5232336"/>
        <a:ext cx="8229600" cy="475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18AD9-92EE-EFD5-B9CF-FFE9CF130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0E8C2-9971-3FBF-BCC2-7E091F366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11862-431E-1B11-EE6C-26406207F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2DE6F-2B56-02F9-A1B3-5BAF2D5E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9E8C-7D1E-260F-1711-FE254303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67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A9EA0-465C-79BF-6877-EB054F6DC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6B44C5-3EF4-8115-72EA-CD9C5E6B3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3AEF7-4437-ACC8-C0B7-98355C48F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EE877-6018-E797-F6CB-C82E8997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E6324-B1CE-7F34-BE80-795D24B98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598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1BDFB-BAA1-D0AE-69B1-E5B5651ED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6C4DE-0F54-2B75-8C70-27BE593EA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CFBC1-4C96-0AF8-9F49-BBC17743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08568-585B-EAF8-92FD-2E0E58BF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8995A-9867-1D84-9FCE-6E6E4F9B8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379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DD580-E8E9-B8AC-B910-81B1027F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E51A4-BD89-9BD2-A7F4-D60616D1A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3E57D-A678-4C3A-68B1-613058EA0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D75E9-FA1F-C2C5-D6A3-809EAC140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F773E-0D78-F1E7-8F1E-8EC897E9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74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AE371-7E42-EFA2-D42C-B62CC4082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A0F66-6640-ADDB-915A-F71070B89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E882E-44A4-CCE2-0FCE-68113BBE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7337A-8173-3FDB-7315-94352A380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D1273-205F-39A7-BAAD-F1E93453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571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2D33-7AD5-C365-DA0E-F4F868BF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828B6-8291-59F0-6475-1659BEE53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B2AC5-DD9F-335D-E9A4-006A6BA26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9A122-D6D0-3974-0A88-5C5C20D0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8C8D5-0AF0-54FD-40EA-8D2D70F01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4A560-92B7-5AA9-8ED9-9313C6750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209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EA603-7237-64FD-61E4-561B5A7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76512-160C-66A8-68E0-A9DA67008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75528A-55BB-71AC-9CB5-4D295F137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A02B29-B45E-BDEE-D3F0-66D6088B9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32FEC7-3F50-81F5-C67C-6EB5BAC15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030DA-9CCB-E49E-5504-FACC06BE7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141F46-E194-32E3-1A76-FC11AB24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0A990-555F-D75F-A8B1-29B607CC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318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AE12-6873-652E-B9A9-0ECAF9B58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C97104-5E89-5D5A-6452-99DCD1F4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01BE0-4DC6-7604-2882-F27E88D3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BC380-E139-A624-6CE7-19643D449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34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AA7121-C5D7-CAF1-383C-32D756D6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B03733-2E1B-FC16-AC8B-0A1029279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A8724-4F69-0255-EC27-8DBF9CCF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87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872A6-6762-F895-5112-4B6FB53CB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6BFD4-894D-F8C4-9D41-35973E0FC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CD9C4-71DE-0C60-B06E-CF303C0EA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DE520-1496-4333-51AA-71C9AFEC2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24A39-79D9-1818-115F-1E5C9AC9E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77967-6E1B-8A04-5788-2EF30F081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3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E550-A7C6-71E7-48AD-9C3080DAB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239A50-1E13-FAB3-FE74-5C477C9E4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DA494-E1C2-54CD-9667-DE1376525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E8209-1FCD-07D0-70B2-2C323B365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223A3-90A2-A487-3DF4-A6F75925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2FF36-B2FF-C667-EC30-D5F53D61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783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C9736-0A41-8F7E-9990-3471319F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6E845-694D-81A8-2750-7D0CADF0B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25038-EED8-34F9-3F4C-CD9C577C7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DB658D-BA23-4D49-A385-F3E22F1E7310}" type="datetimeFigureOut">
              <a:rPr lang="it-IT" smtClean="0"/>
              <a:t>15/03/24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B33F8-574A-46D6-A8A0-8C211ED9A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6EA4C-BB16-6E9D-F8DD-4BC940078B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2484A1-554F-5149-9720-313A5D36C66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560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88" y="365126"/>
            <a:ext cx="10653712" cy="592138"/>
          </a:xfrm>
        </p:spPr>
        <p:txBody>
          <a:bodyPr>
            <a:normAutofit fontScale="90000"/>
          </a:bodyPr>
          <a:lstStyle/>
          <a:p>
            <a:r>
              <a:rPr lang="it-IT"/>
              <a:t>Politica Chiesa</a:t>
            </a:r>
            <a:endParaRPr lang="it-IT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E31526-FE46-BB70-1D72-5C3218D3CC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147462"/>
          <a:ext cx="8229600" cy="5710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583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BD922-CB4D-BED9-D977-92BE6504F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C657-E448-B150-ED90-0EAFCFAA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296" y="86498"/>
            <a:ext cx="8310000" cy="364607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IT" sz="2400" dirty="0"/>
              <a:t>Umanesimo, Devotio e Osservanza&gt; </a:t>
            </a:r>
            <a:r>
              <a:rPr lang="en-IT" sz="2400" dirty="0">
                <a:solidFill>
                  <a:srgbClr val="0070C0"/>
                </a:solidFill>
              </a:rPr>
              <a:t>Compagnie/</a:t>
            </a:r>
            <a:r>
              <a:rPr lang="en-IT" sz="2400" dirty="0">
                <a:solidFill>
                  <a:srgbClr val="C00000"/>
                </a:solidFill>
              </a:rPr>
              <a:t>Riforma</a:t>
            </a:r>
            <a:endParaRPr lang="en-IT" sz="2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5BAE2-1E51-6A7D-0092-87960984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57224"/>
            <a:ext cx="10668000" cy="6200775"/>
          </a:xfrm>
        </p:spPr>
        <p:txBody>
          <a:bodyPr>
            <a:noAutofit/>
          </a:bodyPr>
          <a:lstStyle/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centralità filosofia di Cristo e conversione interiore&gt;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combattimento vizi/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comportamento morale e sola fede </a:t>
            </a:r>
          </a:p>
          <a:p>
            <a:pPr marL="0" indent="0">
              <a:buNone/>
            </a:pPr>
            <a:endParaRPr lang="it-IT" sz="2200" dirty="0">
              <a:solidFill>
                <a:srgbClr val="0070C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pratiche religiose esteriori criticate, status religioso poco importante, chiesa degli apostoli&gt;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 riti della Chiesa e le opere non salvano, i laici possono raggiungere la perfezione</a:t>
            </a:r>
            <a:r>
              <a:rPr lang="it-IT" sz="2200" dirty="0">
                <a:solidFill>
                  <a:schemeClr val="accent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chemeClr val="accent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critica voti, miracoli, pellegrinaggi, reliquie, ecc.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Chiesa non salva, sacerdozio universale; predestinazione; la salvezza si vede dalle opere della fede;  no intermediari (minore importanza miracoli, no reliquie, pellegrinaggi+ no santi)</a:t>
            </a: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IT" sz="2200" dirty="0"/>
              <a:t>centralità Vangelo e Padri&gt; </a:t>
            </a:r>
            <a:r>
              <a:rPr lang="en-IT" sz="2200" dirty="0">
                <a:solidFill>
                  <a:srgbClr val="0070C0"/>
                </a:solidFill>
              </a:rPr>
              <a:t>autori antichi e Vangelo centrali/</a:t>
            </a:r>
            <a:r>
              <a:rPr lang="en-IT" sz="2200" dirty="0">
                <a:solidFill>
                  <a:srgbClr val="C00000"/>
                </a:solidFill>
              </a:rPr>
              <a:t>Vangelo unica autorità riconosciuta, lettura per tutti, 2 sacramenti</a:t>
            </a:r>
            <a:r>
              <a:rPr lang="en-IT" sz="2200" dirty="0"/>
              <a:t> </a:t>
            </a:r>
          </a:p>
          <a:p>
            <a:pPr marL="0" indent="0">
              <a:buNone/>
            </a:pPr>
            <a:endParaRPr lang="en-IT" sz="2200" dirty="0">
              <a:solidFill>
                <a:srgbClr val="0070C0"/>
              </a:solidFill>
            </a:endParaRPr>
          </a:p>
          <a:p>
            <a:r>
              <a:rPr lang="it-IT" sz="2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Importanza dell’uomo&gt; </a:t>
            </a:r>
            <a:r>
              <a:rPr lang="it-IT" sz="2200" dirty="0">
                <a:solidFill>
                  <a:srgbClr val="0070C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l’uomo diventa divino/ </a:t>
            </a:r>
            <a:r>
              <a:rPr lang="it-IT" sz="2200" dirty="0">
                <a:solidFill>
                  <a:srgbClr val="C0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legittimazione vita terrena in sé; separazione terra e cielo</a:t>
            </a:r>
            <a:endParaRPr lang="en-IT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797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218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Cambria</vt:lpstr>
      <vt:lpstr>Office Theme</vt:lpstr>
      <vt:lpstr>Politica Chiesa</vt:lpstr>
      <vt:lpstr>Umanesimo, Devotio e Osservanza&gt; Compagnie/Riforma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 Chiesa</dc:title>
  <dc:creator>querciolo mazzonis</dc:creator>
  <cp:lastModifiedBy>querciolo mazzonis</cp:lastModifiedBy>
  <cp:revision>1</cp:revision>
  <dcterms:created xsi:type="dcterms:W3CDTF">2024-03-15T08:30:42Z</dcterms:created>
  <dcterms:modified xsi:type="dcterms:W3CDTF">2024-03-15T08:57:25Z</dcterms:modified>
</cp:coreProperties>
</file>