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79E"/>
    <a:srgbClr val="8089FF"/>
    <a:srgbClr val="712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0"/>
    <p:restoredTop sz="94077"/>
  </p:normalViewPr>
  <p:slideViewPr>
    <p:cSldViewPr snapToGrid="0">
      <p:cViewPr varScale="1">
        <p:scale>
          <a:sx n="110" d="100"/>
          <a:sy n="110" d="100"/>
        </p:scale>
        <p:origin x="20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13/10/25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13/10/25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13/10/25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13/10/25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13/10/25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13/10/25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13/10/25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13/10/25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13/10/25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13/10/25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13/10/25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13/10/25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13/10/25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loc.gov/pictures/search/?q=civil%20war%201861-1865&amp;sg=tru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7A83D-1E24-3C21-4698-CDA383EDA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4800" b="1" dirty="0">
                <a:solidFill>
                  <a:srgbClr val="8089FF"/>
                </a:solidFill>
              </a:rPr>
              <a:t>1.5. Vedere/non vedere la guerra </a:t>
            </a:r>
            <a:r>
              <a:rPr lang="it-IT" sz="4800" b="1">
                <a:solidFill>
                  <a:srgbClr val="8089FF"/>
                </a:solidFill>
              </a:rPr>
              <a:t>(II)</a:t>
            </a:r>
            <a:endParaRPr lang="it-IT" sz="4800" b="1" dirty="0">
              <a:solidFill>
                <a:srgbClr val="8089FF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2CCCD7-0122-0B10-CBD5-BA48D8F81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/>
            <a:endParaRPr lang="it-IT" dirty="0"/>
          </a:p>
          <a:p>
            <a:pPr algn="r"/>
            <a:r>
              <a:rPr lang="it-IT" sz="1400" dirty="0"/>
              <a:t>Storia e immagine</a:t>
            </a:r>
          </a:p>
          <a:p>
            <a:pPr algn="r"/>
            <a:r>
              <a:rPr lang="it-IT" sz="1400" dirty="0"/>
              <a:t>Prof.</a:t>
            </a:r>
            <a:r>
              <a:rPr lang="it-IT" sz="1400"/>
              <a:t>ssa Maddalena Carli</a:t>
            </a:r>
            <a:endParaRPr lang="it-IT" sz="1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84D5F-22F6-B09A-81C6-ADDA830047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000" y="5342611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5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8D85BE2-3AA5-3FD4-A300-CE5BB8A8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Gardner, </a:t>
            </a:r>
            <a:r>
              <a:rPr lang="it-IT" sz="2800" i="1" dirty="0" err="1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Execution</a:t>
            </a:r>
            <a:r>
              <a:rPr lang="it-IT" sz="2800" i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2800" i="1" dirty="0" err="1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Conspirators</a:t>
            </a:r>
            <a:r>
              <a:rPr lang="it-IT" sz="28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 luglio 1865</a:t>
            </a:r>
            <a:br>
              <a:rPr lang="it-IT" sz="1600" b="0" i="0" dirty="0">
                <a:solidFill>
                  <a:srgbClr val="212529"/>
                </a:solidFill>
                <a:effectLst/>
                <a:latin typeface="Roboto Condensed" panose="020F0502020204030204" pitchFamily="34" charset="0"/>
              </a:rPr>
            </a:br>
            <a:endParaRPr lang="it-IT" sz="2800" dirty="0">
              <a:solidFill>
                <a:srgbClr val="2E37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216C667-3BD0-E1D1-8BB4-A2444BB4F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Albumen</a:t>
            </a:r>
            <a:r>
              <a:rPr lang="it-IT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silver </a:t>
            </a:r>
            <a:r>
              <a:rPr lang="it-IT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it-IT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from glass negative</a:t>
            </a:r>
          </a:p>
          <a:p>
            <a:r>
              <a:rPr lang="it-IT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16.8 x 24,2 cm.</a:t>
            </a:r>
          </a:p>
          <a:p>
            <a:r>
              <a:rPr lang="it-IT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Photography</a:t>
            </a:r>
            <a:endParaRPr lang="it-IT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Gilman Collection (ma: MET)</a:t>
            </a:r>
          </a:p>
        </p:txBody>
      </p:sp>
      <p:pic>
        <p:nvPicPr>
          <p:cNvPr id="11266" name="Picture 2" descr="Execution of the Conspirators, Alexander Gardner (American, Glasgow, Scotland 1821–1882 Washington, D.C.), Albumen silver print from glass negative ">
            <a:extLst>
              <a:ext uri="{FF2B5EF4-FFF2-40B4-BE49-F238E27FC236}">
                <a16:creationId xmlns:a16="http://schemas.microsoft.com/office/drawing/2014/main" id="{A0FF58F6-D9D4-1663-8350-E29E91CDB9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188" y="1258824"/>
            <a:ext cx="6172200" cy="433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611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8D85BE2-3AA5-3FD4-A300-CE5BB8A8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Gardner, </a:t>
            </a:r>
            <a:r>
              <a:rPr lang="it-IT" sz="2800" i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Battle of Antietam (1862)</a:t>
            </a:r>
            <a:endParaRPr lang="it-IT" sz="2800" dirty="0">
              <a:solidFill>
                <a:srgbClr val="2E37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660D844A-69A0-084C-E2EF-0A331FFF7B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188" y="1263967"/>
            <a:ext cx="617220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AAF51B0-6B1E-E854-91FF-2B0B655DBB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07" y="2377263"/>
            <a:ext cx="4377600" cy="2736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111A822-BBC1-00F8-AD16-AB223963B88E}"/>
              </a:ext>
            </a:extLst>
          </p:cNvPr>
          <p:cNvSpPr txBox="1"/>
          <p:nvPr/>
        </p:nvSpPr>
        <p:spPr>
          <a:xfrm>
            <a:off x="306659" y="5904370"/>
            <a:ext cx="60997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4"/>
              </a:rPr>
              <a:t>https://www.loc.gov/pictures/search/?q=civil%20war%201861-1865&amp;sg=true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1225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1FC01-86BF-8064-926B-AA60537E847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>
            <a:noFill/>
          </a:ln>
        </p:spPr>
        <p:txBody>
          <a:bodyPr>
            <a:normAutofit/>
          </a:bodyPr>
          <a:lstStyle/>
          <a:p>
            <a:endParaRPr lang="it-IT" sz="3600" b="1" dirty="0">
              <a:solidFill>
                <a:srgbClr val="2E379E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2FE1F-CF6E-AB40-5416-7833C9F87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  <a:ln>
            <a:solidFill>
              <a:srgbClr val="2E379E"/>
            </a:solidFill>
          </a:ln>
        </p:spPr>
        <p:txBody>
          <a:bodyPr>
            <a:normAutofit lnSpcReduction="10000"/>
          </a:bodyPr>
          <a:lstStyle/>
          <a:p>
            <a:pPr>
              <a:buClr>
                <a:srgbClr val="2E379E"/>
              </a:buClr>
              <a:buFont typeface="Wingdings" pitchFamily="2" charset="2"/>
              <a:buChar char="ü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violenza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rgbClr val="2E379E"/>
              </a:buClr>
              <a:buFont typeface="Wingdings" pitchFamily="2" charset="2"/>
              <a:buChar char="§"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fascinazione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rgbClr val="2E379E"/>
              </a:buClr>
              <a:buFont typeface="Wingdings" pitchFamily="2" charset="2"/>
              <a:buChar char="§"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denuncia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>
              <a:buClr>
                <a:srgbClr val="2E379E"/>
              </a:buClr>
              <a:buFont typeface="Wingdings" pitchFamily="2" charset="2"/>
              <a:buChar char="ü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dalla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pittura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fotografia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 </a:t>
            </a:r>
            <a:r>
              <a:rPr lang="fr-FR" b="1" dirty="0" err="1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trasformazione</a:t>
            </a:r>
            <a:r>
              <a:rPr lang="fr-FR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della </a:t>
            </a:r>
            <a:r>
              <a:rPr lang="fr-FR" b="1" dirty="0" err="1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visione</a:t>
            </a:r>
            <a:r>
              <a:rPr lang="fr-FR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della </a:t>
            </a:r>
            <a:r>
              <a:rPr lang="fr-FR" b="1" dirty="0" err="1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guerra</a:t>
            </a:r>
            <a:r>
              <a:rPr lang="fr-FR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trasformazione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della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guerra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trasformazione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delle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rappresentazioni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None/>
            </a:pPr>
            <a:endParaRPr lang="fr-FR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3E3FF1-87BD-BD51-4654-16E864681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2E379E"/>
            </a:solidFill>
          </a:ln>
        </p:spPr>
        <p:txBody>
          <a:bodyPr>
            <a:normAutofit lnSpcReduction="10000"/>
          </a:bodyPr>
          <a:lstStyle/>
          <a:p>
            <a:pPr>
              <a:buClr>
                <a:srgbClr val="2E379E"/>
              </a:buClr>
              <a:buFont typeface="Courier New" panose="02070309020205020404" pitchFamily="49" charset="0"/>
              <a:buChar char="o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rottura</a:t>
            </a:r>
          </a:p>
          <a:p>
            <a:pPr>
              <a:buClr>
                <a:srgbClr val="2E379E"/>
              </a:buClr>
              <a:buFont typeface="Courier New" panose="02070309020205020404" pitchFamily="49" charset="0"/>
              <a:buChar char="o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distanza/vicinanza </a:t>
            </a:r>
          </a:p>
          <a:p>
            <a:pPr>
              <a:buClr>
                <a:srgbClr val="2E379E"/>
              </a:buClr>
              <a:buFont typeface="Courier New" panose="02070309020205020404" pitchFamily="49" charset="0"/>
              <a:buChar char="o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tempi del combattimento/i tempi ‘morti’</a:t>
            </a:r>
          </a:p>
          <a:p>
            <a:pPr>
              <a:buClr>
                <a:srgbClr val="2E379E"/>
              </a:buClr>
              <a:buFont typeface="Courier New" panose="02070309020205020404" pitchFamily="49" charset="0"/>
              <a:buChar char="o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rovine</a:t>
            </a:r>
          </a:p>
          <a:p>
            <a:pPr>
              <a:buClr>
                <a:srgbClr val="2E379E"/>
              </a:buClr>
              <a:buFont typeface="Courier New" panose="02070309020205020404" pitchFamily="49" charset="0"/>
              <a:buChar char="o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cadaveri</a:t>
            </a:r>
          </a:p>
          <a:p>
            <a:pPr>
              <a:buClr>
                <a:srgbClr val="2E379E"/>
              </a:buClr>
              <a:buFont typeface="Courier New" panose="02070309020205020404" pitchFamily="49" charset="0"/>
              <a:buChar char="o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rivoluzione visiva</a:t>
            </a:r>
          </a:p>
          <a:p>
            <a:pPr>
              <a:buClr>
                <a:srgbClr val="2E379E"/>
              </a:buClr>
              <a:buFont typeface="Courier New" panose="02070309020205020404" pitchFamily="49" charset="0"/>
              <a:buChar char="o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‘estetica’ della guerra</a:t>
            </a:r>
          </a:p>
          <a:p>
            <a:pPr>
              <a:buClr>
                <a:srgbClr val="2E379E"/>
              </a:buClr>
              <a:buFont typeface="Courier New" panose="02070309020205020404" pitchFamily="49" charset="0"/>
              <a:buChar char="o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questione ‘morale’</a:t>
            </a:r>
          </a:p>
        </p:txBody>
      </p:sp>
    </p:spTree>
    <p:extLst>
      <p:ext uri="{BB962C8B-B14F-4D97-AF65-F5344CB8AC3E}">
        <p14:creationId xmlns:p14="http://schemas.microsoft.com/office/powerpoint/2010/main" val="345436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1FC01-86BF-8064-926B-AA60537E847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>
            <a:noFill/>
          </a:ln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Guerra civile americana (1861-1865)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2FE1F-CF6E-AB40-5416-7833C9F87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  <a:ln>
            <a:solidFill>
              <a:srgbClr val="2E379E"/>
            </a:solidFill>
          </a:ln>
        </p:spPr>
        <p:txBody>
          <a:bodyPr>
            <a:normAutofit/>
          </a:bodyPr>
          <a:lstStyle/>
          <a:p>
            <a:pPr>
              <a:buClr>
                <a:srgbClr val="2E379E"/>
              </a:buClr>
              <a:buFont typeface="Wingdings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grandi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fotografi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(Gardner, Sullivan)</a:t>
            </a:r>
          </a:p>
          <a:p>
            <a:pPr>
              <a:buClr>
                <a:srgbClr val="2E379E"/>
              </a:buClr>
              <a:buFont typeface="Wingdings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album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fotografici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2E379E"/>
              </a:buClr>
              <a:buFont typeface="Wingdings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rapporto con la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pittura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2E379E"/>
              </a:buClr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None/>
            </a:pPr>
            <a:endParaRPr lang="fr-FR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870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8D85BE2-3AA5-3FD4-A300-CE5BB8A8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Winslow Homer</a:t>
            </a:r>
            <a:br>
              <a:rPr lang="it-IT" sz="28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i="1" dirty="0" err="1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Prisoners</a:t>
            </a:r>
            <a:r>
              <a:rPr lang="it-IT" sz="2800" i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the Front (1866)</a:t>
            </a:r>
            <a:endParaRPr lang="it-IT" sz="2800" dirty="0">
              <a:solidFill>
                <a:srgbClr val="2E37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2FE1F-CF6E-AB40-5416-7833C9F8779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Clr>
                <a:srgbClr val="2E379E"/>
              </a:buClr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None/>
            </a:pPr>
            <a:endParaRPr lang="fr-FR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216C667-3BD0-E1D1-8BB4-A2444BB4F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pittura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 x 96,5 cm.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Metropolitan Museum of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 (MOMA)</a:t>
            </a:r>
          </a:p>
        </p:txBody>
      </p:sp>
      <p:pic>
        <p:nvPicPr>
          <p:cNvPr id="6" name="Picture 2" descr="undefined">
            <a:extLst>
              <a:ext uri="{FF2B5EF4-FFF2-40B4-BE49-F238E27FC236}">
                <a16:creationId xmlns:a16="http://schemas.microsoft.com/office/drawing/2014/main" id="{8F39AF4F-3082-1CEF-7E5E-F7D290454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425" y="1498237"/>
            <a:ext cx="6117725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0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8D85BE2-3AA5-3FD4-A300-CE5BB8A8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i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Battle of Gettysburg, Confederate </a:t>
            </a:r>
            <a:r>
              <a:rPr lang="it-IT" sz="2800" i="1" dirty="0" err="1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Prisoners</a:t>
            </a:r>
            <a:r>
              <a:rPr lang="it-IT" sz="2800" i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(1863?)</a:t>
            </a:r>
            <a:endParaRPr lang="it-IT" sz="2800" dirty="0">
              <a:solidFill>
                <a:srgbClr val="2E37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216C667-3BD0-E1D1-8BB4-A2444BB4F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photography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War Glass Negative Collection, Library of Congress, Washington D.C.</a:t>
            </a:r>
          </a:p>
        </p:txBody>
      </p:sp>
      <p:pic>
        <p:nvPicPr>
          <p:cNvPr id="6150" name="Picture 6" descr="Trading Gray for Blue | National Archives">
            <a:extLst>
              <a:ext uri="{FF2B5EF4-FFF2-40B4-BE49-F238E27FC236}">
                <a16:creationId xmlns:a16="http://schemas.microsoft.com/office/drawing/2014/main" id="{C9D7832D-2E62-2168-5AA0-D872CD92D5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3306" y="987425"/>
            <a:ext cx="4851964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692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8D85BE2-3AA5-3FD4-A300-CE5BB8A8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G.N. Barnard</a:t>
            </a:r>
            <a:br>
              <a:rPr lang="it-IT" sz="28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b="0" i="1" dirty="0" err="1">
                <a:solidFill>
                  <a:srgbClr val="2E37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Rebel</a:t>
            </a:r>
            <a:r>
              <a:rPr lang="it-IT" sz="2800" b="0" i="1" dirty="0">
                <a:solidFill>
                  <a:srgbClr val="2E37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Works in Front of Atlanta </a:t>
            </a:r>
            <a:r>
              <a:rPr lang="it-IT" sz="2800" b="0" dirty="0">
                <a:solidFill>
                  <a:srgbClr val="2E37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(1866)</a:t>
            </a:r>
            <a:br>
              <a:rPr lang="it-IT" sz="1600" b="0" i="0" dirty="0">
                <a:solidFill>
                  <a:srgbClr val="212529"/>
                </a:solidFill>
                <a:effectLst/>
                <a:latin typeface="Roboto Condensed" panose="020F0502020204030204" pitchFamily="34" charset="0"/>
              </a:rPr>
            </a:br>
            <a:endParaRPr lang="it-IT" sz="2800" dirty="0">
              <a:solidFill>
                <a:srgbClr val="2E37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216C667-3BD0-E1D1-8BB4-A2444BB4F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carta albuminata</a:t>
            </a:r>
          </a:p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Musée d’Orsay</a:t>
            </a:r>
          </a:p>
        </p:txBody>
      </p:sp>
      <p:pic>
        <p:nvPicPr>
          <p:cNvPr id="3076" name="Picture 4" descr="Rebel Works in Front of Atlanta, GA, No. 1 by George N. Barnard">
            <a:extLst>
              <a:ext uri="{FF2B5EF4-FFF2-40B4-BE49-F238E27FC236}">
                <a16:creationId xmlns:a16="http://schemas.microsoft.com/office/drawing/2014/main" id="{9F0C8A0F-1A46-7B03-2B59-DE0DF9DD99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188" y="1210083"/>
            <a:ext cx="6172200" cy="442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34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8D85BE2-3AA5-3FD4-A300-CE5BB8A8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G.N. Barnard</a:t>
            </a:r>
            <a:br>
              <a:rPr lang="it-IT" sz="28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b="0" i="1" dirty="0">
                <a:solidFill>
                  <a:srgbClr val="2E37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Confederate Works, Atlanta (1864?)</a:t>
            </a:r>
            <a:br>
              <a:rPr lang="it-IT" sz="1600" b="0" i="0" dirty="0">
                <a:solidFill>
                  <a:srgbClr val="212529"/>
                </a:solidFill>
                <a:effectLst/>
                <a:latin typeface="Roboto Condensed" panose="020F0502020204030204" pitchFamily="34" charset="0"/>
              </a:rPr>
            </a:br>
            <a:endParaRPr lang="it-IT" sz="2800" dirty="0">
              <a:solidFill>
                <a:srgbClr val="2E37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216C667-3BD0-E1D1-8BB4-A2444BB4F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carta albuminata</a:t>
            </a:r>
          </a:p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Musée d’Orsay</a:t>
            </a:r>
          </a:p>
        </p:txBody>
      </p:sp>
      <p:pic>
        <p:nvPicPr>
          <p:cNvPr id="7170" name="Picture 2" descr="George N. Barnard in Georgia - New Georgia Encyclopedia">
            <a:extLst>
              <a:ext uri="{FF2B5EF4-FFF2-40B4-BE49-F238E27FC236}">
                <a16:creationId xmlns:a16="http://schemas.microsoft.com/office/drawing/2014/main" id="{A91016AC-20A9-4EA7-7B06-0C2B94FCF3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1892" y="987425"/>
            <a:ext cx="6154791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3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8D85BE2-3AA5-3FD4-A300-CE5BB8A8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G.N. Barnard</a:t>
            </a:r>
            <a:br>
              <a:rPr lang="it-IT" sz="28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b="0" i="1" dirty="0">
                <a:solidFill>
                  <a:srgbClr val="2E37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Confederate Works, Atlanta (1864?)</a:t>
            </a:r>
            <a:br>
              <a:rPr lang="it-IT" sz="1600" b="0" i="0" dirty="0">
                <a:solidFill>
                  <a:srgbClr val="212529"/>
                </a:solidFill>
                <a:effectLst/>
                <a:latin typeface="Roboto Condensed" panose="020F0502020204030204" pitchFamily="34" charset="0"/>
              </a:rPr>
            </a:br>
            <a:endParaRPr lang="it-IT" sz="2800" dirty="0">
              <a:solidFill>
                <a:srgbClr val="2E37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216C667-3BD0-E1D1-8BB4-A2444BB4F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carta albuminata</a:t>
            </a:r>
          </a:p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Musée d’Orsay</a:t>
            </a:r>
          </a:p>
        </p:txBody>
      </p:sp>
      <p:pic>
        <p:nvPicPr>
          <p:cNvPr id="9220" name="Picture 4" descr="Rebel Works in Front of Atlanta, Georgia No. 5 by George N. Barnard">
            <a:extLst>
              <a:ext uri="{FF2B5EF4-FFF2-40B4-BE49-F238E27FC236}">
                <a16:creationId xmlns:a16="http://schemas.microsoft.com/office/drawing/2014/main" id="{9457CBE3-541A-1B97-8743-C0F890347E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188" y="1249272"/>
            <a:ext cx="6172200" cy="434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215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8D85BE2-3AA5-3FD4-A300-CE5BB8A8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Gardner, </a:t>
            </a:r>
            <a:r>
              <a:rPr lang="it-IT" sz="2800" i="1" dirty="0" err="1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Execution</a:t>
            </a:r>
            <a:r>
              <a:rPr lang="it-IT" sz="2800" i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2800" i="1" dirty="0" err="1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Conspirators</a:t>
            </a:r>
            <a:r>
              <a:rPr lang="it-IT" sz="2800" i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800" i="1" dirty="0" err="1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Eyewitness</a:t>
            </a:r>
            <a:r>
              <a:rPr lang="it-IT" sz="2800" i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sz="28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 luglio 1865</a:t>
            </a:r>
            <a:br>
              <a:rPr lang="it-IT" sz="1600" b="0" i="0" dirty="0">
                <a:solidFill>
                  <a:srgbClr val="212529"/>
                </a:solidFill>
                <a:effectLst/>
                <a:latin typeface="Roboto Condensed" panose="020F0502020204030204" pitchFamily="34" charset="0"/>
              </a:rPr>
            </a:br>
            <a:endParaRPr lang="it-IT" sz="2800" dirty="0">
              <a:solidFill>
                <a:srgbClr val="2E37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216C667-3BD0-E1D1-8BB4-A2444BB4F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Albumen</a:t>
            </a:r>
            <a:r>
              <a:rPr lang="it-IT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silver </a:t>
            </a:r>
            <a:r>
              <a:rPr lang="it-IT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it-IT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from glass negative</a:t>
            </a:r>
          </a:p>
          <a:p>
            <a:r>
              <a:rPr lang="it-IT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16.8 x 24,2 cm.</a:t>
            </a:r>
          </a:p>
          <a:p>
            <a:r>
              <a:rPr lang="it-IT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Photography</a:t>
            </a:r>
            <a:endParaRPr lang="it-IT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Gilman Collection (ma: MET)</a:t>
            </a:r>
          </a:p>
        </p:txBody>
      </p:sp>
      <p:pic>
        <p:nvPicPr>
          <p:cNvPr id="13314" name="Picture 2" descr="Treason Chokers” and “Wooden Overcoats”: An Eyewitness Account of the  Conspirators' Execution | LincolnConspirators.com">
            <a:extLst>
              <a:ext uri="{FF2B5EF4-FFF2-40B4-BE49-F238E27FC236}">
                <a16:creationId xmlns:a16="http://schemas.microsoft.com/office/drawing/2014/main" id="{6BF52B6F-98AC-0957-3D81-D227B98B1C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188" y="1421917"/>
            <a:ext cx="6172200" cy="40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830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2331</TotalTime>
  <Words>297</Words>
  <Application>Microsoft Macintosh PowerPoint</Application>
  <PresentationFormat>Widescreen</PresentationFormat>
  <Paragraphs>78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Roboto Condensed</vt:lpstr>
      <vt:lpstr>Times New Roman</vt:lpstr>
      <vt:lpstr>Wingdings</vt:lpstr>
      <vt:lpstr>Tema di Office</vt:lpstr>
      <vt:lpstr>1.5. Vedere/non vedere la guerra (II)</vt:lpstr>
      <vt:lpstr>Presentazione standard di PowerPoint</vt:lpstr>
      <vt:lpstr>Guerra civile americana (1861-1865)</vt:lpstr>
      <vt:lpstr>Winslow Homer Prisoners from the Front (1866)</vt:lpstr>
      <vt:lpstr>Battle of Gettysburg, Confederate Prisoners (1863?)</vt:lpstr>
      <vt:lpstr>G.N. Barnard Rebel Works in Front of Atlanta (1866) </vt:lpstr>
      <vt:lpstr>G.N. Barnard Confederate Works, Atlanta (1864?) </vt:lpstr>
      <vt:lpstr>G.N. Barnard Confederate Works, Atlanta (1864?) </vt:lpstr>
      <vt:lpstr>A. Gardner, Execution of the Conspirators (Eyewitness), 7 luglio 1865 </vt:lpstr>
      <vt:lpstr>A. Gardner, Execution of the Conspirators, 7 luglio 1865 </vt:lpstr>
      <vt:lpstr>A. Gardner, Battle of Antietam (1862)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69</cp:revision>
  <dcterms:created xsi:type="dcterms:W3CDTF">2025-05-28T06:59:09Z</dcterms:created>
  <dcterms:modified xsi:type="dcterms:W3CDTF">2025-10-13T06:56:57Z</dcterms:modified>
</cp:coreProperties>
</file>