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8" r:id="rId2"/>
    <p:sldId id="279" r:id="rId3"/>
    <p:sldId id="289" r:id="rId4"/>
    <p:sldId id="290" r:id="rId5"/>
    <p:sldId id="291" r:id="rId6"/>
    <p:sldId id="292" r:id="rId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4363B6-DDB2-45AC-A3E2-ADC822704BC7}" v="12" dt="2022-07-18T21:28:02.2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8" autoAdjust="0"/>
    <p:restoredTop sz="94660"/>
  </p:normalViewPr>
  <p:slideViewPr>
    <p:cSldViewPr snapToGrid="0" showGuides="1">
      <p:cViewPr varScale="1">
        <p:scale>
          <a:sx n="62" d="100"/>
          <a:sy n="62" d="100"/>
        </p:scale>
        <p:origin x="53" y="18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cilia Paolini" userId="5f1327291e59a3b7" providerId="LiveId" clId="{53AE00C7-7A76-45E9-8576-95BBD9F71634}"/>
    <pc:docChg chg="undo custSel addSld delSld modSld sldOrd">
      <pc:chgData name="Cecilia Paolini" userId="5f1327291e59a3b7" providerId="LiveId" clId="{53AE00C7-7A76-45E9-8576-95BBD9F71634}" dt="2022-05-24T13:59:45.294" v="777" actId="255"/>
      <pc:docMkLst>
        <pc:docMk/>
      </pc:docMkLst>
      <pc:sldChg chg="modSp mod">
        <pc:chgData name="Cecilia Paolini" userId="5f1327291e59a3b7" providerId="LiveId" clId="{53AE00C7-7A76-45E9-8576-95BBD9F71634}" dt="2022-05-24T13:25:50.503" v="119" actId="5793"/>
        <pc:sldMkLst>
          <pc:docMk/>
          <pc:sldMk cId="2288057901" sldId="256"/>
        </pc:sldMkLst>
        <pc:spChg chg="mod">
          <ac:chgData name="Cecilia Paolini" userId="5f1327291e59a3b7" providerId="LiveId" clId="{53AE00C7-7A76-45E9-8576-95BBD9F71634}" dt="2022-05-24T13:25:34.513" v="97" actId="20577"/>
          <ac:spMkLst>
            <pc:docMk/>
            <pc:sldMk cId="2288057901" sldId="256"/>
            <ac:spMk id="2" creationId="{357A8576-6A82-4B04-1860-0BBEA58CD7C8}"/>
          </ac:spMkLst>
        </pc:spChg>
        <pc:spChg chg="mod">
          <ac:chgData name="Cecilia Paolini" userId="5f1327291e59a3b7" providerId="LiveId" clId="{53AE00C7-7A76-45E9-8576-95BBD9F71634}" dt="2022-05-24T13:25:50.503" v="119" actId="5793"/>
          <ac:spMkLst>
            <pc:docMk/>
            <pc:sldMk cId="2288057901" sldId="256"/>
            <ac:spMk id="6" creationId="{73D65DFE-B5CC-1CC2-3D3D-2F61A7938C63}"/>
          </ac:spMkLst>
        </pc:spChg>
      </pc:sldChg>
      <pc:sldChg chg="del">
        <pc:chgData name="Cecilia Paolini" userId="5f1327291e59a3b7" providerId="LiveId" clId="{53AE00C7-7A76-45E9-8576-95BBD9F71634}" dt="2022-05-24T13:26:15.682" v="120" actId="47"/>
        <pc:sldMkLst>
          <pc:docMk/>
          <pc:sldMk cId="3507655295" sldId="257"/>
        </pc:sldMkLst>
      </pc:sldChg>
      <pc:sldChg chg="addSp delSp modSp new mod setBg">
        <pc:chgData name="Cecilia Paolini" userId="5f1327291e59a3b7" providerId="LiveId" clId="{53AE00C7-7A76-45E9-8576-95BBD9F71634}" dt="2022-05-24T13:28:04.108" v="224" actId="27636"/>
        <pc:sldMkLst>
          <pc:docMk/>
          <pc:sldMk cId="3584098227" sldId="257"/>
        </pc:sldMkLst>
        <pc:spChg chg="mod">
          <ac:chgData name="Cecilia Paolini" userId="5f1327291e59a3b7" providerId="LiveId" clId="{53AE00C7-7A76-45E9-8576-95BBD9F71634}" dt="2022-05-24T13:28:04.108" v="224" actId="27636"/>
          <ac:spMkLst>
            <pc:docMk/>
            <pc:sldMk cId="3584098227" sldId="257"/>
            <ac:spMk id="2" creationId="{62D050AF-8211-1E65-914D-A87772D4D0A2}"/>
          </ac:spMkLst>
        </pc:spChg>
        <pc:spChg chg="del mod">
          <ac:chgData name="Cecilia Paolini" userId="5f1327291e59a3b7" providerId="LiveId" clId="{53AE00C7-7A76-45E9-8576-95BBD9F71634}" dt="2022-05-24T13:27:27.206" v="147" actId="478"/>
          <ac:spMkLst>
            <pc:docMk/>
            <pc:sldMk cId="3584098227" sldId="257"/>
            <ac:spMk id="3" creationId="{618E74C3-5ED7-EA5B-C2A2-9B624BAE8676}"/>
          </ac:spMkLst>
        </pc:spChg>
        <pc:spChg chg="add">
          <ac:chgData name="Cecilia Paolini" userId="5f1327291e59a3b7" providerId="LiveId" clId="{53AE00C7-7A76-45E9-8576-95BBD9F71634}" dt="2022-05-24T13:27:04.980" v="143" actId="26606"/>
          <ac:spMkLst>
            <pc:docMk/>
            <pc:sldMk cId="3584098227" sldId="257"/>
            <ac:spMk id="10" creationId="{87CC2527-562A-4F69-B487-4371E5B243E7}"/>
          </ac:spMkLst>
        </pc:spChg>
        <pc:picChg chg="add mod ord">
          <ac:chgData name="Cecilia Paolini" userId="5f1327291e59a3b7" providerId="LiveId" clId="{53AE00C7-7A76-45E9-8576-95BBD9F71634}" dt="2022-05-24T13:27:22.209" v="146" actId="14100"/>
          <ac:picMkLst>
            <pc:docMk/>
            <pc:sldMk cId="3584098227" sldId="257"/>
            <ac:picMk id="5" creationId="{7F349E7C-8A2B-D561-4D76-E91B07F22FE7}"/>
          </ac:picMkLst>
        </pc:picChg>
        <pc:cxnChg chg="add">
          <ac:chgData name="Cecilia Paolini" userId="5f1327291e59a3b7" providerId="LiveId" clId="{53AE00C7-7A76-45E9-8576-95BBD9F71634}" dt="2022-05-24T13:27:04.980" v="143" actId="26606"/>
          <ac:cxnSpMkLst>
            <pc:docMk/>
            <pc:sldMk cId="3584098227" sldId="257"/>
            <ac:cxnSpMk id="12" creationId="{BCDAEC91-5BCE-4B55-9CC0-43EF94CB734B}"/>
          </ac:cxnSpMkLst>
        </pc:cxnChg>
      </pc:sldChg>
      <pc:sldChg chg="del">
        <pc:chgData name="Cecilia Paolini" userId="5f1327291e59a3b7" providerId="LiveId" clId="{53AE00C7-7A76-45E9-8576-95BBD9F71634}" dt="2022-05-24T13:26:18.073" v="121" actId="47"/>
        <pc:sldMkLst>
          <pc:docMk/>
          <pc:sldMk cId="56065989" sldId="258"/>
        </pc:sldMkLst>
      </pc:sldChg>
      <pc:sldChg chg="addSp modSp new mod setBg">
        <pc:chgData name="Cecilia Paolini" userId="5f1327291e59a3b7" providerId="LiveId" clId="{53AE00C7-7A76-45E9-8576-95BBD9F71634}" dt="2022-05-24T13:30:51.086" v="290" actId="20577"/>
        <pc:sldMkLst>
          <pc:docMk/>
          <pc:sldMk cId="4159773633" sldId="258"/>
        </pc:sldMkLst>
        <pc:spChg chg="add mod">
          <ac:chgData name="Cecilia Paolini" userId="5f1327291e59a3b7" providerId="LiveId" clId="{53AE00C7-7A76-45E9-8576-95BBD9F71634}" dt="2022-05-24T13:30:51.086" v="290" actId="20577"/>
          <ac:spMkLst>
            <pc:docMk/>
            <pc:sldMk cId="4159773633" sldId="258"/>
            <ac:spMk id="6" creationId="{0ED08023-FCB9-1995-3CE3-7F5E2D0EE3AB}"/>
          </ac:spMkLst>
        </pc:spChg>
        <pc:spChg chg="add">
          <ac:chgData name="Cecilia Paolini" userId="5f1327291e59a3b7" providerId="LiveId" clId="{53AE00C7-7A76-45E9-8576-95BBD9F71634}" dt="2022-05-24T13:30:30.887" v="285" actId="26606"/>
          <ac:spMkLst>
            <pc:docMk/>
            <pc:sldMk cId="4159773633" sldId="258"/>
            <ac:spMk id="11" creationId="{38468727-63BE-4191-B4A6-C30C82C0E986}"/>
          </ac:spMkLst>
        </pc:spChg>
        <pc:spChg chg="add">
          <ac:chgData name="Cecilia Paolini" userId="5f1327291e59a3b7" providerId="LiveId" clId="{53AE00C7-7A76-45E9-8576-95BBD9F71634}" dt="2022-05-24T13:30:30.887" v="285" actId="26606"/>
          <ac:spMkLst>
            <pc:docMk/>
            <pc:sldMk cId="4159773633" sldId="258"/>
            <ac:spMk id="13" creationId="{9D355BB6-1BB8-4828-B246-CFB31742D7B8}"/>
          </ac:spMkLst>
        </pc:spChg>
        <pc:spChg chg="add">
          <ac:chgData name="Cecilia Paolini" userId="5f1327291e59a3b7" providerId="LiveId" clId="{53AE00C7-7A76-45E9-8576-95BBD9F71634}" dt="2022-05-24T13:30:30.887" v="285" actId="26606"/>
          <ac:spMkLst>
            <pc:docMk/>
            <pc:sldMk cId="4159773633" sldId="258"/>
            <ac:spMk id="15" creationId="{CA52A9B9-B2B3-46F0-9D53-0EFF9905BF8F}"/>
          </ac:spMkLst>
        </pc:spChg>
        <pc:picChg chg="add mod ord">
          <ac:chgData name="Cecilia Paolini" userId="5f1327291e59a3b7" providerId="LiveId" clId="{53AE00C7-7A76-45E9-8576-95BBD9F71634}" dt="2022-05-24T13:30:30.887" v="285" actId="26606"/>
          <ac:picMkLst>
            <pc:docMk/>
            <pc:sldMk cId="4159773633" sldId="258"/>
            <ac:picMk id="3" creationId="{C6E0DB78-D66F-0F17-E9AB-6B77531EF248}"/>
          </ac:picMkLst>
        </pc:picChg>
        <pc:picChg chg="add mod ord">
          <ac:chgData name="Cecilia Paolini" userId="5f1327291e59a3b7" providerId="LiveId" clId="{53AE00C7-7A76-45E9-8576-95BBD9F71634}" dt="2022-05-24T13:30:30.887" v="285" actId="26606"/>
          <ac:picMkLst>
            <pc:docMk/>
            <pc:sldMk cId="4159773633" sldId="258"/>
            <ac:picMk id="5" creationId="{DFEE7BAF-518E-00FC-5E7F-5661B79C282E}"/>
          </ac:picMkLst>
        </pc:picChg>
      </pc:sldChg>
      <pc:sldChg chg="del">
        <pc:chgData name="Cecilia Paolini" userId="5f1327291e59a3b7" providerId="LiveId" clId="{53AE00C7-7A76-45E9-8576-95BBD9F71634}" dt="2022-05-24T13:26:18.406" v="122" actId="47"/>
        <pc:sldMkLst>
          <pc:docMk/>
          <pc:sldMk cId="437777414" sldId="259"/>
        </pc:sldMkLst>
      </pc:sldChg>
      <pc:sldChg chg="addSp delSp modSp new mod ord setBg setClrOvrMap">
        <pc:chgData name="Cecilia Paolini" userId="5f1327291e59a3b7" providerId="LiveId" clId="{53AE00C7-7A76-45E9-8576-95BBD9F71634}" dt="2022-05-24T13:36:49.985" v="447"/>
        <pc:sldMkLst>
          <pc:docMk/>
          <pc:sldMk cId="2742194965" sldId="259"/>
        </pc:sldMkLst>
        <pc:spChg chg="add mod">
          <ac:chgData name="Cecilia Paolini" userId="5f1327291e59a3b7" providerId="LiveId" clId="{53AE00C7-7A76-45E9-8576-95BBD9F71634}" dt="2022-05-24T13:35:47.957" v="386" actId="1076"/>
          <ac:spMkLst>
            <pc:docMk/>
            <pc:sldMk cId="2742194965" sldId="259"/>
            <ac:spMk id="4" creationId="{E8869FE7-2E94-6224-F504-C3E1A9D7F787}"/>
          </ac:spMkLst>
        </pc:spChg>
        <pc:spChg chg="add mod">
          <ac:chgData name="Cecilia Paolini" userId="5f1327291e59a3b7" providerId="LiveId" clId="{53AE00C7-7A76-45E9-8576-95BBD9F71634}" dt="2022-05-24T13:36:42.666" v="445" actId="121"/>
          <ac:spMkLst>
            <pc:docMk/>
            <pc:sldMk cId="2742194965" sldId="259"/>
            <ac:spMk id="5" creationId="{F674128D-5EE4-5E28-0558-AF41B099CD13}"/>
          </ac:spMkLst>
        </pc:spChg>
        <pc:spChg chg="add del">
          <ac:chgData name="Cecilia Paolini" userId="5f1327291e59a3b7" providerId="LiveId" clId="{53AE00C7-7A76-45E9-8576-95BBD9F71634}" dt="2022-05-24T13:35:42.176" v="385" actId="26606"/>
          <ac:spMkLst>
            <pc:docMk/>
            <pc:sldMk cId="2742194965" sldId="259"/>
            <ac:spMk id="9" creationId="{B849539B-3694-4E8A-A991-D68126CF3390}"/>
          </ac:spMkLst>
        </pc:spChg>
        <pc:picChg chg="add mod">
          <ac:chgData name="Cecilia Paolini" userId="5f1327291e59a3b7" providerId="LiveId" clId="{53AE00C7-7A76-45E9-8576-95BBD9F71634}" dt="2022-05-24T13:35:42.176" v="385" actId="26606"/>
          <ac:picMkLst>
            <pc:docMk/>
            <pc:sldMk cId="2742194965" sldId="259"/>
            <ac:picMk id="2" creationId="{F505AA27-8F25-6C2D-CE1C-3EA20E5DF7B5}"/>
          </ac:picMkLst>
        </pc:picChg>
        <pc:picChg chg="add mod">
          <ac:chgData name="Cecilia Paolini" userId="5f1327291e59a3b7" providerId="LiveId" clId="{53AE00C7-7A76-45E9-8576-95BBD9F71634}" dt="2022-05-24T13:35:42.176" v="385" actId="26606"/>
          <ac:picMkLst>
            <pc:docMk/>
            <pc:sldMk cId="2742194965" sldId="259"/>
            <ac:picMk id="3" creationId="{16EDE911-9365-B5E2-7204-219446A53C38}"/>
          </ac:picMkLst>
        </pc:picChg>
        <pc:cxnChg chg="add del">
          <ac:chgData name="Cecilia Paolini" userId="5f1327291e59a3b7" providerId="LiveId" clId="{53AE00C7-7A76-45E9-8576-95BBD9F71634}" dt="2022-05-24T13:35:42.176" v="385" actId="26606"/>
          <ac:cxnSpMkLst>
            <pc:docMk/>
            <pc:sldMk cId="2742194965" sldId="259"/>
            <ac:cxnSpMk id="11" creationId="{1AA718E0-F8D2-4975-85FE-D33E8A7B9176}"/>
          </ac:cxnSpMkLst>
        </pc:cxnChg>
      </pc:sldChg>
      <pc:sldChg chg="addSp modSp new mod ord">
        <pc:chgData name="Cecilia Paolini" userId="5f1327291e59a3b7" providerId="LiveId" clId="{53AE00C7-7A76-45E9-8576-95BBD9F71634}" dt="2022-05-24T13:38:53.283" v="521" actId="1076"/>
        <pc:sldMkLst>
          <pc:docMk/>
          <pc:sldMk cId="1032003237" sldId="260"/>
        </pc:sldMkLst>
        <pc:spChg chg="add mod">
          <ac:chgData name="Cecilia Paolini" userId="5f1327291e59a3b7" providerId="LiveId" clId="{53AE00C7-7A76-45E9-8576-95BBD9F71634}" dt="2022-05-24T13:38:53.283" v="521" actId="1076"/>
          <ac:spMkLst>
            <pc:docMk/>
            <pc:sldMk cId="1032003237" sldId="260"/>
            <ac:spMk id="4" creationId="{D2D57541-FE94-6C5B-8B4D-C86F8CEBA980}"/>
          </ac:spMkLst>
        </pc:spChg>
        <pc:picChg chg="add mod">
          <ac:chgData name="Cecilia Paolini" userId="5f1327291e59a3b7" providerId="LiveId" clId="{53AE00C7-7A76-45E9-8576-95BBD9F71634}" dt="2022-05-24T13:38:45.918" v="518" actId="1076"/>
          <ac:picMkLst>
            <pc:docMk/>
            <pc:sldMk cId="1032003237" sldId="260"/>
            <ac:picMk id="2" creationId="{D6F817D6-6033-08C3-2E32-A84D5D7D7178}"/>
          </ac:picMkLst>
        </pc:picChg>
        <pc:picChg chg="add mod">
          <ac:chgData name="Cecilia Paolini" userId="5f1327291e59a3b7" providerId="LiveId" clId="{53AE00C7-7A76-45E9-8576-95BBD9F71634}" dt="2022-05-24T13:38:50.807" v="520" actId="14100"/>
          <ac:picMkLst>
            <pc:docMk/>
            <pc:sldMk cId="1032003237" sldId="260"/>
            <ac:picMk id="3" creationId="{27070EBC-F3EA-0E6E-1EDD-B6EDDBEB573B}"/>
          </ac:picMkLst>
        </pc:picChg>
      </pc:sldChg>
      <pc:sldChg chg="del">
        <pc:chgData name="Cecilia Paolini" userId="5f1327291e59a3b7" providerId="LiveId" clId="{53AE00C7-7A76-45E9-8576-95BBD9F71634}" dt="2022-05-24T13:26:18.807" v="123" actId="47"/>
        <pc:sldMkLst>
          <pc:docMk/>
          <pc:sldMk cId="4113601109" sldId="260"/>
        </pc:sldMkLst>
      </pc:sldChg>
      <pc:sldChg chg="addSp modSp new mod">
        <pc:chgData name="Cecilia Paolini" userId="5f1327291e59a3b7" providerId="LiveId" clId="{53AE00C7-7A76-45E9-8576-95BBD9F71634}" dt="2022-05-24T13:41:15.105" v="571" actId="14100"/>
        <pc:sldMkLst>
          <pc:docMk/>
          <pc:sldMk cId="66001220" sldId="261"/>
        </pc:sldMkLst>
        <pc:spChg chg="add mod">
          <ac:chgData name="Cecilia Paolini" userId="5f1327291e59a3b7" providerId="LiveId" clId="{53AE00C7-7A76-45E9-8576-95BBD9F71634}" dt="2022-05-24T13:40:56.649" v="569" actId="255"/>
          <ac:spMkLst>
            <pc:docMk/>
            <pc:sldMk cId="66001220" sldId="261"/>
            <ac:spMk id="6" creationId="{0D6179C5-A366-8F51-ECE1-FC2AB50C8D41}"/>
          </ac:spMkLst>
        </pc:spChg>
        <pc:picChg chg="add mod">
          <ac:chgData name="Cecilia Paolini" userId="5f1327291e59a3b7" providerId="LiveId" clId="{53AE00C7-7A76-45E9-8576-95BBD9F71634}" dt="2022-05-24T13:41:15.105" v="571" actId="14100"/>
          <ac:picMkLst>
            <pc:docMk/>
            <pc:sldMk cId="66001220" sldId="261"/>
            <ac:picMk id="3" creationId="{99F7C0B3-CADB-8724-0AD8-737405E28E52}"/>
          </ac:picMkLst>
        </pc:picChg>
        <pc:picChg chg="add mod">
          <ac:chgData name="Cecilia Paolini" userId="5f1327291e59a3b7" providerId="LiveId" clId="{53AE00C7-7A76-45E9-8576-95BBD9F71634}" dt="2022-05-24T13:41:07.097" v="570" actId="14100"/>
          <ac:picMkLst>
            <pc:docMk/>
            <pc:sldMk cId="66001220" sldId="261"/>
            <ac:picMk id="5" creationId="{DBF3C232-7685-B4C6-D729-130C5EA5739D}"/>
          </ac:picMkLst>
        </pc:picChg>
      </pc:sldChg>
      <pc:sldChg chg="del">
        <pc:chgData name="Cecilia Paolini" userId="5f1327291e59a3b7" providerId="LiveId" clId="{53AE00C7-7A76-45E9-8576-95BBD9F71634}" dt="2022-05-24T13:26:19.172" v="124" actId="47"/>
        <pc:sldMkLst>
          <pc:docMk/>
          <pc:sldMk cId="3107029467" sldId="261"/>
        </pc:sldMkLst>
      </pc:sldChg>
      <pc:sldChg chg="del">
        <pc:chgData name="Cecilia Paolini" userId="5f1327291e59a3b7" providerId="LiveId" clId="{53AE00C7-7A76-45E9-8576-95BBD9F71634}" dt="2022-05-24T13:26:19.524" v="125" actId="47"/>
        <pc:sldMkLst>
          <pc:docMk/>
          <pc:sldMk cId="3065296037" sldId="262"/>
        </pc:sldMkLst>
      </pc:sldChg>
      <pc:sldChg chg="addSp modSp new mod setBg">
        <pc:chgData name="Cecilia Paolini" userId="5f1327291e59a3b7" providerId="LiveId" clId="{53AE00C7-7A76-45E9-8576-95BBD9F71634}" dt="2022-05-24T13:42:34.975" v="601" actId="255"/>
        <pc:sldMkLst>
          <pc:docMk/>
          <pc:sldMk cId="4035082502" sldId="262"/>
        </pc:sldMkLst>
        <pc:spChg chg="add mod">
          <ac:chgData name="Cecilia Paolini" userId="5f1327291e59a3b7" providerId="LiveId" clId="{53AE00C7-7A76-45E9-8576-95BBD9F71634}" dt="2022-05-24T13:42:34.975" v="601" actId="255"/>
          <ac:spMkLst>
            <pc:docMk/>
            <pc:sldMk cId="4035082502" sldId="262"/>
            <ac:spMk id="4" creationId="{8BD90FE3-B70B-5854-5004-514DC8BFF500}"/>
          </ac:spMkLst>
        </pc:spChg>
        <pc:picChg chg="add mod ord">
          <ac:chgData name="Cecilia Paolini" userId="5f1327291e59a3b7" providerId="LiveId" clId="{53AE00C7-7A76-45E9-8576-95BBD9F71634}" dt="2022-05-24T13:42:13.271" v="598" actId="26606"/>
          <ac:picMkLst>
            <pc:docMk/>
            <pc:sldMk cId="4035082502" sldId="262"/>
            <ac:picMk id="3" creationId="{DED8F5AC-6014-52D9-F348-9746B52F7F3D}"/>
          </ac:picMkLst>
        </pc:picChg>
        <pc:cxnChg chg="add">
          <ac:chgData name="Cecilia Paolini" userId="5f1327291e59a3b7" providerId="LiveId" clId="{53AE00C7-7A76-45E9-8576-95BBD9F71634}" dt="2022-05-24T13:42:13.271" v="598" actId="26606"/>
          <ac:cxnSpMkLst>
            <pc:docMk/>
            <pc:sldMk cId="4035082502" sldId="262"/>
            <ac:cxnSpMk id="9" creationId="{A7F400EE-A8A5-48AF-B4D6-291B52C6F0B0}"/>
          </ac:cxnSpMkLst>
        </pc:cxnChg>
      </pc:sldChg>
      <pc:sldChg chg="addSp modSp new mod">
        <pc:chgData name="Cecilia Paolini" userId="5f1327291e59a3b7" providerId="LiveId" clId="{53AE00C7-7A76-45E9-8576-95BBD9F71634}" dt="2022-05-24T13:48:35.753" v="669" actId="1076"/>
        <pc:sldMkLst>
          <pc:docMk/>
          <pc:sldMk cId="2333187321" sldId="263"/>
        </pc:sldMkLst>
        <pc:spChg chg="add mod">
          <ac:chgData name="Cecilia Paolini" userId="5f1327291e59a3b7" providerId="LiveId" clId="{53AE00C7-7A76-45E9-8576-95BBD9F71634}" dt="2022-05-24T13:48:29.603" v="667" actId="255"/>
          <ac:spMkLst>
            <pc:docMk/>
            <pc:sldMk cId="2333187321" sldId="263"/>
            <ac:spMk id="3" creationId="{A105D1ED-C873-D542-6398-3CF8EC28D26A}"/>
          </ac:spMkLst>
        </pc:spChg>
        <pc:picChg chg="add mod">
          <ac:chgData name="Cecilia Paolini" userId="5f1327291e59a3b7" providerId="LiveId" clId="{53AE00C7-7A76-45E9-8576-95BBD9F71634}" dt="2022-05-24T13:48:35.753" v="669" actId="1076"/>
          <ac:picMkLst>
            <pc:docMk/>
            <pc:sldMk cId="2333187321" sldId="263"/>
            <ac:picMk id="2" creationId="{0B09DB28-B66B-6959-B9A7-BB4C912EBFD5}"/>
          </ac:picMkLst>
        </pc:picChg>
      </pc:sldChg>
      <pc:sldChg chg="del">
        <pc:chgData name="Cecilia Paolini" userId="5f1327291e59a3b7" providerId="LiveId" clId="{53AE00C7-7A76-45E9-8576-95BBD9F71634}" dt="2022-05-24T13:26:19.840" v="126" actId="47"/>
        <pc:sldMkLst>
          <pc:docMk/>
          <pc:sldMk cId="3052574884" sldId="263"/>
        </pc:sldMkLst>
      </pc:sldChg>
      <pc:sldChg chg="del">
        <pc:chgData name="Cecilia Paolini" userId="5f1327291e59a3b7" providerId="LiveId" clId="{53AE00C7-7A76-45E9-8576-95BBD9F71634}" dt="2022-05-24T13:26:20.220" v="127" actId="47"/>
        <pc:sldMkLst>
          <pc:docMk/>
          <pc:sldMk cId="2279019784" sldId="264"/>
        </pc:sldMkLst>
      </pc:sldChg>
      <pc:sldChg chg="addSp modSp new mod">
        <pc:chgData name="Cecilia Paolini" userId="5f1327291e59a3b7" providerId="LiveId" clId="{53AE00C7-7A76-45E9-8576-95BBD9F71634}" dt="2022-05-24T13:50:15.449" v="720" actId="255"/>
        <pc:sldMkLst>
          <pc:docMk/>
          <pc:sldMk cId="3141726930" sldId="264"/>
        </pc:sldMkLst>
        <pc:spChg chg="add mod">
          <ac:chgData name="Cecilia Paolini" userId="5f1327291e59a3b7" providerId="LiveId" clId="{53AE00C7-7A76-45E9-8576-95BBD9F71634}" dt="2022-05-24T13:50:15.449" v="720" actId="255"/>
          <ac:spMkLst>
            <pc:docMk/>
            <pc:sldMk cId="3141726930" sldId="264"/>
            <ac:spMk id="3" creationId="{04A0A5B8-B448-DCC1-B2DB-6082C0FFC884}"/>
          </ac:spMkLst>
        </pc:spChg>
        <pc:picChg chg="add mod">
          <ac:chgData name="Cecilia Paolini" userId="5f1327291e59a3b7" providerId="LiveId" clId="{53AE00C7-7A76-45E9-8576-95BBD9F71634}" dt="2022-05-24T13:49:41.840" v="672" actId="1076"/>
          <ac:picMkLst>
            <pc:docMk/>
            <pc:sldMk cId="3141726930" sldId="264"/>
            <ac:picMk id="2" creationId="{EC17BE8C-F436-140C-1CA8-DD383130978D}"/>
          </ac:picMkLst>
        </pc:picChg>
      </pc:sldChg>
      <pc:sldChg chg="addSp modSp new mod">
        <pc:chgData name="Cecilia Paolini" userId="5f1327291e59a3b7" providerId="LiveId" clId="{53AE00C7-7A76-45E9-8576-95BBD9F71634}" dt="2022-05-24T13:59:45.294" v="777" actId="255"/>
        <pc:sldMkLst>
          <pc:docMk/>
          <pc:sldMk cId="3088342223" sldId="265"/>
        </pc:sldMkLst>
        <pc:spChg chg="add mod">
          <ac:chgData name="Cecilia Paolini" userId="5f1327291e59a3b7" providerId="LiveId" clId="{53AE00C7-7A76-45E9-8576-95BBD9F71634}" dt="2022-05-24T13:59:45.294" v="777" actId="255"/>
          <ac:spMkLst>
            <pc:docMk/>
            <pc:sldMk cId="3088342223" sldId="265"/>
            <ac:spMk id="3" creationId="{DB178DAD-616E-9EE8-DD04-5CD9BDBDDF3E}"/>
          </ac:spMkLst>
        </pc:spChg>
        <pc:picChg chg="add mod">
          <ac:chgData name="Cecilia Paolini" userId="5f1327291e59a3b7" providerId="LiveId" clId="{53AE00C7-7A76-45E9-8576-95BBD9F71634}" dt="2022-05-24T13:58:10.810" v="725" actId="1076"/>
          <ac:picMkLst>
            <pc:docMk/>
            <pc:sldMk cId="3088342223" sldId="265"/>
            <ac:picMk id="2" creationId="{F8FCF8FB-853F-1BFC-C11F-9953D565BDF3}"/>
          </ac:picMkLst>
        </pc:picChg>
      </pc:sldChg>
      <pc:sldChg chg="del">
        <pc:chgData name="Cecilia Paolini" userId="5f1327291e59a3b7" providerId="LiveId" clId="{53AE00C7-7A76-45E9-8576-95BBD9F71634}" dt="2022-05-24T13:26:20.527" v="128" actId="47"/>
        <pc:sldMkLst>
          <pc:docMk/>
          <pc:sldMk cId="3423905334" sldId="265"/>
        </pc:sldMkLst>
      </pc:sldChg>
      <pc:sldChg chg="del">
        <pc:chgData name="Cecilia Paolini" userId="5f1327291e59a3b7" providerId="LiveId" clId="{53AE00C7-7A76-45E9-8576-95BBD9F71634}" dt="2022-05-24T13:26:21.081" v="129" actId="47"/>
        <pc:sldMkLst>
          <pc:docMk/>
          <pc:sldMk cId="1967208388" sldId="266"/>
        </pc:sldMkLst>
      </pc:sldChg>
      <pc:sldChg chg="del">
        <pc:chgData name="Cecilia Paolini" userId="5f1327291e59a3b7" providerId="LiveId" clId="{53AE00C7-7A76-45E9-8576-95BBD9F71634}" dt="2022-05-24T13:26:21.275" v="130" actId="47"/>
        <pc:sldMkLst>
          <pc:docMk/>
          <pc:sldMk cId="2583890592" sldId="267"/>
        </pc:sldMkLst>
      </pc:sldChg>
      <pc:sldChg chg="del">
        <pc:chgData name="Cecilia Paolini" userId="5f1327291e59a3b7" providerId="LiveId" clId="{53AE00C7-7A76-45E9-8576-95BBD9F71634}" dt="2022-05-24T13:26:21.476" v="131" actId="47"/>
        <pc:sldMkLst>
          <pc:docMk/>
          <pc:sldMk cId="3176215699" sldId="268"/>
        </pc:sldMkLst>
      </pc:sldChg>
      <pc:sldChg chg="del">
        <pc:chgData name="Cecilia Paolini" userId="5f1327291e59a3b7" providerId="LiveId" clId="{53AE00C7-7A76-45E9-8576-95BBD9F71634}" dt="2022-05-24T13:26:21.660" v="132" actId="47"/>
        <pc:sldMkLst>
          <pc:docMk/>
          <pc:sldMk cId="2816926233" sldId="269"/>
        </pc:sldMkLst>
      </pc:sldChg>
      <pc:sldChg chg="del">
        <pc:chgData name="Cecilia Paolini" userId="5f1327291e59a3b7" providerId="LiveId" clId="{53AE00C7-7A76-45E9-8576-95BBD9F71634}" dt="2022-05-24T13:26:21.863" v="133" actId="47"/>
        <pc:sldMkLst>
          <pc:docMk/>
          <pc:sldMk cId="2016711337" sldId="270"/>
        </pc:sldMkLst>
      </pc:sldChg>
      <pc:sldChg chg="del">
        <pc:chgData name="Cecilia Paolini" userId="5f1327291e59a3b7" providerId="LiveId" clId="{53AE00C7-7A76-45E9-8576-95BBD9F71634}" dt="2022-05-24T13:26:22.399" v="134" actId="47"/>
        <pc:sldMkLst>
          <pc:docMk/>
          <pc:sldMk cId="1250748047" sldId="271"/>
        </pc:sldMkLst>
      </pc:sldChg>
    </pc:docChg>
  </pc:docChgLst>
  <pc:docChgLst>
    <pc:chgData name="Cecilia Paolini" userId="5f1327291e59a3b7" providerId="LiveId" clId="{82723187-F572-4948-93D0-BE66D449E768}"/>
    <pc:docChg chg="modSld">
      <pc:chgData name="Cecilia Paolini" userId="5f1327291e59a3b7" providerId="LiveId" clId="{82723187-F572-4948-93D0-BE66D449E768}" dt="2022-04-26T16:07:46.724" v="14" actId="1036"/>
      <pc:docMkLst>
        <pc:docMk/>
      </pc:docMkLst>
      <pc:sldChg chg="modSp mod">
        <pc:chgData name="Cecilia Paolini" userId="5f1327291e59a3b7" providerId="LiveId" clId="{82723187-F572-4948-93D0-BE66D449E768}" dt="2022-04-26T16:07:46.724" v="14" actId="1036"/>
        <pc:sldMkLst>
          <pc:docMk/>
          <pc:sldMk cId="3107029467" sldId="261"/>
        </pc:sldMkLst>
        <pc:spChg chg="mod">
          <ac:chgData name="Cecilia Paolini" userId="5f1327291e59a3b7" providerId="LiveId" clId="{82723187-F572-4948-93D0-BE66D449E768}" dt="2022-04-26T16:06:25.042" v="6" actId="121"/>
          <ac:spMkLst>
            <pc:docMk/>
            <pc:sldMk cId="3107029467" sldId="261"/>
            <ac:spMk id="9" creationId="{8A921FDE-9F52-B649-C5B7-4D8BC80FE7D1}"/>
          </ac:spMkLst>
        </pc:spChg>
        <pc:spChg chg="mod">
          <ac:chgData name="Cecilia Paolini" userId="5f1327291e59a3b7" providerId="LiveId" clId="{82723187-F572-4948-93D0-BE66D449E768}" dt="2022-04-26T16:06:26.609" v="7" actId="120"/>
          <ac:spMkLst>
            <pc:docMk/>
            <pc:sldMk cId="3107029467" sldId="261"/>
            <ac:spMk id="12" creationId="{0E1F77E3-615C-AFEE-9900-9E0AF3E7917B}"/>
          </ac:spMkLst>
        </pc:spChg>
        <pc:picChg chg="mod">
          <ac:chgData name="Cecilia Paolini" userId="5f1327291e59a3b7" providerId="LiveId" clId="{82723187-F572-4948-93D0-BE66D449E768}" dt="2022-04-26T16:06:11.991" v="3" actId="1076"/>
          <ac:picMkLst>
            <pc:docMk/>
            <pc:sldMk cId="3107029467" sldId="261"/>
            <ac:picMk id="3" creationId="{FED72382-6DA3-3FB3-13AB-483223CC482A}"/>
          </ac:picMkLst>
        </pc:picChg>
        <pc:picChg chg="mod">
          <ac:chgData name="Cecilia Paolini" userId="5f1327291e59a3b7" providerId="LiveId" clId="{82723187-F572-4948-93D0-BE66D449E768}" dt="2022-04-26T16:07:46.724" v="14" actId="1036"/>
          <ac:picMkLst>
            <pc:docMk/>
            <pc:sldMk cId="3107029467" sldId="261"/>
            <ac:picMk id="5" creationId="{34476022-41F9-C0F4-916B-8AD557DCBD9F}"/>
          </ac:picMkLst>
        </pc:picChg>
      </pc:sldChg>
    </pc:docChg>
  </pc:docChgLst>
  <pc:docChgLst>
    <pc:chgData name="Cecilia Paolini" userId="5f1327291e59a3b7" providerId="LiveId" clId="{764363B6-DDB2-45AC-A3E2-ADC822704BC7}"/>
    <pc:docChg chg="undo custSel addSld delSld modSld sldOrd">
      <pc:chgData name="Cecilia Paolini" userId="5f1327291e59a3b7" providerId="LiveId" clId="{764363B6-DDB2-45AC-A3E2-ADC822704BC7}" dt="2022-07-21T04:13:11.883" v="337" actId="47"/>
      <pc:docMkLst>
        <pc:docMk/>
      </pc:docMkLst>
      <pc:sldChg chg="modSp mod">
        <pc:chgData name="Cecilia Paolini" userId="5f1327291e59a3b7" providerId="LiveId" clId="{764363B6-DDB2-45AC-A3E2-ADC822704BC7}" dt="2022-07-18T13:43:49.413" v="171" actId="20577"/>
        <pc:sldMkLst>
          <pc:docMk/>
          <pc:sldMk cId="2288057901" sldId="256"/>
        </pc:sldMkLst>
        <pc:spChg chg="mod">
          <ac:chgData name="Cecilia Paolini" userId="5f1327291e59a3b7" providerId="LiveId" clId="{764363B6-DDB2-45AC-A3E2-ADC822704BC7}" dt="2022-07-18T13:43:49.413" v="171" actId="20577"/>
          <ac:spMkLst>
            <pc:docMk/>
            <pc:sldMk cId="2288057901" sldId="256"/>
            <ac:spMk id="2" creationId="{357A8576-6A82-4B04-1860-0BBEA58CD7C8}"/>
          </ac:spMkLst>
        </pc:spChg>
        <pc:spChg chg="mod">
          <ac:chgData name="Cecilia Paolini" userId="5f1327291e59a3b7" providerId="LiveId" clId="{764363B6-DDB2-45AC-A3E2-ADC822704BC7}" dt="2022-07-18T13:39:49.139" v="29" actId="20577"/>
          <ac:spMkLst>
            <pc:docMk/>
            <pc:sldMk cId="2288057901" sldId="256"/>
            <ac:spMk id="6" creationId="{73D65DFE-B5CC-1CC2-3D3D-2F61A7938C63}"/>
          </ac:spMkLst>
        </pc:spChg>
      </pc:sldChg>
      <pc:sldChg chg="addSp delSp modSp new mod setBg">
        <pc:chgData name="Cecilia Paolini" userId="5f1327291e59a3b7" providerId="LiveId" clId="{764363B6-DDB2-45AC-A3E2-ADC822704BC7}" dt="2022-07-18T14:09:55.634" v="213" actId="14100"/>
        <pc:sldMkLst>
          <pc:docMk/>
          <pc:sldMk cId="2455834253" sldId="257"/>
        </pc:sldMkLst>
        <pc:spChg chg="add del">
          <ac:chgData name="Cecilia Paolini" userId="5f1327291e59a3b7" providerId="LiveId" clId="{764363B6-DDB2-45AC-A3E2-ADC822704BC7}" dt="2022-07-18T14:08:45.122" v="205" actId="26606"/>
          <ac:spMkLst>
            <pc:docMk/>
            <pc:sldMk cId="2455834253" sldId="257"/>
            <ac:spMk id="8" creationId="{32BC26D8-82FB-445E-AA49-62A77D7C1EE0}"/>
          </ac:spMkLst>
        </pc:spChg>
        <pc:spChg chg="add del">
          <ac:chgData name="Cecilia Paolini" userId="5f1327291e59a3b7" providerId="LiveId" clId="{764363B6-DDB2-45AC-A3E2-ADC822704BC7}" dt="2022-07-18T14:08:45.122" v="205" actId="26606"/>
          <ac:spMkLst>
            <pc:docMk/>
            <pc:sldMk cId="2455834253" sldId="257"/>
            <ac:spMk id="10" creationId="{CB44330D-EA18-4254-AA95-EB49948539B8}"/>
          </ac:spMkLst>
        </pc:spChg>
        <pc:picChg chg="add mod">
          <ac:chgData name="Cecilia Paolini" userId="5f1327291e59a3b7" providerId="LiveId" clId="{764363B6-DDB2-45AC-A3E2-ADC822704BC7}" dt="2022-07-18T14:09:17.445" v="210" actId="1076"/>
          <ac:picMkLst>
            <pc:docMk/>
            <pc:sldMk cId="2455834253" sldId="257"/>
            <ac:picMk id="3" creationId="{ECB29612-2C99-45BD-E152-D7DBCE8D1726}"/>
          </ac:picMkLst>
        </pc:picChg>
        <pc:picChg chg="add mod">
          <ac:chgData name="Cecilia Paolini" userId="5f1327291e59a3b7" providerId="LiveId" clId="{764363B6-DDB2-45AC-A3E2-ADC822704BC7}" dt="2022-07-18T14:09:55.634" v="213" actId="14100"/>
          <ac:picMkLst>
            <pc:docMk/>
            <pc:sldMk cId="2455834253" sldId="257"/>
            <ac:picMk id="5" creationId="{84AD9B7A-9615-F536-FF81-955A2AC72A54}"/>
          </ac:picMkLst>
        </pc:picChg>
      </pc:sldChg>
      <pc:sldChg chg="delSp del mod">
        <pc:chgData name="Cecilia Paolini" userId="5f1327291e59a3b7" providerId="LiveId" clId="{764363B6-DDB2-45AC-A3E2-ADC822704BC7}" dt="2022-07-18T13:39:56.391" v="31" actId="47"/>
        <pc:sldMkLst>
          <pc:docMk/>
          <pc:sldMk cId="3584098227" sldId="257"/>
        </pc:sldMkLst>
        <pc:picChg chg="del">
          <ac:chgData name="Cecilia Paolini" userId="5f1327291e59a3b7" providerId="LiveId" clId="{764363B6-DDB2-45AC-A3E2-ADC822704BC7}" dt="2022-07-18T13:39:53.259" v="30" actId="478"/>
          <ac:picMkLst>
            <pc:docMk/>
            <pc:sldMk cId="3584098227" sldId="257"/>
            <ac:picMk id="5" creationId="{7F349E7C-8A2B-D561-4D76-E91B07F22FE7}"/>
          </ac:picMkLst>
        </pc:picChg>
      </pc:sldChg>
      <pc:sldChg chg="addSp modSp new mod ord setBg">
        <pc:chgData name="Cecilia Paolini" userId="5f1327291e59a3b7" providerId="LiveId" clId="{764363B6-DDB2-45AC-A3E2-ADC822704BC7}" dt="2022-07-18T14:01:51.883" v="190"/>
        <pc:sldMkLst>
          <pc:docMk/>
          <pc:sldMk cId="1626378320" sldId="258"/>
        </pc:sldMkLst>
        <pc:spChg chg="add">
          <ac:chgData name="Cecilia Paolini" userId="5f1327291e59a3b7" providerId="LiveId" clId="{764363B6-DDB2-45AC-A3E2-ADC822704BC7}" dt="2022-07-18T13:50:40.674" v="177" actId="26606"/>
          <ac:spMkLst>
            <pc:docMk/>
            <pc:sldMk cId="1626378320" sldId="258"/>
            <ac:spMk id="7" creationId="{42A4FC2C-047E-45A5-965D-8E1E3BF09BC6}"/>
          </ac:spMkLst>
        </pc:spChg>
        <pc:picChg chg="add mod">
          <ac:chgData name="Cecilia Paolini" userId="5f1327291e59a3b7" providerId="LiveId" clId="{764363B6-DDB2-45AC-A3E2-ADC822704BC7}" dt="2022-07-18T13:50:40.674" v="177" actId="26606"/>
          <ac:picMkLst>
            <pc:docMk/>
            <pc:sldMk cId="1626378320" sldId="258"/>
            <ac:picMk id="2" creationId="{4DAA7699-78F8-16CF-AE63-648C62ED4F55}"/>
          </ac:picMkLst>
        </pc:picChg>
      </pc:sldChg>
      <pc:sldChg chg="del">
        <pc:chgData name="Cecilia Paolini" userId="5f1327291e59a3b7" providerId="LiveId" clId="{764363B6-DDB2-45AC-A3E2-ADC822704BC7}" dt="2022-07-18T13:39:58.645" v="34" actId="47"/>
        <pc:sldMkLst>
          <pc:docMk/>
          <pc:sldMk cId="4159773633" sldId="258"/>
        </pc:sldMkLst>
      </pc:sldChg>
      <pc:sldChg chg="addSp delSp modSp new mod ord">
        <pc:chgData name="Cecilia Paolini" userId="5f1327291e59a3b7" providerId="LiveId" clId="{764363B6-DDB2-45AC-A3E2-ADC822704BC7}" dt="2022-07-18T21:47:21.760" v="336" actId="1076"/>
        <pc:sldMkLst>
          <pc:docMk/>
          <pc:sldMk cId="1351762004" sldId="259"/>
        </pc:sldMkLst>
        <pc:picChg chg="add del mod">
          <ac:chgData name="Cecilia Paolini" userId="5f1327291e59a3b7" providerId="LiveId" clId="{764363B6-DDB2-45AC-A3E2-ADC822704BC7}" dt="2022-07-18T21:46:55.525" v="329" actId="478"/>
          <ac:picMkLst>
            <pc:docMk/>
            <pc:sldMk cId="1351762004" sldId="259"/>
            <ac:picMk id="3" creationId="{72A5E8F0-EBF5-E4B7-FFF6-94B3AA99F92D}"/>
          </ac:picMkLst>
        </pc:picChg>
        <pc:picChg chg="add mod">
          <ac:chgData name="Cecilia Paolini" userId="5f1327291e59a3b7" providerId="LiveId" clId="{764363B6-DDB2-45AC-A3E2-ADC822704BC7}" dt="2022-07-18T21:47:03.946" v="331" actId="1076"/>
          <ac:picMkLst>
            <pc:docMk/>
            <pc:sldMk cId="1351762004" sldId="259"/>
            <ac:picMk id="5" creationId="{9FFC8A87-DB1D-43DC-EA54-802634C779AE}"/>
          </ac:picMkLst>
        </pc:picChg>
        <pc:picChg chg="add mod">
          <ac:chgData name="Cecilia Paolini" userId="5f1327291e59a3b7" providerId="LiveId" clId="{764363B6-DDB2-45AC-A3E2-ADC822704BC7}" dt="2022-07-18T21:47:21.760" v="336" actId="1076"/>
          <ac:picMkLst>
            <pc:docMk/>
            <pc:sldMk cId="1351762004" sldId="259"/>
            <ac:picMk id="7" creationId="{825803B7-6070-41C2-BBCC-62729C68F1C4}"/>
          </ac:picMkLst>
        </pc:picChg>
      </pc:sldChg>
      <pc:sldChg chg="del">
        <pc:chgData name="Cecilia Paolini" userId="5f1327291e59a3b7" providerId="LiveId" clId="{764363B6-DDB2-45AC-A3E2-ADC822704BC7}" dt="2022-07-18T13:39:58.036" v="33" actId="47"/>
        <pc:sldMkLst>
          <pc:docMk/>
          <pc:sldMk cId="2742194965" sldId="259"/>
        </pc:sldMkLst>
      </pc:sldChg>
      <pc:sldChg chg="del">
        <pc:chgData name="Cecilia Paolini" userId="5f1327291e59a3b7" providerId="LiveId" clId="{764363B6-DDB2-45AC-A3E2-ADC822704BC7}" dt="2022-07-18T13:39:57.183" v="32" actId="47"/>
        <pc:sldMkLst>
          <pc:docMk/>
          <pc:sldMk cId="1032003237" sldId="260"/>
        </pc:sldMkLst>
      </pc:sldChg>
      <pc:sldChg chg="new del ord">
        <pc:chgData name="Cecilia Paolini" userId="5f1327291e59a3b7" providerId="LiveId" clId="{764363B6-DDB2-45AC-A3E2-ADC822704BC7}" dt="2022-07-18T14:17:59.276" v="214" actId="47"/>
        <pc:sldMkLst>
          <pc:docMk/>
          <pc:sldMk cId="3781624759" sldId="260"/>
        </pc:sldMkLst>
      </pc:sldChg>
      <pc:sldChg chg="addSp modSp new mod ord">
        <pc:chgData name="Cecilia Paolini" userId="5f1327291e59a3b7" providerId="LiveId" clId="{764363B6-DDB2-45AC-A3E2-ADC822704BC7}" dt="2022-07-18T14:04:41.210" v="201" actId="1076"/>
        <pc:sldMkLst>
          <pc:docMk/>
          <pc:sldMk cId="43697361" sldId="261"/>
        </pc:sldMkLst>
        <pc:picChg chg="add mod">
          <ac:chgData name="Cecilia Paolini" userId="5f1327291e59a3b7" providerId="LiveId" clId="{764363B6-DDB2-45AC-A3E2-ADC822704BC7}" dt="2022-07-18T14:04:41.210" v="201" actId="1076"/>
          <ac:picMkLst>
            <pc:docMk/>
            <pc:sldMk cId="43697361" sldId="261"/>
            <ac:picMk id="3" creationId="{97232198-991F-19C6-18E6-F04C0C83DDD0}"/>
          </ac:picMkLst>
        </pc:picChg>
        <pc:picChg chg="add mod">
          <ac:chgData name="Cecilia Paolini" userId="5f1327291e59a3b7" providerId="LiveId" clId="{764363B6-DDB2-45AC-A3E2-ADC822704BC7}" dt="2022-07-18T14:04:04.276" v="198" actId="1076"/>
          <ac:picMkLst>
            <pc:docMk/>
            <pc:sldMk cId="43697361" sldId="261"/>
            <ac:picMk id="5" creationId="{6ECA1753-0F70-B20C-8ED2-640DD84D44D0}"/>
          </ac:picMkLst>
        </pc:picChg>
      </pc:sldChg>
      <pc:sldChg chg="del">
        <pc:chgData name="Cecilia Paolini" userId="5f1327291e59a3b7" providerId="LiveId" clId="{764363B6-DDB2-45AC-A3E2-ADC822704BC7}" dt="2022-07-18T13:39:59.245" v="35" actId="47"/>
        <pc:sldMkLst>
          <pc:docMk/>
          <pc:sldMk cId="66001220" sldId="261"/>
        </pc:sldMkLst>
      </pc:sldChg>
      <pc:sldChg chg="addSp modSp new mod">
        <pc:chgData name="Cecilia Paolini" userId="5f1327291e59a3b7" providerId="LiveId" clId="{764363B6-DDB2-45AC-A3E2-ADC822704BC7}" dt="2022-07-18T14:21:07.982" v="231" actId="1076"/>
        <pc:sldMkLst>
          <pc:docMk/>
          <pc:sldMk cId="3728482913" sldId="262"/>
        </pc:sldMkLst>
        <pc:picChg chg="add mod modCrop">
          <ac:chgData name="Cecilia Paolini" userId="5f1327291e59a3b7" providerId="LiveId" clId="{764363B6-DDB2-45AC-A3E2-ADC822704BC7}" dt="2022-07-18T14:21:04.745" v="230" actId="1076"/>
          <ac:picMkLst>
            <pc:docMk/>
            <pc:sldMk cId="3728482913" sldId="262"/>
            <ac:picMk id="2" creationId="{553D237C-02A5-4022-160B-7C32C7840BB9}"/>
          </ac:picMkLst>
        </pc:picChg>
        <pc:picChg chg="add mod modCrop">
          <ac:chgData name="Cecilia Paolini" userId="5f1327291e59a3b7" providerId="LiveId" clId="{764363B6-DDB2-45AC-A3E2-ADC822704BC7}" dt="2022-07-18T14:21:07.982" v="231" actId="1076"/>
          <ac:picMkLst>
            <pc:docMk/>
            <pc:sldMk cId="3728482913" sldId="262"/>
            <ac:picMk id="3" creationId="{FD6AC6F1-9395-1166-8695-398A03B6DA96}"/>
          </ac:picMkLst>
        </pc:picChg>
      </pc:sldChg>
      <pc:sldChg chg="del">
        <pc:chgData name="Cecilia Paolini" userId="5f1327291e59a3b7" providerId="LiveId" clId="{764363B6-DDB2-45AC-A3E2-ADC822704BC7}" dt="2022-07-18T13:39:59.902" v="36" actId="47"/>
        <pc:sldMkLst>
          <pc:docMk/>
          <pc:sldMk cId="4035082502" sldId="262"/>
        </pc:sldMkLst>
      </pc:sldChg>
      <pc:sldChg chg="del">
        <pc:chgData name="Cecilia Paolini" userId="5f1327291e59a3b7" providerId="LiveId" clId="{764363B6-DDB2-45AC-A3E2-ADC822704BC7}" dt="2022-07-18T13:40:00.455" v="37" actId="47"/>
        <pc:sldMkLst>
          <pc:docMk/>
          <pc:sldMk cId="2333187321" sldId="263"/>
        </pc:sldMkLst>
      </pc:sldChg>
      <pc:sldChg chg="addSp delSp modSp new mod setBg">
        <pc:chgData name="Cecilia Paolini" userId="5f1327291e59a3b7" providerId="LiveId" clId="{764363B6-DDB2-45AC-A3E2-ADC822704BC7}" dt="2022-07-18T21:29:45.209" v="284" actId="1076"/>
        <pc:sldMkLst>
          <pc:docMk/>
          <pc:sldMk cId="3795292106" sldId="263"/>
        </pc:sldMkLst>
        <pc:spChg chg="add del">
          <ac:chgData name="Cecilia Paolini" userId="5f1327291e59a3b7" providerId="LiveId" clId="{764363B6-DDB2-45AC-A3E2-ADC822704BC7}" dt="2022-07-18T21:28:33.710" v="266" actId="26606"/>
          <ac:spMkLst>
            <pc:docMk/>
            <pc:sldMk cId="3795292106" sldId="263"/>
            <ac:spMk id="13" creationId="{9527FCEA-6143-4C5E-8C45-8AC9237ADE89}"/>
          </ac:spMkLst>
        </pc:spChg>
        <pc:spChg chg="add del">
          <ac:chgData name="Cecilia Paolini" userId="5f1327291e59a3b7" providerId="LiveId" clId="{764363B6-DDB2-45AC-A3E2-ADC822704BC7}" dt="2022-07-18T21:28:33.710" v="266" actId="26606"/>
          <ac:spMkLst>
            <pc:docMk/>
            <pc:sldMk cId="3795292106" sldId="263"/>
            <ac:spMk id="15" creationId="{1A9F23AD-7A55-49F3-A3EC-743F47F36B0E}"/>
          </ac:spMkLst>
        </pc:spChg>
        <pc:spChg chg="add del">
          <ac:chgData name="Cecilia Paolini" userId="5f1327291e59a3b7" providerId="LiveId" clId="{764363B6-DDB2-45AC-A3E2-ADC822704BC7}" dt="2022-07-18T21:28:33.710" v="266" actId="26606"/>
          <ac:spMkLst>
            <pc:docMk/>
            <pc:sldMk cId="3795292106" sldId="263"/>
            <ac:spMk id="17" creationId="{D7D9F91F-72C9-4DB9-ABD0-A8180D8262D5}"/>
          </ac:spMkLst>
        </pc:spChg>
        <pc:spChg chg="add del">
          <ac:chgData name="Cecilia Paolini" userId="5f1327291e59a3b7" providerId="LiveId" clId="{764363B6-DDB2-45AC-A3E2-ADC822704BC7}" dt="2022-07-18T21:28:33.710" v="266" actId="26606"/>
          <ac:spMkLst>
            <pc:docMk/>
            <pc:sldMk cId="3795292106" sldId="263"/>
            <ac:spMk id="19" creationId="{BE016956-CE9F-4946-8834-A8BC3529D0F6}"/>
          </ac:spMkLst>
        </pc:spChg>
        <pc:spChg chg="add del">
          <ac:chgData name="Cecilia Paolini" userId="5f1327291e59a3b7" providerId="LiveId" clId="{764363B6-DDB2-45AC-A3E2-ADC822704BC7}" dt="2022-07-18T21:28:37.347" v="268" actId="26606"/>
          <ac:spMkLst>
            <pc:docMk/>
            <pc:sldMk cId="3795292106" sldId="263"/>
            <ac:spMk id="21" creationId="{7F23EF37-19EC-4973-A7AF-4BBF68646D7D}"/>
          </ac:spMkLst>
        </pc:spChg>
        <pc:spChg chg="add del">
          <ac:chgData name="Cecilia Paolini" userId="5f1327291e59a3b7" providerId="LiveId" clId="{764363B6-DDB2-45AC-A3E2-ADC822704BC7}" dt="2022-07-18T21:28:41.617" v="270" actId="26606"/>
          <ac:spMkLst>
            <pc:docMk/>
            <pc:sldMk cId="3795292106" sldId="263"/>
            <ac:spMk id="23" creationId="{42A4FC2C-047E-45A5-965D-8E1E3BF09BC6}"/>
          </ac:spMkLst>
        </pc:spChg>
        <pc:spChg chg="add del">
          <ac:chgData name="Cecilia Paolini" userId="5f1327291e59a3b7" providerId="LiveId" clId="{764363B6-DDB2-45AC-A3E2-ADC822704BC7}" dt="2022-07-18T21:28:54.467" v="273" actId="26606"/>
          <ac:spMkLst>
            <pc:docMk/>
            <pc:sldMk cId="3795292106" sldId="263"/>
            <ac:spMk id="25" creationId="{7F23EF37-19EC-4973-A7AF-4BBF68646D7D}"/>
          </ac:spMkLst>
        </pc:spChg>
        <pc:spChg chg="add">
          <ac:chgData name="Cecilia Paolini" userId="5f1327291e59a3b7" providerId="LiveId" clId="{764363B6-DDB2-45AC-A3E2-ADC822704BC7}" dt="2022-07-18T21:28:54.467" v="273" actId="26606"/>
          <ac:spMkLst>
            <pc:docMk/>
            <pc:sldMk cId="3795292106" sldId="263"/>
            <ac:spMk id="30" creationId="{9527FCEA-6143-4C5E-8C45-8AC9237ADE89}"/>
          </ac:spMkLst>
        </pc:spChg>
        <pc:spChg chg="add">
          <ac:chgData name="Cecilia Paolini" userId="5f1327291e59a3b7" providerId="LiveId" clId="{764363B6-DDB2-45AC-A3E2-ADC822704BC7}" dt="2022-07-18T21:28:54.467" v="273" actId="26606"/>
          <ac:spMkLst>
            <pc:docMk/>
            <pc:sldMk cId="3795292106" sldId="263"/>
            <ac:spMk id="32" creationId="{1A9F23AD-7A55-49F3-A3EC-743F47F36B0E}"/>
          </ac:spMkLst>
        </pc:spChg>
        <pc:spChg chg="add">
          <ac:chgData name="Cecilia Paolini" userId="5f1327291e59a3b7" providerId="LiveId" clId="{764363B6-DDB2-45AC-A3E2-ADC822704BC7}" dt="2022-07-18T21:28:54.467" v="273" actId="26606"/>
          <ac:spMkLst>
            <pc:docMk/>
            <pc:sldMk cId="3795292106" sldId="263"/>
            <ac:spMk id="34" creationId="{D7D9F91F-72C9-4DB9-ABD0-A8180D8262D5}"/>
          </ac:spMkLst>
        </pc:spChg>
        <pc:spChg chg="add">
          <ac:chgData name="Cecilia Paolini" userId="5f1327291e59a3b7" providerId="LiveId" clId="{764363B6-DDB2-45AC-A3E2-ADC822704BC7}" dt="2022-07-18T21:28:54.467" v="273" actId="26606"/>
          <ac:spMkLst>
            <pc:docMk/>
            <pc:sldMk cId="3795292106" sldId="263"/>
            <ac:spMk id="36" creationId="{BE016956-CE9F-4946-8834-A8BC3529D0F6}"/>
          </ac:spMkLst>
        </pc:spChg>
        <pc:picChg chg="add mod ord">
          <ac:chgData name="Cecilia Paolini" userId="5f1327291e59a3b7" providerId="LiveId" clId="{764363B6-DDB2-45AC-A3E2-ADC822704BC7}" dt="2022-07-18T21:29:38.708" v="283" actId="1076"/>
          <ac:picMkLst>
            <pc:docMk/>
            <pc:sldMk cId="3795292106" sldId="263"/>
            <ac:picMk id="2" creationId="{71DD5063-4FC4-78FA-BF3B-5A49D3E080CE}"/>
          </ac:picMkLst>
        </pc:picChg>
        <pc:picChg chg="add mod ord">
          <ac:chgData name="Cecilia Paolini" userId="5f1327291e59a3b7" providerId="LiveId" clId="{764363B6-DDB2-45AC-A3E2-ADC822704BC7}" dt="2022-07-18T21:29:45.209" v="284" actId="1076"/>
          <ac:picMkLst>
            <pc:docMk/>
            <pc:sldMk cId="3795292106" sldId="263"/>
            <ac:picMk id="4" creationId="{6B3F7F6F-0EB2-3A81-2225-D44A193957FF}"/>
          </ac:picMkLst>
        </pc:picChg>
        <pc:picChg chg="add del mod">
          <ac:chgData name="Cecilia Paolini" userId="5f1327291e59a3b7" providerId="LiveId" clId="{764363B6-DDB2-45AC-A3E2-ADC822704BC7}" dt="2022-07-18T21:22:20.087" v="247" actId="21"/>
          <ac:picMkLst>
            <pc:docMk/>
            <pc:sldMk cId="3795292106" sldId="263"/>
            <ac:picMk id="6" creationId="{A7C153A6-D160-C558-95AE-FDE8BD8286DC}"/>
          </ac:picMkLst>
        </pc:picChg>
        <pc:picChg chg="add mod ord">
          <ac:chgData name="Cecilia Paolini" userId="5f1327291e59a3b7" providerId="LiveId" clId="{764363B6-DDB2-45AC-A3E2-ADC822704BC7}" dt="2022-07-18T21:29:11.267" v="277" actId="14100"/>
          <ac:picMkLst>
            <pc:docMk/>
            <pc:sldMk cId="3795292106" sldId="263"/>
            <ac:picMk id="8" creationId="{10AD8E25-0063-0B8B-0953-80E01200863E}"/>
          </ac:picMkLst>
        </pc:picChg>
      </pc:sldChg>
      <pc:sldChg chg="del">
        <pc:chgData name="Cecilia Paolini" userId="5f1327291e59a3b7" providerId="LiveId" clId="{764363B6-DDB2-45AC-A3E2-ADC822704BC7}" dt="2022-07-18T13:40:00.934" v="38" actId="47"/>
        <pc:sldMkLst>
          <pc:docMk/>
          <pc:sldMk cId="3141726930" sldId="264"/>
        </pc:sldMkLst>
      </pc:sldChg>
      <pc:sldChg chg="addSp modSp new mod">
        <pc:chgData name="Cecilia Paolini" userId="5f1327291e59a3b7" providerId="LiveId" clId="{764363B6-DDB2-45AC-A3E2-ADC822704BC7}" dt="2022-07-18T21:22:32.278" v="251" actId="1076"/>
        <pc:sldMkLst>
          <pc:docMk/>
          <pc:sldMk cId="3514964949" sldId="264"/>
        </pc:sldMkLst>
        <pc:picChg chg="add mod">
          <ac:chgData name="Cecilia Paolini" userId="5f1327291e59a3b7" providerId="LiveId" clId="{764363B6-DDB2-45AC-A3E2-ADC822704BC7}" dt="2022-07-18T21:22:32.278" v="251" actId="1076"/>
          <ac:picMkLst>
            <pc:docMk/>
            <pc:sldMk cId="3514964949" sldId="264"/>
            <ac:picMk id="2" creationId="{1CF72632-2FC9-3D8E-91F7-F8E30175C5A1}"/>
          </ac:picMkLst>
        </pc:picChg>
      </pc:sldChg>
      <pc:sldChg chg="del">
        <pc:chgData name="Cecilia Paolini" userId="5f1327291e59a3b7" providerId="LiveId" clId="{764363B6-DDB2-45AC-A3E2-ADC822704BC7}" dt="2022-07-18T13:40:01.940" v="39" actId="47"/>
        <pc:sldMkLst>
          <pc:docMk/>
          <pc:sldMk cId="3088342223" sldId="265"/>
        </pc:sldMkLst>
      </pc:sldChg>
      <pc:sldChg chg="addSp modSp new mod ord">
        <pc:chgData name="Cecilia Paolini" userId="5f1327291e59a3b7" providerId="LiveId" clId="{764363B6-DDB2-45AC-A3E2-ADC822704BC7}" dt="2022-07-18T21:35:13.823" v="298"/>
        <pc:sldMkLst>
          <pc:docMk/>
          <pc:sldMk cId="3682957263" sldId="265"/>
        </pc:sldMkLst>
        <pc:picChg chg="add mod">
          <ac:chgData name="Cecilia Paolini" userId="5f1327291e59a3b7" providerId="LiveId" clId="{764363B6-DDB2-45AC-A3E2-ADC822704BC7}" dt="2022-07-18T21:35:08.697" v="296" actId="14100"/>
          <ac:picMkLst>
            <pc:docMk/>
            <pc:sldMk cId="3682957263" sldId="265"/>
            <ac:picMk id="3" creationId="{7C0B2C04-D476-7F53-30F2-F31AE01CED8E}"/>
          </ac:picMkLst>
        </pc:picChg>
      </pc:sldChg>
      <pc:sldChg chg="addSp modSp new mod ord">
        <pc:chgData name="Cecilia Paolini" userId="5f1327291e59a3b7" providerId="LiveId" clId="{764363B6-DDB2-45AC-A3E2-ADC822704BC7}" dt="2022-07-18T21:35:30.432" v="304" actId="14100"/>
        <pc:sldMkLst>
          <pc:docMk/>
          <pc:sldMk cId="2889891282" sldId="266"/>
        </pc:sldMkLst>
        <pc:picChg chg="add mod">
          <ac:chgData name="Cecilia Paolini" userId="5f1327291e59a3b7" providerId="LiveId" clId="{764363B6-DDB2-45AC-A3E2-ADC822704BC7}" dt="2022-07-18T21:35:30.432" v="304" actId="14100"/>
          <ac:picMkLst>
            <pc:docMk/>
            <pc:sldMk cId="2889891282" sldId="266"/>
            <ac:picMk id="3" creationId="{9A36CF0A-FE58-8F29-C04F-CBB351D04DD4}"/>
          </ac:picMkLst>
        </pc:picChg>
      </pc:sldChg>
      <pc:sldChg chg="addSp modSp new mod ord">
        <pc:chgData name="Cecilia Paolini" userId="5f1327291e59a3b7" providerId="LiveId" clId="{764363B6-DDB2-45AC-A3E2-ADC822704BC7}" dt="2022-07-18T21:36:19.041" v="310" actId="14100"/>
        <pc:sldMkLst>
          <pc:docMk/>
          <pc:sldMk cId="253021466" sldId="267"/>
        </pc:sldMkLst>
        <pc:picChg chg="add mod">
          <ac:chgData name="Cecilia Paolini" userId="5f1327291e59a3b7" providerId="LiveId" clId="{764363B6-DDB2-45AC-A3E2-ADC822704BC7}" dt="2022-07-18T21:36:19.041" v="310" actId="14100"/>
          <ac:picMkLst>
            <pc:docMk/>
            <pc:sldMk cId="253021466" sldId="267"/>
            <ac:picMk id="3" creationId="{CA6D34B1-CF39-19A9-A501-28AB3F4CF773}"/>
          </ac:picMkLst>
        </pc:picChg>
      </pc:sldChg>
      <pc:sldChg chg="addSp delSp modSp new mod setBg">
        <pc:chgData name="Cecilia Paolini" userId="5f1327291e59a3b7" providerId="LiveId" clId="{764363B6-DDB2-45AC-A3E2-ADC822704BC7}" dt="2022-07-18T21:37:16.495" v="317" actId="26606"/>
        <pc:sldMkLst>
          <pc:docMk/>
          <pc:sldMk cId="868288167" sldId="268"/>
        </pc:sldMkLst>
        <pc:spChg chg="add del">
          <ac:chgData name="Cecilia Paolini" userId="5f1327291e59a3b7" providerId="LiveId" clId="{764363B6-DDB2-45AC-A3E2-ADC822704BC7}" dt="2022-07-18T21:37:16.495" v="317" actId="26606"/>
          <ac:spMkLst>
            <pc:docMk/>
            <pc:sldMk cId="868288167" sldId="268"/>
            <ac:spMk id="8" creationId="{01D0AF59-99C3-4251-AB9A-C966C6AD4400}"/>
          </ac:spMkLst>
        </pc:spChg>
        <pc:spChg chg="add del">
          <ac:chgData name="Cecilia Paolini" userId="5f1327291e59a3b7" providerId="LiveId" clId="{764363B6-DDB2-45AC-A3E2-ADC822704BC7}" dt="2022-07-18T21:37:16.495" v="317" actId="26606"/>
          <ac:spMkLst>
            <pc:docMk/>
            <pc:sldMk cId="868288167" sldId="268"/>
            <ac:spMk id="10" creationId="{1855405F-37A2-4869-9154-F8BE3BECE6C3}"/>
          </ac:spMkLst>
        </pc:spChg>
        <pc:picChg chg="add mod">
          <ac:chgData name="Cecilia Paolini" userId="5f1327291e59a3b7" providerId="LiveId" clId="{764363B6-DDB2-45AC-A3E2-ADC822704BC7}" dt="2022-07-18T21:37:16.495" v="317" actId="26606"/>
          <ac:picMkLst>
            <pc:docMk/>
            <pc:sldMk cId="868288167" sldId="268"/>
            <ac:picMk id="3" creationId="{961C5DCB-C67E-02F8-44E4-AF73830C14A3}"/>
          </ac:picMkLst>
        </pc:picChg>
      </pc:sldChg>
      <pc:sldChg chg="addSp modSp new mod">
        <pc:chgData name="Cecilia Paolini" userId="5f1327291e59a3b7" providerId="LiveId" clId="{764363B6-DDB2-45AC-A3E2-ADC822704BC7}" dt="2022-07-18T21:41:42.720" v="325" actId="1076"/>
        <pc:sldMkLst>
          <pc:docMk/>
          <pc:sldMk cId="2228157747" sldId="269"/>
        </pc:sldMkLst>
        <pc:picChg chg="add mod">
          <ac:chgData name="Cecilia Paolini" userId="5f1327291e59a3b7" providerId="LiveId" clId="{764363B6-DDB2-45AC-A3E2-ADC822704BC7}" dt="2022-07-18T21:41:42.720" v="325" actId="1076"/>
          <ac:picMkLst>
            <pc:docMk/>
            <pc:sldMk cId="2228157747" sldId="269"/>
            <ac:picMk id="2" creationId="{868A5FBD-8651-C4EA-0E73-67EFEE26F28B}"/>
          </ac:picMkLst>
        </pc:picChg>
        <pc:picChg chg="add mod">
          <ac:chgData name="Cecilia Paolini" userId="5f1327291e59a3b7" providerId="LiveId" clId="{764363B6-DDB2-45AC-A3E2-ADC822704BC7}" dt="2022-07-18T21:41:38.598" v="324" actId="14100"/>
          <ac:picMkLst>
            <pc:docMk/>
            <pc:sldMk cId="2228157747" sldId="269"/>
            <ac:picMk id="3" creationId="{B8302D9C-9FA6-9E45-D7EF-A6578C681273}"/>
          </ac:picMkLst>
        </pc:picChg>
      </pc:sldChg>
      <pc:sldChg chg="addSp modSp new del mod">
        <pc:chgData name="Cecilia Paolini" userId="5f1327291e59a3b7" providerId="LiveId" clId="{764363B6-DDB2-45AC-A3E2-ADC822704BC7}" dt="2022-07-21T04:13:11.883" v="337" actId="47"/>
        <pc:sldMkLst>
          <pc:docMk/>
          <pc:sldMk cId="3292833898" sldId="270"/>
        </pc:sldMkLst>
        <pc:picChg chg="add mod">
          <ac:chgData name="Cecilia Paolini" userId="5f1327291e59a3b7" providerId="LiveId" clId="{764363B6-DDB2-45AC-A3E2-ADC822704BC7}" dt="2022-07-18T21:45:56.139" v="328" actId="962"/>
          <ac:picMkLst>
            <pc:docMk/>
            <pc:sldMk cId="3292833898" sldId="270"/>
            <ac:picMk id="3" creationId="{91501648-6588-01AC-3CBB-DB76BA58636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945F71-9FEA-D9F5-6354-9244933E583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58F7BD3-C064-4BB9-F930-F58A72A6DA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B6347F7-0E81-73D0-8163-566DF5BD7315}"/>
              </a:ext>
            </a:extLst>
          </p:cNvPr>
          <p:cNvSpPr>
            <a:spLocks noGrp="1"/>
          </p:cNvSpPr>
          <p:nvPr>
            <p:ph type="dt" sz="half" idx="10"/>
          </p:nvPr>
        </p:nvSpPr>
        <p:spPr/>
        <p:txBody>
          <a:bodyPr/>
          <a:lstStyle/>
          <a:p>
            <a:fld id="{C90EB02F-4AD8-4734-A02A-7604E010704A}" type="datetimeFigureOut">
              <a:rPr lang="it-IT" smtClean="0"/>
              <a:t>04/08/2024</a:t>
            </a:fld>
            <a:endParaRPr lang="it-IT"/>
          </a:p>
        </p:txBody>
      </p:sp>
      <p:sp>
        <p:nvSpPr>
          <p:cNvPr id="5" name="Segnaposto piè di pagina 4">
            <a:extLst>
              <a:ext uri="{FF2B5EF4-FFF2-40B4-BE49-F238E27FC236}">
                <a16:creationId xmlns:a16="http://schemas.microsoft.com/office/drawing/2014/main" id="{66B22CE3-9557-981D-A3A3-9F8162BE2A0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DD58B6A-5819-11FC-7052-C69BE3F709E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844374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9709C9-1E88-1D74-D962-8978B3A213B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8A470A3-4F76-AB87-35B2-43A8486BB54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3087D7C-B51E-6064-236D-DB915D2103B8}"/>
              </a:ext>
            </a:extLst>
          </p:cNvPr>
          <p:cNvSpPr>
            <a:spLocks noGrp="1"/>
          </p:cNvSpPr>
          <p:nvPr>
            <p:ph type="dt" sz="half" idx="10"/>
          </p:nvPr>
        </p:nvSpPr>
        <p:spPr/>
        <p:txBody>
          <a:bodyPr/>
          <a:lstStyle/>
          <a:p>
            <a:fld id="{C90EB02F-4AD8-4734-A02A-7604E010704A}" type="datetimeFigureOut">
              <a:rPr lang="it-IT" smtClean="0"/>
              <a:t>04/08/2024</a:t>
            </a:fld>
            <a:endParaRPr lang="it-IT"/>
          </a:p>
        </p:txBody>
      </p:sp>
      <p:sp>
        <p:nvSpPr>
          <p:cNvPr id="5" name="Segnaposto piè di pagina 4">
            <a:extLst>
              <a:ext uri="{FF2B5EF4-FFF2-40B4-BE49-F238E27FC236}">
                <a16:creationId xmlns:a16="http://schemas.microsoft.com/office/drawing/2014/main" id="{A27C22FC-3A83-69C6-AE76-D54702B38AC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93AFBCE-D99C-4C4A-6720-2D904471D8F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418338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ACFEF57-608E-E051-7790-4B0CC32F853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FF0E90F-C340-91FC-4F96-3B131461C06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6FBDA93-ECC9-C7D4-C592-9FC8219A4FBB}"/>
              </a:ext>
            </a:extLst>
          </p:cNvPr>
          <p:cNvSpPr>
            <a:spLocks noGrp="1"/>
          </p:cNvSpPr>
          <p:nvPr>
            <p:ph type="dt" sz="half" idx="10"/>
          </p:nvPr>
        </p:nvSpPr>
        <p:spPr/>
        <p:txBody>
          <a:bodyPr/>
          <a:lstStyle/>
          <a:p>
            <a:fld id="{C90EB02F-4AD8-4734-A02A-7604E010704A}" type="datetimeFigureOut">
              <a:rPr lang="it-IT" smtClean="0"/>
              <a:t>04/08/2024</a:t>
            </a:fld>
            <a:endParaRPr lang="it-IT"/>
          </a:p>
        </p:txBody>
      </p:sp>
      <p:sp>
        <p:nvSpPr>
          <p:cNvPr id="5" name="Segnaposto piè di pagina 4">
            <a:extLst>
              <a:ext uri="{FF2B5EF4-FFF2-40B4-BE49-F238E27FC236}">
                <a16:creationId xmlns:a16="http://schemas.microsoft.com/office/drawing/2014/main" id="{291C3C70-ABE1-99F4-3F4C-F0A94FD11AE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EA20730-5E24-6E0C-35EA-00FFB160F7EB}"/>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3703174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4DF575-5D72-F78B-28FA-40C1FECCF96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B5AADD1-E56B-D077-9118-26ED2A690C6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39C5C8C-F791-B3D6-A8BE-58E8213B8A1A}"/>
              </a:ext>
            </a:extLst>
          </p:cNvPr>
          <p:cNvSpPr>
            <a:spLocks noGrp="1"/>
          </p:cNvSpPr>
          <p:nvPr>
            <p:ph type="dt" sz="half" idx="10"/>
          </p:nvPr>
        </p:nvSpPr>
        <p:spPr/>
        <p:txBody>
          <a:bodyPr/>
          <a:lstStyle/>
          <a:p>
            <a:fld id="{C90EB02F-4AD8-4734-A02A-7604E010704A}" type="datetimeFigureOut">
              <a:rPr lang="it-IT" smtClean="0"/>
              <a:t>04/08/2024</a:t>
            </a:fld>
            <a:endParaRPr lang="it-IT"/>
          </a:p>
        </p:txBody>
      </p:sp>
      <p:sp>
        <p:nvSpPr>
          <p:cNvPr id="5" name="Segnaposto piè di pagina 4">
            <a:extLst>
              <a:ext uri="{FF2B5EF4-FFF2-40B4-BE49-F238E27FC236}">
                <a16:creationId xmlns:a16="http://schemas.microsoft.com/office/drawing/2014/main" id="{3338D772-40B4-9EF0-2D2C-DDB0CAE81C5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56D8875-1A2D-8EC9-9951-9D1852F59BFA}"/>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899344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38654D-5DFB-BA22-1C82-49A7A7145C7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4D9C79C-D8BC-EE89-55B3-CDA17E7972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03156D3-6E0B-AEC8-84AE-84D0BC535536}"/>
              </a:ext>
            </a:extLst>
          </p:cNvPr>
          <p:cNvSpPr>
            <a:spLocks noGrp="1"/>
          </p:cNvSpPr>
          <p:nvPr>
            <p:ph type="dt" sz="half" idx="10"/>
          </p:nvPr>
        </p:nvSpPr>
        <p:spPr/>
        <p:txBody>
          <a:bodyPr/>
          <a:lstStyle/>
          <a:p>
            <a:fld id="{C90EB02F-4AD8-4734-A02A-7604E010704A}" type="datetimeFigureOut">
              <a:rPr lang="it-IT" smtClean="0"/>
              <a:t>04/08/2024</a:t>
            </a:fld>
            <a:endParaRPr lang="it-IT"/>
          </a:p>
        </p:txBody>
      </p:sp>
      <p:sp>
        <p:nvSpPr>
          <p:cNvPr id="5" name="Segnaposto piè di pagina 4">
            <a:extLst>
              <a:ext uri="{FF2B5EF4-FFF2-40B4-BE49-F238E27FC236}">
                <a16:creationId xmlns:a16="http://schemas.microsoft.com/office/drawing/2014/main" id="{AEE831EC-C0BE-E845-F92F-C92F58AB634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5740FF8-B18D-271B-FC40-DB108087031C}"/>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582450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01D422-CC7F-8B0D-38BC-3DC1305A5EF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7E7CB66-B462-514E-134C-F3E72AF9D00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512F69C-45FC-BC0C-9AE9-FBA1FB9E475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F27BAF5-83A2-A00D-0C7A-8D4899186D71}"/>
              </a:ext>
            </a:extLst>
          </p:cNvPr>
          <p:cNvSpPr>
            <a:spLocks noGrp="1"/>
          </p:cNvSpPr>
          <p:nvPr>
            <p:ph type="dt" sz="half" idx="10"/>
          </p:nvPr>
        </p:nvSpPr>
        <p:spPr/>
        <p:txBody>
          <a:bodyPr/>
          <a:lstStyle/>
          <a:p>
            <a:fld id="{C90EB02F-4AD8-4734-A02A-7604E010704A}" type="datetimeFigureOut">
              <a:rPr lang="it-IT" smtClean="0"/>
              <a:t>04/08/2024</a:t>
            </a:fld>
            <a:endParaRPr lang="it-IT"/>
          </a:p>
        </p:txBody>
      </p:sp>
      <p:sp>
        <p:nvSpPr>
          <p:cNvPr id="6" name="Segnaposto piè di pagina 5">
            <a:extLst>
              <a:ext uri="{FF2B5EF4-FFF2-40B4-BE49-F238E27FC236}">
                <a16:creationId xmlns:a16="http://schemas.microsoft.com/office/drawing/2014/main" id="{43039A1F-3FF1-6C00-4492-2B59E839ABA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D4DEE1C-9228-5375-EB5A-96F3C7B9DC1C}"/>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524037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D7E1B4-1C29-BA7E-89D2-A2C5BDA1E36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2F82DB3-9032-9AB8-95E8-152F8B1E3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52DCAEA-C7A9-1F6D-97E8-490F5B90162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C425493-478B-20F4-8F85-87529A1645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089391C-CA3F-64AD-2C84-45CB7560B7A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9F6E9F7-99B2-D4B6-5D99-AF3C85E97232}"/>
              </a:ext>
            </a:extLst>
          </p:cNvPr>
          <p:cNvSpPr>
            <a:spLocks noGrp="1"/>
          </p:cNvSpPr>
          <p:nvPr>
            <p:ph type="dt" sz="half" idx="10"/>
          </p:nvPr>
        </p:nvSpPr>
        <p:spPr/>
        <p:txBody>
          <a:bodyPr/>
          <a:lstStyle/>
          <a:p>
            <a:fld id="{C90EB02F-4AD8-4734-A02A-7604E010704A}" type="datetimeFigureOut">
              <a:rPr lang="it-IT" smtClean="0"/>
              <a:t>04/08/2024</a:t>
            </a:fld>
            <a:endParaRPr lang="it-IT"/>
          </a:p>
        </p:txBody>
      </p:sp>
      <p:sp>
        <p:nvSpPr>
          <p:cNvPr id="8" name="Segnaposto piè di pagina 7">
            <a:extLst>
              <a:ext uri="{FF2B5EF4-FFF2-40B4-BE49-F238E27FC236}">
                <a16:creationId xmlns:a16="http://schemas.microsoft.com/office/drawing/2014/main" id="{231155A4-F76D-E161-2792-0EDC99BE0C4E}"/>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7EA5F769-7439-1F35-32BB-3435E583B35E}"/>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7340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56603C-7547-362A-7A3F-5326B2C3040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5A3561B-456E-114F-B408-526686101210}"/>
              </a:ext>
            </a:extLst>
          </p:cNvPr>
          <p:cNvSpPr>
            <a:spLocks noGrp="1"/>
          </p:cNvSpPr>
          <p:nvPr>
            <p:ph type="dt" sz="half" idx="10"/>
          </p:nvPr>
        </p:nvSpPr>
        <p:spPr/>
        <p:txBody>
          <a:bodyPr/>
          <a:lstStyle/>
          <a:p>
            <a:fld id="{C90EB02F-4AD8-4734-A02A-7604E010704A}" type="datetimeFigureOut">
              <a:rPr lang="it-IT" smtClean="0"/>
              <a:t>04/08/2024</a:t>
            </a:fld>
            <a:endParaRPr lang="it-IT"/>
          </a:p>
        </p:txBody>
      </p:sp>
      <p:sp>
        <p:nvSpPr>
          <p:cNvPr id="4" name="Segnaposto piè di pagina 3">
            <a:extLst>
              <a:ext uri="{FF2B5EF4-FFF2-40B4-BE49-F238E27FC236}">
                <a16:creationId xmlns:a16="http://schemas.microsoft.com/office/drawing/2014/main" id="{75D5EBD4-B64E-CFBC-E279-9DA1C74DE9E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45B4920E-3545-16A3-AF01-19F12035C700}"/>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3308095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72D042C-3997-7FBB-1461-9FC75924E21F}"/>
              </a:ext>
            </a:extLst>
          </p:cNvPr>
          <p:cNvSpPr>
            <a:spLocks noGrp="1"/>
          </p:cNvSpPr>
          <p:nvPr>
            <p:ph type="dt" sz="half" idx="10"/>
          </p:nvPr>
        </p:nvSpPr>
        <p:spPr/>
        <p:txBody>
          <a:bodyPr/>
          <a:lstStyle/>
          <a:p>
            <a:fld id="{C90EB02F-4AD8-4734-A02A-7604E010704A}" type="datetimeFigureOut">
              <a:rPr lang="it-IT" smtClean="0"/>
              <a:t>04/08/2024</a:t>
            </a:fld>
            <a:endParaRPr lang="it-IT"/>
          </a:p>
        </p:txBody>
      </p:sp>
      <p:sp>
        <p:nvSpPr>
          <p:cNvPr id="3" name="Segnaposto piè di pagina 2">
            <a:extLst>
              <a:ext uri="{FF2B5EF4-FFF2-40B4-BE49-F238E27FC236}">
                <a16:creationId xmlns:a16="http://schemas.microsoft.com/office/drawing/2014/main" id="{7210A966-9D07-38CA-7C51-A2EC2F1A5909}"/>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81AC78E-E1C6-1E31-8BC5-413926A18A1E}"/>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1180771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7A051E-E5B5-CD51-06F6-270DDD963C6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0A798EE-CEA0-0F76-C00F-688E2664C8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597EE01-B28C-E0ED-4272-2308EA6254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5279872-E741-E25F-8E88-34937F7A7842}"/>
              </a:ext>
            </a:extLst>
          </p:cNvPr>
          <p:cNvSpPr>
            <a:spLocks noGrp="1"/>
          </p:cNvSpPr>
          <p:nvPr>
            <p:ph type="dt" sz="half" idx="10"/>
          </p:nvPr>
        </p:nvSpPr>
        <p:spPr/>
        <p:txBody>
          <a:bodyPr/>
          <a:lstStyle/>
          <a:p>
            <a:fld id="{C90EB02F-4AD8-4734-A02A-7604E010704A}" type="datetimeFigureOut">
              <a:rPr lang="it-IT" smtClean="0"/>
              <a:t>04/08/2024</a:t>
            </a:fld>
            <a:endParaRPr lang="it-IT"/>
          </a:p>
        </p:txBody>
      </p:sp>
      <p:sp>
        <p:nvSpPr>
          <p:cNvPr id="6" name="Segnaposto piè di pagina 5">
            <a:extLst>
              <a:ext uri="{FF2B5EF4-FFF2-40B4-BE49-F238E27FC236}">
                <a16:creationId xmlns:a16="http://schemas.microsoft.com/office/drawing/2014/main" id="{1A2ADD5F-4F0F-41BF-B760-8682A4D0C6C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44D49FC-6EB8-07D3-A72C-1FCC9B06995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571050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E9829E-FECA-C5A3-CDC2-E6EBEB4785B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D1942E4-04F0-C163-7DEA-B8257392EA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E74330B-A833-B374-83F2-C36D71732E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7BDBD52-75CA-492B-F0E8-EA6ECFEA1129}"/>
              </a:ext>
            </a:extLst>
          </p:cNvPr>
          <p:cNvSpPr>
            <a:spLocks noGrp="1"/>
          </p:cNvSpPr>
          <p:nvPr>
            <p:ph type="dt" sz="half" idx="10"/>
          </p:nvPr>
        </p:nvSpPr>
        <p:spPr/>
        <p:txBody>
          <a:bodyPr/>
          <a:lstStyle/>
          <a:p>
            <a:fld id="{C90EB02F-4AD8-4734-A02A-7604E010704A}" type="datetimeFigureOut">
              <a:rPr lang="it-IT" smtClean="0"/>
              <a:t>04/08/2024</a:t>
            </a:fld>
            <a:endParaRPr lang="it-IT"/>
          </a:p>
        </p:txBody>
      </p:sp>
      <p:sp>
        <p:nvSpPr>
          <p:cNvPr id="6" name="Segnaposto piè di pagina 5">
            <a:extLst>
              <a:ext uri="{FF2B5EF4-FFF2-40B4-BE49-F238E27FC236}">
                <a16:creationId xmlns:a16="http://schemas.microsoft.com/office/drawing/2014/main" id="{0733491A-4AFA-A7D7-8813-0C6976A4B52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7B8376C-3F77-D7E6-EEEF-85FAB08CD225}"/>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1447720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37C2EFF-17B6-7516-B34E-D381394D68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0569D4E-1A46-0C0B-6F3C-D664174763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F20C574-A17B-173A-05ED-DB77E31F9E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0EB02F-4AD8-4734-A02A-7604E010704A}" type="datetimeFigureOut">
              <a:rPr lang="it-IT" smtClean="0"/>
              <a:t>04/08/2024</a:t>
            </a:fld>
            <a:endParaRPr lang="it-IT"/>
          </a:p>
        </p:txBody>
      </p:sp>
      <p:sp>
        <p:nvSpPr>
          <p:cNvPr id="5" name="Segnaposto piè di pagina 4">
            <a:extLst>
              <a:ext uri="{FF2B5EF4-FFF2-40B4-BE49-F238E27FC236}">
                <a16:creationId xmlns:a16="http://schemas.microsoft.com/office/drawing/2014/main" id="{6F278A67-372B-FE5B-DBD7-0DAE87B58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C245E440-68CF-D306-5855-07C1439D87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48277D-F2E7-429D-B300-C0178CAEFE44}" type="slidenum">
              <a:rPr lang="it-IT" smtClean="0"/>
              <a:t>‹N›</a:t>
            </a:fld>
            <a:endParaRPr lang="it-IT"/>
          </a:p>
        </p:txBody>
      </p:sp>
    </p:spTree>
    <p:extLst>
      <p:ext uri="{BB962C8B-B14F-4D97-AF65-F5344CB8AC3E}">
        <p14:creationId xmlns:p14="http://schemas.microsoft.com/office/powerpoint/2010/main" val="1029721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7A8576-6A82-4B04-1860-0BBEA58CD7C8}"/>
              </a:ext>
            </a:extLst>
          </p:cNvPr>
          <p:cNvSpPr>
            <a:spLocks noGrp="1"/>
          </p:cNvSpPr>
          <p:nvPr>
            <p:ph type="ctrTitle"/>
          </p:nvPr>
        </p:nvSpPr>
        <p:spPr>
          <a:xfrm>
            <a:off x="6096000" y="1290953"/>
            <a:ext cx="6096000" cy="3443068"/>
          </a:xfrm>
        </p:spPr>
        <p:txBody>
          <a:bodyPr vert="horz" lIns="91440" tIns="45720" rIns="91440" bIns="45720" rtlCol="0" anchor="b">
            <a:normAutofit/>
          </a:bodyPr>
          <a:lstStyle/>
          <a:p>
            <a:r>
              <a:rPr lang="en-US" sz="2600" b="1" kern="1200">
                <a:solidFill>
                  <a:schemeClr val="tx1"/>
                </a:solidFill>
                <a:latin typeface="Times New Roman" panose="02020603050405020304" pitchFamily="18" charset="0"/>
                <a:cs typeface="Times New Roman" panose="02020603050405020304" pitchFamily="18" charset="0"/>
              </a:rPr>
              <a:t>MERCATO </a:t>
            </a:r>
            <a:r>
              <a:rPr lang="en-US" sz="2600" b="1" kern="1200" dirty="0">
                <a:solidFill>
                  <a:schemeClr val="tx1"/>
                </a:solidFill>
                <a:latin typeface="Times New Roman" panose="02020603050405020304" pitchFamily="18" charset="0"/>
                <a:cs typeface="Times New Roman" panose="02020603050405020304" pitchFamily="18" charset="0"/>
              </a:rPr>
              <a:t>DELL’ARTE</a:t>
            </a:r>
            <a:br>
              <a:rPr lang="en-US" sz="2600" b="1"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r>
              <a:rPr lang="en-US" sz="2600" kern="1200" dirty="0">
                <a:solidFill>
                  <a:schemeClr val="tx1"/>
                </a:solidFill>
                <a:latin typeface="Times New Roman" panose="02020603050405020304" pitchFamily="18" charset="0"/>
                <a:cs typeface="Times New Roman" panose="02020603050405020304" pitchFamily="18" charset="0"/>
              </a:rPr>
              <a:t>Discipline </a:t>
            </a:r>
            <a:r>
              <a:rPr lang="en-US" sz="2600" kern="1200" dirty="0" err="1">
                <a:solidFill>
                  <a:schemeClr val="tx1"/>
                </a:solidFill>
                <a:latin typeface="Times New Roman" panose="02020603050405020304" pitchFamily="18" charset="0"/>
                <a:cs typeface="Times New Roman" panose="02020603050405020304" pitchFamily="18" charset="0"/>
              </a:rPr>
              <a:t>delle</a:t>
            </a:r>
            <a:r>
              <a:rPr lang="en-US" sz="2600" kern="1200" dirty="0">
                <a:solidFill>
                  <a:schemeClr val="tx1"/>
                </a:solidFill>
                <a:latin typeface="Times New Roman" panose="02020603050405020304" pitchFamily="18" charset="0"/>
                <a:cs typeface="Times New Roman" panose="02020603050405020304" pitchFamily="18" charset="0"/>
              </a:rPr>
              <a:t> Arti, </a:t>
            </a:r>
            <a:r>
              <a:rPr lang="en-US" sz="2600" kern="1200" dirty="0" err="1">
                <a:solidFill>
                  <a:schemeClr val="tx1"/>
                </a:solidFill>
                <a:latin typeface="Times New Roman" panose="02020603050405020304" pitchFamily="18" charset="0"/>
                <a:cs typeface="Times New Roman" panose="02020603050405020304" pitchFamily="18" charset="0"/>
              </a:rPr>
              <a:t>della</a:t>
            </a:r>
            <a:r>
              <a:rPr lang="en-US" sz="2600" kern="1200" dirty="0">
                <a:solidFill>
                  <a:schemeClr val="tx1"/>
                </a:solidFill>
                <a:latin typeface="Times New Roman" panose="02020603050405020304" pitchFamily="18" charset="0"/>
                <a:cs typeface="Times New Roman" panose="02020603050405020304" pitchFamily="18" charset="0"/>
              </a:rPr>
              <a:t> Musica e </a:t>
            </a:r>
            <a:r>
              <a:rPr lang="en-US" sz="2600" kern="1200" dirty="0" err="1">
                <a:solidFill>
                  <a:schemeClr val="tx1"/>
                </a:solidFill>
                <a:latin typeface="Times New Roman" panose="02020603050405020304" pitchFamily="18" charset="0"/>
                <a:cs typeface="Times New Roman" panose="02020603050405020304" pitchFamily="18" charset="0"/>
              </a:rPr>
              <a:t>dello</a:t>
            </a:r>
            <a:r>
              <a:rPr lang="en-US" sz="2600" kern="1200" dirty="0">
                <a:solidFill>
                  <a:schemeClr val="tx1"/>
                </a:solidFill>
                <a:latin typeface="Times New Roman" panose="02020603050405020304" pitchFamily="18" charset="0"/>
                <a:cs typeface="Times New Roman" panose="02020603050405020304" pitchFamily="18" charset="0"/>
              </a:rPr>
              <a:t> </a:t>
            </a:r>
            <a:r>
              <a:rPr lang="en-US" sz="2600" kern="1200" dirty="0" err="1">
                <a:solidFill>
                  <a:schemeClr val="tx1"/>
                </a:solidFill>
                <a:latin typeface="Times New Roman" panose="02020603050405020304" pitchFamily="18" charset="0"/>
                <a:cs typeface="Times New Roman" panose="02020603050405020304" pitchFamily="18" charset="0"/>
              </a:rPr>
              <a:t>Spettacolo</a:t>
            </a:r>
            <a:r>
              <a:rPr lang="en-US" sz="2600" kern="1200" dirty="0">
                <a:solidFill>
                  <a:schemeClr val="tx1"/>
                </a:solidFill>
                <a:latin typeface="Times New Roman" panose="02020603050405020304" pitchFamily="18" charset="0"/>
                <a:cs typeface="Times New Roman" panose="02020603050405020304" pitchFamily="18" charset="0"/>
              </a:rPr>
              <a:t> (L-3)</a:t>
            </a: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r>
              <a:rPr lang="en-US" sz="2600" kern="1200" dirty="0" err="1">
                <a:solidFill>
                  <a:schemeClr val="tx1"/>
                </a:solidFill>
                <a:latin typeface="Times New Roman" panose="02020603050405020304" pitchFamily="18" charset="0"/>
                <a:cs typeface="Times New Roman" panose="02020603050405020304" pitchFamily="18" charset="0"/>
              </a:rPr>
              <a:t>Università</a:t>
            </a:r>
            <a:r>
              <a:rPr lang="en-US" sz="2600" kern="1200" dirty="0">
                <a:solidFill>
                  <a:schemeClr val="tx1"/>
                </a:solidFill>
                <a:latin typeface="Times New Roman" panose="02020603050405020304" pitchFamily="18" charset="0"/>
                <a:cs typeface="Times New Roman" panose="02020603050405020304" pitchFamily="18" charset="0"/>
              </a:rPr>
              <a:t> di Teramo</a:t>
            </a:r>
          </a:p>
        </p:txBody>
      </p:sp>
      <p:sp>
        <p:nvSpPr>
          <p:cNvPr id="3" name="Sottotitolo 2">
            <a:extLst>
              <a:ext uri="{FF2B5EF4-FFF2-40B4-BE49-F238E27FC236}">
                <a16:creationId xmlns:a16="http://schemas.microsoft.com/office/drawing/2014/main" id="{FF99F7C7-9135-F3DD-06FF-52960E97AF13}"/>
              </a:ext>
            </a:extLst>
          </p:cNvPr>
          <p:cNvSpPr>
            <a:spLocks noGrp="1"/>
          </p:cNvSpPr>
          <p:nvPr>
            <p:ph type="subTitle" idx="1"/>
          </p:nvPr>
        </p:nvSpPr>
        <p:spPr>
          <a:xfrm>
            <a:off x="194840" y="4462581"/>
            <a:ext cx="4272564" cy="766381"/>
          </a:xfrm>
        </p:spPr>
        <p:txBody>
          <a:bodyPr vert="horz" lIns="91440" tIns="45720" rIns="91440" bIns="45720" rtlCol="0">
            <a:noAutofit/>
          </a:bodyPr>
          <a:lstStyle/>
          <a:p>
            <a:pPr algn="l"/>
            <a:r>
              <a:rPr lang="en-US" sz="2000" kern="1200" dirty="0">
                <a:solidFill>
                  <a:schemeClr val="tx1"/>
                </a:solidFill>
                <a:latin typeface="Times New Roman" panose="02020603050405020304" pitchFamily="18" charset="0"/>
                <a:cs typeface="Times New Roman" panose="02020603050405020304" pitchFamily="18" charset="0"/>
              </a:rPr>
              <a:t>Cecilia Paolini</a:t>
            </a:r>
          </a:p>
          <a:p>
            <a:pPr algn="l"/>
            <a:r>
              <a:rPr lang="en-US" sz="2000" kern="1200" dirty="0" err="1">
                <a:solidFill>
                  <a:schemeClr val="tx1"/>
                </a:solidFill>
                <a:latin typeface="Times New Roman" panose="02020603050405020304" pitchFamily="18" charset="0"/>
                <a:cs typeface="Times New Roman" panose="02020603050405020304" pitchFamily="18" charset="0"/>
              </a:rPr>
              <a:t>Università</a:t>
            </a:r>
            <a:r>
              <a:rPr lang="en-US" sz="2000" kern="1200" dirty="0">
                <a:solidFill>
                  <a:schemeClr val="tx1"/>
                </a:solidFill>
                <a:latin typeface="Times New Roman" panose="02020603050405020304" pitchFamily="18" charset="0"/>
                <a:cs typeface="Times New Roman" panose="02020603050405020304" pitchFamily="18" charset="0"/>
              </a:rPr>
              <a:t> di Teramo</a:t>
            </a:r>
          </a:p>
          <a:p>
            <a:pPr algn="l"/>
            <a:endParaRPr lang="en-US" sz="2000" kern="1200" dirty="0">
              <a:solidFill>
                <a:schemeClr val="tx1"/>
              </a:solidFill>
              <a:latin typeface="Times New Roman" panose="02020603050405020304" pitchFamily="18" charset="0"/>
              <a:cs typeface="Times New Roman" panose="02020603050405020304" pitchFamily="18" charset="0"/>
            </a:endParaRPr>
          </a:p>
          <a:p>
            <a:pPr algn="l"/>
            <a:endParaRPr lang="en-US" sz="2000" kern="1200" dirty="0">
              <a:solidFill>
                <a:schemeClr val="tx1"/>
              </a:solidFill>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855920"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asellaDiTesto 5">
            <a:extLst>
              <a:ext uri="{FF2B5EF4-FFF2-40B4-BE49-F238E27FC236}">
                <a16:creationId xmlns:a16="http://schemas.microsoft.com/office/drawing/2014/main" id="{73D65DFE-B5CC-1CC2-3D3D-2F61A7938C63}"/>
              </a:ext>
            </a:extLst>
          </p:cNvPr>
          <p:cNvSpPr txBox="1"/>
          <p:nvPr/>
        </p:nvSpPr>
        <p:spPr>
          <a:xfrm>
            <a:off x="7335743" y="5228962"/>
            <a:ext cx="4386263"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algn="ctr">
              <a:defRPr/>
            </a:pPr>
            <a:r>
              <a:rPr lang="en-US" sz="2400" i="1" dirty="0">
                <a:solidFill>
                  <a:prstClr val="black"/>
                </a:solidFill>
                <a:latin typeface="Times New Roman" panose="02020603050405020304" pitchFamily="18" charset="0"/>
                <a:cs typeface="Times New Roman" panose="02020603050405020304" pitchFamily="18" charset="0"/>
              </a:rPr>
              <a:t>XVI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LEZIONE – </a:t>
            </a:r>
            <a:r>
              <a:rPr lang="it-IT" sz="2400" i="1" dirty="0">
                <a:solidFill>
                  <a:prstClr val="black"/>
                </a:solidFill>
                <a:latin typeface="Times New Roman" panose="02020603050405020304" pitchFamily="18" charset="0"/>
                <a:cs typeface="Times New Roman" panose="02020603050405020304" pitchFamily="18" charset="0"/>
              </a:rPr>
              <a:t>L'ECONOMIA DELLA PITTURA E LA DOMANDA DI OPERE D'ARTE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Immagine 7" descr="Immagine che contiene testo&#10;&#10;Descrizione generata automaticamente">
            <a:extLst>
              <a:ext uri="{FF2B5EF4-FFF2-40B4-BE49-F238E27FC236}">
                <a16:creationId xmlns:a16="http://schemas.microsoft.com/office/drawing/2014/main" id="{CC5F8F34-C658-653E-EB38-86DA7F5F70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7962" y="5637242"/>
            <a:ext cx="2737765" cy="901751"/>
          </a:xfrm>
          <a:prstGeom prst="rect">
            <a:avLst/>
          </a:prstGeom>
        </p:spPr>
      </p:pic>
      <p:pic>
        <p:nvPicPr>
          <p:cNvPr id="7" name="Immagine 6">
            <a:extLst>
              <a:ext uri="{FF2B5EF4-FFF2-40B4-BE49-F238E27FC236}">
                <a16:creationId xmlns:a16="http://schemas.microsoft.com/office/drawing/2014/main" id="{5748C866-0DDA-7BEA-31EF-3A008024262F}"/>
              </a:ext>
            </a:extLst>
          </p:cNvPr>
          <p:cNvPicPr>
            <a:picLocks noChangeAspect="1"/>
          </p:cNvPicPr>
          <p:nvPr/>
        </p:nvPicPr>
        <p:blipFill>
          <a:blip r:embed="rId4"/>
          <a:stretch>
            <a:fillRect/>
          </a:stretch>
        </p:blipFill>
        <p:spPr>
          <a:xfrm>
            <a:off x="1653844" y="24916"/>
            <a:ext cx="1728788" cy="1234849"/>
          </a:xfrm>
          <a:prstGeom prst="rect">
            <a:avLst/>
          </a:prstGeom>
        </p:spPr>
      </p:pic>
    </p:spTree>
    <p:extLst>
      <p:ext uri="{BB962C8B-B14F-4D97-AF65-F5344CB8AC3E}">
        <p14:creationId xmlns:p14="http://schemas.microsoft.com/office/powerpoint/2010/main" val="369509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103127" y="5765256"/>
            <a:ext cx="4959570"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r>
              <a:rPr lang="it-IT" sz="2400" b="1" dirty="0">
                <a:latin typeface="Times New Roman" panose="02020603050405020304" pitchFamily="18" charset="0"/>
                <a:cs typeface="Times New Roman" panose="02020603050405020304" pitchFamily="18" charset="0"/>
              </a:rPr>
              <a:t>IL CONTESTO SOCIALE E LA CONDIZIONE DELLE DONNE</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529821" y="-172955"/>
            <a:ext cx="5532876"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r>
              <a:rPr lang="it-IT" sz="2400" i="1" dirty="0">
                <a:latin typeface="Times New Roman" panose="02020603050405020304" pitchFamily="18" charset="0"/>
                <a:cs typeface="Times New Roman" panose="02020603050405020304" pitchFamily="18" charset="0"/>
              </a:rPr>
              <a:t>RUOLO DELLE DONNE NELL’ARTE</a:t>
            </a:r>
          </a:p>
        </p:txBody>
      </p:sp>
      <p:sp>
        <p:nvSpPr>
          <p:cNvPr id="8" name="CasellaDiTesto 7">
            <a:extLst>
              <a:ext uri="{FF2B5EF4-FFF2-40B4-BE49-F238E27FC236}">
                <a16:creationId xmlns:a16="http://schemas.microsoft.com/office/drawing/2014/main" id="{0F9E67EC-11CC-E953-05EA-A5764430411C}"/>
              </a:ext>
            </a:extLst>
          </p:cNvPr>
          <p:cNvSpPr txBox="1"/>
          <p:nvPr/>
        </p:nvSpPr>
        <p:spPr>
          <a:xfrm>
            <a:off x="92815" y="930446"/>
            <a:ext cx="5496388" cy="4493538"/>
          </a:xfrm>
          <a:prstGeom prst="rect">
            <a:avLst/>
          </a:prstGeom>
          <a:noFill/>
        </p:spPr>
        <p:txBody>
          <a:bodyPr wrap="square">
            <a:spAutoFit/>
          </a:bodyPr>
          <a:lstStyle/>
          <a:p>
            <a:pPr algn="ctr"/>
            <a:r>
              <a:rPr lang="it-IT" sz="2200" dirty="0"/>
              <a:t> </a:t>
            </a:r>
          </a:p>
          <a:p>
            <a:pPr eaLnBrk="1" fontAlgn="auto" hangingPunct="1">
              <a:spcAft>
                <a:spcPts val="0"/>
              </a:spcAft>
              <a:defRPr/>
            </a:pPr>
            <a:r>
              <a:rPr lang="it-IT" sz="2200" dirty="0">
                <a:latin typeface="Times New Roman" panose="02020603050405020304" pitchFamily="18" charset="0"/>
                <a:cs typeface="Times New Roman" panose="02020603050405020304" pitchFamily="18" charset="0"/>
              </a:rPr>
              <a:t>Nella Roma del Seicento, il contesto sociale era altamente patriarcale. Le donne avevano ruoli limitati sia nella sfera domestica che in quella pubblica, ma alcune riuscirono a emergere nel mondo dell'arte. Le artiste erano spesso legate a famiglie di artisti e potevano ricevere formazione e opportunità attraverso le connessioni familiari. Ad esempio, Artemisia Gentileschi, figlia di Orazio Gentileschi, ricevette un’educazione artistica dal padre e riuscì a costruirsi una carriera significativa nonostante gli ostacoli legati al suo genere​.</a:t>
            </a:r>
            <a:endParaRPr lang="it-IT" sz="2200" dirty="0">
              <a:solidFill>
                <a:schemeClr val="tx1"/>
              </a:solidFill>
              <a:latin typeface="Times New Roman" panose="02020603050405020304" pitchFamily="18" charset="0"/>
              <a:cs typeface="Times New Roman" panose="02020603050405020304" pitchFamily="18" charset="0"/>
            </a:endParaRPr>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pic>
        <p:nvPicPr>
          <p:cNvPr id="5" name="Immagine 4">
            <a:extLst>
              <a:ext uri="{FF2B5EF4-FFF2-40B4-BE49-F238E27FC236}">
                <a16:creationId xmlns:a16="http://schemas.microsoft.com/office/drawing/2014/main" id="{6007B3ED-DC95-B31D-7ECE-FA15EB431C2B}"/>
              </a:ext>
            </a:extLst>
          </p:cNvPr>
          <p:cNvPicPr>
            <a:picLocks noChangeAspect="1"/>
          </p:cNvPicPr>
          <p:nvPr/>
        </p:nvPicPr>
        <p:blipFill>
          <a:blip r:embed="rId5"/>
          <a:stretch>
            <a:fillRect/>
          </a:stretch>
        </p:blipFill>
        <p:spPr>
          <a:xfrm>
            <a:off x="7755212" y="457987"/>
            <a:ext cx="4343973" cy="5470691"/>
          </a:xfrm>
          <a:prstGeom prst="rect">
            <a:avLst/>
          </a:prstGeom>
        </p:spPr>
      </p:pic>
      <p:sp>
        <p:nvSpPr>
          <p:cNvPr id="13" name="CasellaDiTesto 12">
            <a:extLst>
              <a:ext uri="{FF2B5EF4-FFF2-40B4-BE49-F238E27FC236}">
                <a16:creationId xmlns:a16="http://schemas.microsoft.com/office/drawing/2014/main" id="{29320C94-66B5-DBCB-F783-817BE7DE6B36}"/>
              </a:ext>
            </a:extLst>
          </p:cNvPr>
          <p:cNvSpPr txBox="1"/>
          <p:nvPr/>
        </p:nvSpPr>
        <p:spPr>
          <a:xfrm>
            <a:off x="5895721" y="2161552"/>
            <a:ext cx="1796716" cy="2031325"/>
          </a:xfrm>
          <a:prstGeom prst="rect">
            <a:avLst/>
          </a:prstGeom>
          <a:noFill/>
        </p:spPr>
        <p:txBody>
          <a:bodyPr wrap="square" rtlCol="0">
            <a:spAutoFit/>
          </a:bodyPr>
          <a:lstStyle/>
          <a:p>
            <a:pPr algn="r"/>
            <a:r>
              <a:rPr lang="it-IT" dirty="0"/>
              <a:t>Artemisia Gentileschi, Giuditta e Oloferne, 1612-1613, Napoli, Museo Nazionale di Capodimonte</a:t>
            </a:r>
          </a:p>
        </p:txBody>
      </p:sp>
    </p:spTree>
    <p:extLst>
      <p:ext uri="{BB962C8B-B14F-4D97-AF65-F5344CB8AC3E}">
        <p14:creationId xmlns:p14="http://schemas.microsoft.com/office/powerpoint/2010/main" val="2677476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32877" y="5739147"/>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r>
              <a:rPr lang="it-IT" sz="2400" b="1" dirty="0">
                <a:latin typeface="Times New Roman" panose="02020603050405020304" pitchFamily="18" charset="0"/>
                <a:cs typeface="Times New Roman" panose="02020603050405020304" pitchFamily="18" charset="0"/>
              </a:rPr>
              <a:t>ARTEMISIA GENTILESCHI E LE SFIDE AFFRONTATE</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189295" y="-87871"/>
            <a:ext cx="5289319"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r>
              <a:rPr lang="it-IT" sz="2400" i="1" dirty="0">
                <a:latin typeface="Times New Roman" panose="02020603050405020304" pitchFamily="18" charset="0"/>
                <a:cs typeface="Times New Roman" panose="02020603050405020304" pitchFamily="18" charset="0"/>
              </a:rPr>
              <a:t>RUOLO DELLE DONNE NELL’ARTE</a:t>
            </a:r>
          </a:p>
        </p:txBody>
      </p:sp>
      <p:sp>
        <p:nvSpPr>
          <p:cNvPr id="8" name="CasellaDiTesto 7">
            <a:extLst>
              <a:ext uri="{FF2B5EF4-FFF2-40B4-BE49-F238E27FC236}">
                <a16:creationId xmlns:a16="http://schemas.microsoft.com/office/drawing/2014/main" id="{0F9E67EC-11CC-E953-05EA-A5764430411C}"/>
              </a:ext>
            </a:extLst>
          </p:cNvPr>
          <p:cNvSpPr txBox="1"/>
          <p:nvPr/>
        </p:nvSpPr>
        <p:spPr>
          <a:xfrm>
            <a:off x="92815" y="1064602"/>
            <a:ext cx="5269832" cy="4431983"/>
          </a:xfrm>
          <a:prstGeom prst="rect">
            <a:avLst/>
          </a:prstGeom>
          <a:noFill/>
        </p:spPr>
        <p:txBody>
          <a:bodyPr wrap="square">
            <a:spAutoFit/>
          </a:bodyPr>
          <a:lstStyle/>
          <a:p>
            <a:pPr algn="ctr"/>
            <a:r>
              <a:rPr lang="it-IT" dirty="0"/>
              <a:t> </a:t>
            </a:r>
          </a:p>
          <a:p>
            <a:pPr eaLnBrk="1" fontAlgn="auto" hangingPunct="1">
              <a:spcAft>
                <a:spcPts val="0"/>
              </a:spcAft>
              <a:defRPr/>
            </a:pPr>
            <a:r>
              <a:rPr lang="it-IT" sz="2200" dirty="0">
                <a:latin typeface="Times New Roman" panose="02020603050405020304" pitchFamily="18" charset="0"/>
                <a:cs typeface="Times New Roman" panose="02020603050405020304" pitchFamily="18" charset="0"/>
              </a:rPr>
              <a:t>Artemisia Gentileschi è una figura centrale in questo contesto. La sua carriera fu marcata da eventi traumatici, come lo stupro subito dal pittore Agostino Tassi. Nonostante questo, Artemisia riuscì a trasformare la sua esperienza personale in una fonte di forza e creatività, producendo opere di grande impatto emotivo e tecnico. La sua pittura, spesso caratterizzata da temi di vendetta e giustizia, rifletteva la sua lotta per l'accettazione e il riconoscimento in un mondo dominato dagli uomini​.</a:t>
            </a:r>
            <a:endParaRPr lang="it-IT" sz="2200" dirty="0">
              <a:solidFill>
                <a:schemeClr val="tx1"/>
              </a:solidFill>
              <a:latin typeface="Times New Roman" panose="02020603050405020304" pitchFamily="18" charset="0"/>
              <a:cs typeface="Times New Roman" panose="02020603050405020304" pitchFamily="18" charset="0"/>
            </a:endParaRPr>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pic>
        <p:nvPicPr>
          <p:cNvPr id="5" name="Immagine 4">
            <a:extLst>
              <a:ext uri="{FF2B5EF4-FFF2-40B4-BE49-F238E27FC236}">
                <a16:creationId xmlns:a16="http://schemas.microsoft.com/office/drawing/2014/main" id="{43071C8C-927A-46CD-DEB5-07EEFBBCE557}"/>
              </a:ext>
            </a:extLst>
          </p:cNvPr>
          <p:cNvPicPr>
            <a:picLocks noChangeAspect="1"/>
          </p:cNvPicPr>
          <p:nvPr/>
        </p:nvPicPr>
        <p:blipFill>
          <a:blip r:embed="rId5"/>
          <a:stretch>
            <a:fillRect/>
          </a:stretch>
        </p:blipFill>
        <p:spPr>
          <a:xfrm>
            <a:off x="8339336" y="543071"/>
            <a:ext cx="3759849" cy="5340695"/>
          </a:xfrm>
          <a:prstGeom prst="rect">
            <a:avLst/>
          </a:prstGeom>
        </p:spPr>
      </p:pic>
      <p:sp>
        <p:nvSpPr>
          <p:cNvPr id="13" name="CasellaDiTesto 12">
            <a:extLst>
              <a:ext uri="{FF2B5EF4-FFF2-40B4-BE49-F238E27FC236}">
                <a16:creationId xmlns:a16="http://schemas.microsoft.com/office/drawing/2014/main" id="{D8C56DC7-BA90-9110-DCFE-A34322F230AB}"/>
              </a:ext>
            </a:extLst>
          </p:cNvPr>
          <p:cNvSpPr txBox="1"/>
          <p:nvPr/>
        </p:nvSpPr>
        <p:spPr>
          <a:xfrm>
            <a:off x="6107023" y="2331290"/>
            <a:ext cx="2015023" cy="1754326"/>
          </a:xfrm>
          <a:prstGeom prst="rect">
            <a:avLst/>
          </a:prstGeom>
          <a:noFill/>
        </p:spPr>
        <p:txBody>
          <a:bodyPr wrap="square" rtlCol="0">
            <a:spAutoFit/>
          </a:bodyPr>
          <a:lstStyle/>
          <a:p>
            <a:pPr algn="r"/>
            <a:r>
              <a:rPr lang="it-IT" dirty="0"/>
              <a:t>Artemisia Gentileschi, Susanna e i Vecchioni, 1610 ca., </a:t>
            </a:r>
            <a:r>
              <a:rPr lang="it-IT" dirty="0" err="1"/>
              <a:t>Weißenstein</a:t>
            </a:r>
            <a:r>
              <a:rPr lang="it-IT" dirty="0"/>
              <a:t>, Castello</a:t>
            </a:r>
          </a:p>
        </p:txBody>
      </p:sp>
    </p:spTree>
    <p:extLst>
      <p:ext uri="{BB962C8B-B14F-4D97-AF65-F5344CB8AC3E}">
        <p14:creationId xmlns:p14="http://schemas.microsoft.com/office/powerpoint/2010/main" val="1179184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6991687" y="5883845"/>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r>
              <a:rPr lang="it-IT" sz="2400" b="1" dirty="0">
                <a:latin typeface="Times New Roman" panose="02020603050405020304" pitchFamily="18" charset="0"/>
                <a:cs typeface="Times New Roman" panose="02020603050405020304" pitchFamily="18" charset="0"/>
              </a:rPr>
              <a:t>L'ACCADEMIA DI SAN LUCA E LE DONNE ARTISTE</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5608584" y="118579"/>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r>
              <a:rPr lang="it-IT" sz="2400" i="1" dirty="0">
                <a:latin typeface="Times New Roman" panose="02020603050405020304" pitchFamily="18" charset="0"/>
                <a:cs typeface="Times New Roman" panose="02020603050405020304" pitchFamily="18" charset="0"/>
              </a:rPr>
              <a:t>RUOLO DELLE DONNE NELL’ARTE</a:t>
            </a:r>
          </a:p>
        </p:txBody>
      </p:sp>
      <p:sp>
        <p:nvSpPr>
          <p:cNvPr id="8" name="CasellaDiTesto 7">
            <a:extLst>
              <a:ext uri="{FF2B5EF4-FFF2-40B4-BE49-F238E27FC236}">
                <a16:creationId xmlns:a16="http://schemas.microsoft.com/office/drawing/2014/main" id="{0F9E67EC-11CC-E953-05EA-A5764430411C}"/>
              </a:ext>
            </a:extLst>
          </p:cNvPr>
          <p:cNvSpPr txBox="1"/>
          <p:nvPr/>
        </p:nvSpPr>
        <p:spPr>
          <a:xfrm>
            <a:off x="0" y="992001"/>
            <a:ext cx="6181675" cy="4431983"/>
          </a:xfrm>
          <a:prstGeom prst="rect">
            <a:avLst/>
          </a:prstGeom>
          <a:noFill/>
        </p:spPr>
        <p:txBody>
          <a:bodyPr wrap="square">
            <a:spAutoFit/>
          </a:bodyPr>
          <a:lstStyle/>
          <a:p>
            <a:pPr algn="ctr"/>
            <a:r>
              <a:rPr lang="it-IT" dirty="0">
                <a:latin typeface="Times New Roman" panose="02020603050405020304" pitchFamily="18" charset="0"/>
                <a:cs typeface="Times New Roman" panose="02020603050405020304" pitchFamily="18" charset="0"/>
              </a:rPr>
              <a:t> </a:t>
            </a:r>
          </a:p>
          <a:p>
            <a:pPr eaLnBrk="1" fontAlgn="auto" hangingPunct="1">
              <a:spcAft>
                <a:spcPts val="0"/>
              </a:spcAft>
              <a:defRPr/>
            </a:pPr>
            <a:r>
              <a:rPr lang="it-IT" sz="2200" dirty="0">
                <a:latin typeface="Times New Roman" panose="02020603050405020304" pitchFamily="18" charset="0"/>
                <a:cs typeface="Times New Roman" panose="02020603050405020304" pitchFamily="18" charset="0"/>
              </a:rPr>
              <a:t>L'Accademia di San Luca svolgeva un ruolo cruciale nella formazione e promozione degli artisti a Roma. Tuttavia, l'accesso per le donne era estremamente limitato. Nonostante ciò, alcune donne riuscirono a ottenere riconoscimento attraverso la produzione di opere di qualità e la partecipazione a commissioni importanti. Questo riconoscimento non era solo un segno di talento, ma anche di resilienza contro un sistema che spesso le escludeva. Suor Plautilla Nelli, ad esempio, fu un'artista che riuscì a ottenere commissioni significative, pur operando in un contesto monastico.</a:t>
            </a:r>
            <a:endParaRPr lang="it-IT" sz="2200" dirty="0">
              <a:solidFill>
                <a:schemeClr val="tx1"/>
              </a:solidFill>
              <a:latin typeface="Times New Roman" panose="02020603050405020304" pitchFamily="18" charset="0"/>
              <a:cs typeface="Times New Roman" panose="02020603050405020304" pitchFamily="18" charset="0"/>
            </a:endParaRPr>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pic>
        <p:nvPicPr>
          <p:cNvPr id="5" name="Immagine 4">
            <a:extLst>
              <a:ext uri="{FF2B5EF4-FFF2-40B4-BE49-F238E27FC236}">
                <a16:creationId xmlns:a16="http://schemas.microsoft.com/office/drawing/2014/main" id="{774BFD33-6281-8087-F009-4C2ED14E7F02}"/>
              </a:ext>
            </a:extLst>
          </p:cNvPr>
          <p:cNvPicPr>
            <a:picLocks noChangeAspect="1"/>
          </p:cNvPicPr>
          <p:nvPr/>
        </p:nvPicPr>
        <p:blipFill>
          <a:blip r:embed="rId5"/>
          <a:stretch>
            <a:fillRect/>
          </a:stretch>
        </p:blipFill>
        <p:spPr>
          <a:xfrm>
            <a:off x="7894221" y="674427"/>
            <a:ext cx="4297779" cy="5366084"/>
          </a:xfrm>
          <a:prstGeom prst="rect">
            <a:avLst/>
          </a:prstGeom>
        </p:spPr>
      </p:pic>
      <p:sp>
        <p:nvSpPr>
          <p:cNvPr id="13" name="CasellaDiTesto 12">
            <a:extLst>
              <a:ext uri="{FF2B5EF4-FFF2-40B4-BE49-F238E27FC236}">
                <a16:creationId xmlns:a16="http://schemas.microsoft.com/office/drawing/2014/main" id="{2B639125-6DBA-5EA3-7D8E-623E8C83E405}"/>
              </a:ext>
            </a:extLst>
          </p:cNvPr>
          <p:cNvSpPr txBox="1"/>
          <p:nvPr/>
        </p:nvSpPr>
        <p:spPr>
          <a:xfrm>
            <a:off x="6468064" y="2310063"/>
            <a:ext cx="1342150" cy="2031325"/>
          </a:xfrm>
          <a:prstGeom prst="rect">
            <a:avLst/>
          </a:prstGeom>
          <a:noFill/>
        </p:spPr>
        <p:txBody>
          <a:bodyPr wrap="square" rtlCol="0">
            <a:spAutoFit/>
          </a:bodyPr>
          <a:lstStyle/>
          <a:p>
            <a:pPr algn="r"/>
            <a:r>
              <a:rPr lang="it-IT" dirty="0"/>
              <a:t>Ignoto, Ritratto di Plautilla </a:t>
            </a:r>
            <a:r>
              <a:rPr lang="it-IT" dirty="0" err="1"/>
              <a:t>Bricci</a:t>
            </a:r>
            <a:r>
              <a:rPr lang="it-IT" dirty="0"/>
              <a:t>, Los Angeles, collezione privata</a:t>
            </a:r>
          </a:p>
        </p:txBody>
      </p:sp>
    </p:spTree>
    <p:extLst>
      <p:ext uri="{BB962C8B-B14F-4D97-AF65-F5344CB8AC3E}">
        <p14:creationId xmlns:p14="http://schemas.microsoft.com/office/powerpoint/2010/main" val="331196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32877" y="5739147"/>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r>
              <a:rPr lang="it-IT" sz="2400" b="1" dirty="0">
                <a:latin typeface="Times New Roman" panose="02020603050405020304" pitchFamily="18" charset="0"/>
                <a:cs typeface="Times New Roman" panose="02020603050405020304" pitchFamily="18" charset="0"/>
              </a:rPr>
              <a:t>COMMERCIO E MERCATO DELL'ARTE</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5474477" y="-78654"/>
            <a:ext cx="2744850" cy="1369606"/>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r>
              <a:rPr lang="it-IT" sz="2400" i="1" dirty="0">
                <a:latin typeface="Times New Roman" panose="02020603050405020304" pitchFamily="18" charset="0"/>
                <a:cs typeface="Times New Roman" panose="02020603050405020304" pitchFamily="18" charset="0"/>
              </a:rPr>
              <a:t>RUOLO DELLE DONNE NELL’ARTE</a:t>
            </a:r>
          </a:p>
        </p:txBody>
      </p:sp>
      <p:sp>
        <p:nvSpPr>
          <p:cNvPr id="8" name="CasellaDiTesto 7">
            <a:extLst>
              <a:ext uri="{FF2B5EF4-FFF2-40B4-BE49-F238E27FC236}">
                <a16:creationId xmlns:a16="http://schemas.microsoft.com/office/drawing/2014/main" id="{0F9E67EC-11CC-E953-05EA-A5764430411C}"/>
              </a:ext>
            </a:extLst>
          </p:cNvPr>
          <p:cNvSpPr txBox="1"/>
          <p:nvPr/>
        </p:nvSpPr>
        <p:spPr>
          <a:xfrm>
            <a:off x="20376" y="920606"/>
            <a:ext cx="5077465" cy="4493538"/>
          </a:xfrm>
          <a:prstGeom prst="rect">
            <a:avLst/>
          </a:prstGeom>
          <a:noFill/>
        </p:spPr>
        <p:txBody>
          <a:bodyPr wrap="square">
            <a:spAutoFit/>
          </a:bodyPr>
          <a:lstStyle/>
          <a:p>
            <a:pPr algn="ctr"/>
            <a:r>
              <a:rPr lang="it-IT" sz="2200" dirty="0">
                <a:latin typeface="Times New Roman" panose="02020603050405020304" pitchFamily="18" charset="0"/>
                <a:cs typeface="Times New Roman" panose="02020603050405020304" pitchFamily="18" charset="0"/>
              </a:rPr>
              <a:t> </a:t>
            </a:r>
          </a:p>
          <a:p>
            <a:pPr eaLnBrk="1" fontAlgn="auto" hangingPunct="1">
              <a:spcAft>
                <a:spcPts val="0"/>
              </a:spcAft>
              <a:defRPr/>
            </a:pPr>
            <a:r>
              <a:rPr lang="it-IT" sz="2200" dirty="0">
                <a:latin typeface="Times New Roman" panose="02020603050405020304" pitchFamily="18" charset="0"/>
                <a:cs typeface="Times New Roman" panose="02020603050405020304" pitchFamily="18" charset="0"/>
              </a:rPr>
              <a:t>Il mercato dell'arte a Roma era vivace e complesso, con artisti che spesso dovevano negoziare con mercanti, collezionisti e patroni per vendere le loro opere. Le donne artiste dovevano affrontare ulteriori difficoltà in queste negoziazioni a causa dei pregiudizi di genere. Tuttavia, alcune, come Artemisia Gentileschi, riuscirono a navigare con successo queste dinamiche, vendendo le loro opere a importanti collezionisti e ottenendo commissioni prestigiose​.</a:t>
            </a:r>
            <a:endParaRPr lang="it-IT" sz="2200" dirty="0">
              <a:solidFill>
                <a:schemeClr val="tx1"/>
              </a:solidFill>
              <a:latin typeface="Times New Roman" panose="02020603050405020304" pitchFamily="18" charset="0"/>
              <a:cs typeface="Times New Roman" panose="02020603050405020304" pitchFamily="18" charset="0"/>
            </a:endParaRPr>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pic>
        <p:nvPicPr>
          <p:cNvPr id="5" name="Immagine 4">
            <a:extLst>
              <a:ext uri="{FF2B5EF4-FFF2-40B4-BE49-F238E27FC236}">
                <a16:creationId xmlns:a16="http://schemas.microsoft.com/office/drawing/2014/main" id="{53101699-B21A-695D-480D-9C262C18C6D7}"/>
              </a:ext>
            </a:extLst>
          </p:cNvPr>
          <p:cNvPicPr>
            <a:picLocks noChangeAspect="1"/>
          </p:cNvPicPr>
          <p:nvPr/>
        </p:nvPicPr>
        <p:blipFill>
          <a:blip r:embed="rId5"/>
          <a:stretch>
            <a:fillRect/>
          </a:stretch>
        </p:blipFill>
        <p:spPr>
          <a:xfrm>
            <a:off x="8367104" y="68384"/>
            <a:ext cx="3695073" cy="5897337"/>
          </a:xfrm>
          <a:prstGeom prst="rect">
            <a:avLst/>
          </a:prstGeom>
        </p:spPr>
      </p:pic>
      <p:sp>
        <p:nvSpPr>
          <p:cNvPr id="13" name="CasellaDiTesto 12">
            <a:extLst>
              <a:ext uri="{FF2B5EF4-FFF2-40B4-BE49-F238E27FC236}">
                <a16:creationId xmlns:a16="http://schemas.microsoft.com/office/drawing/2014/main" id="{81C9D8FF-D8F2-7F4B-4B59-0054598458D1}"/>
              </a:ext>
            </a:extLst>
          </p:cNvPr>
          <p:cNvSpPr txBox="1"/>
          <p:nvPr/>
        </p:nvSpPr>
        <p:spPr>
          <a:xfrm>
            <a:off x="5895337" y="2496485"/>
            <a:ext cx="2341944" cy="923330"/>
          </a:xfrm>
          <a:prstGeom prst="rect">
            <a:avLst/>
          </a:prstGeom>
          <a:noFill/>
        </p:spPr>
        <p:txBody>
          <a:bodyPr wrap="square" rtlCol="0">
            <a:spAutoFit/>
          </a:bodyPr>
          <a:lstStyle/>
          <a:p>
            <a:pPr algn="r"/>
            <a:r>
              <a:rPr lang="it-IT" dirty="0" err="1"/>
              <a:t>Lucrina</a:t>
            </a:r>
            <a:r>
              <a:rPr lang="it-IT" dirty="0"/>
              <a:t> </a:t>
            </a:r>
            <a:r>
              <a:rPr lang="it-IT" dirty="0" err="1"/>
              <a:t>Fetti</a:t>
            </a:r>
            <a:r>
              <a:rPr lang="it-IT" dirty="0"/>
              <a:t>, Santa Barbara, 1619, Roma, collezione Strinati</a:t>
            </a:r>
          </a:p>
        </p:txBody>
      </p:sp>
    </p:spTree>
    <p:extLst>
      <p:ext uri="{BB962C8B-B14F-4D97-AF65-F5344CB8AC3E}">
        <p14:creationId xmlns:p14="http://schemas.microsoft.com/office/powerpoint/2010/main" val="3427477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32877" y="5739147"/>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r>
              <a:rPr lang="it-IT" sz="2400" b="1" dirty="0">
                <a:latin typeface="Times New Roman" panose="02020603050405020304" pitchFamily="18" charset="0"/>
                <a:cs typeface="Times New Roman" panose="02020603050405020304" pitchFamily="18" charset="0"/>
              </a:rPr>
              <a:t>ESEMPI DI DONNE ARTISTE E LE LORO OPERE</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5563876" y="-31892"/>
            <a:ext cx="5140403"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r>
              <a:rPr lang="it-IT" sz="2400" i="1" dirty="0">
                <a:latin typeface="Times New Roman" panose="02020603050405020304" pitchFamily="18" charset="0"/>
                <a:cs typeface="Times New Roman" panose="02020603050405020304" pitchFamily="18" charset="0"/>
              </a:rPr>
              <a:t>RUOLO DELLE DONNE NELL’ARTE</a:t>
            </a:r>
          </a:p>
        </p:txBody>
      </p:sp>
      <p:sp>
        <p:nvSpPr>
          <p:cNvPr id="8" name="CasellaDiTesto 7">
            <a:extLst>
              <a:ext uri="{FF2B5EF4-FFF2-40B4-BE49-F238E27FC236}">
                <a16:creationId xmlns:a16="http://schemas.microsoft.com/office/drawing/2014/main" id="{0F9E67EC-11CC-E953-05EA-A5764430411C}"/>
              </a:ext>
            </a:extLst>
          </p:cNvPr>
          <p:cNvSpPr txBox="1"/>
          <p:nvPr/>
        </p:nvSpPr>
        <p:spPr>
          <a:xfrm>
            <a:off x="0" y="1083079"/>
            <a:ext cx="6013342" cy="4462760"/>
          </a:xfrm>
          <a:prstGeom prst="rect">
            <a:avLst/>
          </a:prstGeom>
          <a:noFill/>
        </p:spPr>
        <p:txBody>
          <a:bodyPr wrap="square">
            <a:spAutoFit/>
          </a:bodyPr>
          <a:lstStyle/>
          <a:p>
            <a:pPr algn="ctr"/>
            <a:r>
              <a:rPr lang="it-IT" dirty="0"/>
              <a:t> </a:t>
            </a:r>
          </a:p>
          <a:p>
            <a:pPr eaLnBrk="1" fontAlgn="auto" hangingPunct="1">
              <a:spcAft>
                <a:spcPts val="0"/>
              </a:spcAft>
              <a:defRPr/>
            </a:pPr>
            <a:r>
              <a:rPr lang="it-IT" sz="1900" dirty="0">
                <a:latin typeface="Times New Roman" panose="02020603050405020304" pitchFamily="18" charset="0"/>
                <a:cs typeface="Times New Roman" panose="02020603050405020304" pitchFamily="18" charset="0"/>
              </a:rPr>
              <a:t>Oltre ad Artemisia, altre artiste come Caterina Ginnasi (iscritta all’Accademia di San Luca) e Virginia da Vezzo (o Vezzi, moglie di Simon Vouet) riuscirono a lasciare un segno nel panorama artistico romano. Ginnasi, nota per i suoi dipinti religiosi, ottenne commissioni da chiese e conventi, mentre da Vezzo era conosciuta anche per la sua abilità nel ritratto. Questi esempi dimostrano come le donne, nonostante le barriere, potessero ottenere riconoscimenti significativi attraverso il loro talento e la loro determinazione.</a:t>
            </a:r>
            <a:endParaRPr lang="it-IT" sz="1900" dirty="0">
              <a:solidFill>
                <a:schemeClr val="tx1"/>
              </a:solidFill>
              <a:latin typeface="Times New Roman" panose="02020603050405020304" pitchFamily="18" charset="0"/>
              <a:cs typeface="Times New Roman" panose="02020603050405020304" pitchFamily="18" charset="0"/>
            </a:endParaRPr>
          </a:p>
          <a:p>
            <a:pPr eaLnBrk="1" fontAlgn="auto" hangingPunct="1">
              <a:spcAft>
                <a:spcPts val="0"/>
              </a:spcAft>
              <a:defRPr/>
            </a:pPr>
            <a:r>
              <a:rPr lang="it-IT" sz="1900" dirty="0">
                <a:latin typeface="Times New Roman" panose="02020603050405020304" pitchFamily="18" charset="0"/>
                <a:cs typeface="Times New Roman" panose="02020603050405020304" pitchFamily="18" charset="0"/>
              </a:rPr>
              <a:t>Queste donne hanno contribuito in modo significativo al panorama artistico, superando barriere sociali e pregiudizi di genere per affermarsi come artiste di talento e imprenditrici capaci.</a:t>
            </a:r>
            <a:endParaRPr lang="it-IT" sz="1900" dirty="0">
              <a:solidFill>
                <a:schemeClr val="tx1"/>
              </a:solidFill>
              <a:latin typeface="Times New Roman" panose="02020603050405020304" pitchFamily="18" charset="0"/>
              <a:cs typeface="Times New Roman" panose="02020603050405020304" pitchFamily="18" charset="0"/>
            </a:endParaRPr>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pic>
        <p:nvPicPr>
          <p:cNvPr id="5" name="Immagine 4">
            <a:extLst>
              <a:ext uri="{FF2B5EF4-FFF2-40B4-BE49-F238E27FC236}">
                <a16:creationId xmlns:a16="http://schemas.microsoft.com/office/drawing/2014/main" id="{C8A697C1-4E6D-C6A4-DCDB-0E900842DD7D}"/>
              </a:ext>
            </a:extLst>
          </p:cNvPr>
          <p:cNvPicPr>
            <a:picLocks noChangeAspect="1"/>
          </p:cNvPicPr>
          <p:nvPr/>
        </p:nvPicPr>
        <p:blipFill>
          <a:blip r:embed="rId5"/>
          <a:stretch>
            <a:fillRect/>
          </a:stretch>
        </p:blipFill>
        <p:spPr>
          <a:xfrm>
            <a:off x="8160848" y="645476"/>
            <a:ext cx="3939816" cy="5158697"/>
          </a:xfrm>
          <a:prstGeom prst="rect">
            <a:avLst/>
          </a:prstGeom>
        </p:spPr>
      </p:pic>
      <p:sp>
        <p:nvSpPr>
          <p:cNvPr id="13" name="CasellaDiTesto 12">
            <a:extLst>
              <a:ext uri="{FF2B5EF4-FFF2-40B4-BE49-F238E27FC236}">
                <a16:creationId xmlns:a16="http://schemas.microsoft.com/office/drawing/2014/main" id="{21B8FFAC-830F-0CA0-2F55-643533BC5F28}"/>
              </a:ext>
            </a:extLst>
          </p:cNvPr>
          <p:cNvSpPr txBox="1"/>
          <p:nvPr/>
        </p:nvSpPr>
        <p:spPr>
          <a:xfrm>
            <a:off x="6530780" y="2053373"/>
            <a:ext cx="1630068" cy="1754326"/>
          </a:xfrm>
          <a:prstGeom prst="rect">
            <a:avLst/>
          </a:prstGeom>
          <a:noFill/>
        </p:spPr>
        <p:txBody>
          <a:bodyPr wrap="square" rtlCol="0">
            <a:spAutoFit/>
          </a:bodyPr>
          <a:lstStyle/>
          <a:p>
            <a:pPr algn="r"/>
            <a:r>
              <a:rPr lang="it-IT" dirty="0"/>
              <a:t>Virginia Vezzi, Giuditta e Oloferne, 1624-1626, Nantes, Musée </a:t>
            </a:r>
            <a:r>
              <a:rPr lang="it-IT" dirty="0" err="1"/>
              <a:t>des</a:t>
            </a:r>
            <a:r>
              <a:rPr lang="it-IT" dirty="0"/>
              <a:t> </a:t>
            </a:r>
            <a:r>
              <a:rPr lang="it-IT" dirty="0" err="1"/>
              <a:t>beaux-arts</a:t>
            </a:r>
            <a:endParaRPr lang="it-IT" dirty="0"/>
          </a:p>
        </p:txBody>
      </p:sp>
    </p:spTree>
    <p:extLst>
      <p:ext uri="{BB962C8B-B14F-4D97-AF65-F5344CB8AC3E}">
        <p14:creationId xmlns:p14="http://schemas.microsoft.com/office/powerpoint/2010/main" val="307826142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1674</TotalTime>
  <Words>657</Words>
  <Application>Microsoft Office PowerPoint</Application>
  <PresentationFormat>Widescreen</PresentationFormat>
  <Paragraphs>48</Paragraphs>
  <Slides>6</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6</vt:i4>
      </vt:variant>
    </vt:vector>
  </HeadingPairs>
  <TitlesOfParts>
    <vt:vector size="11" baseType="lpstr">
      <vt:lpstr>Arial</vt:lpstr>
      <vt:lpstr>Calibri</vt:lpstr>
      <vt:lpstr>Calibri Light</vt:lpstr>
      <vt:lpstr>Times New Roman</vt:lpstr>
      <vt:lpstr>Tema di Office</vt:lpstr>
      <vt:lpstr>MERCATO DELL’ARTE   Discipline delle Arti, della Musica e dello Spettacolo (L-3)  Università di Teramo</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L’EVOLUZIONE DEL RITRATTO DI GRUPPO DALLE FIANDRE CATTOLICHE ALLA REPUBBLICA DELLE PROVINCE UNITE RIFORMATE</dc:title>
  <dc:creator>Cecilia Paolini</dc:creator>
  <cp:lastModifiedBy>Cecilia Paolini</cp:lastModifiedBy>
  <cp:revision>48</cp:revision>
  <dcterms:created xsi:type="dcterms:W3CDTF">2022-04-26T11:54:05Z</dcterms:created>
  <dcterms:modified xsi:type="dcterms:W3CDTF">2024-08-04T17:11:41Z</dcterms:modified>
</cp:coreProperties>
</file>