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0"/>
  </p:normalViewPr>
  <p:slideViewPr>
    <p:cSldViewPr snapToGrid="0" snapToObjects="1">
      <p:cViewPr varScale="1">
        <p:scale>
          <a:sx n="109" d="100"/>
          <a:sy n="109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908" y="1645920"/>
            <a:ext cx="8428892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Comprendere</a:t>
            </a:r>
            <a:r>
              <a:rPr dirty="0"/>
              <a:t> </a:t>
            </a:r>
            <a:r>
              <a:rPr dirty="0" err="1"/>
              <a:t>l’evoluzione</a:t>
            </a:r>
            <a:r>
              <a:rPr dirty="0"/>
              <a:t> </a:t>
            </a:r>
            <a:r>
              <a:rPr dirty="0" err="1"/>
              <a:t>storica</a:t>
            </a:r>
            <a:r>
              <a:rPr dirty="0"/>
              <a:t> </a:t>
            </a:r>
            <a:r>
              <a:rPr dirty="0" err="1"/>
              <a:t>dello</a:t>
            </a:r>
            <a:r>
              <a:rPr dirty="0"/>
              <a:t> Human Resource Management.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Analizzare</a:t>
            </a:r>
            <a:r>
              <a:rPr dirty="0"/>
              <a:t> </a:t>
            </a:r>
            <a:r>
              <a:rPr dirty="0" err="1"/>
              <a:t>l’impatto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digital transformation sui </a:t>
            </a:r>
            <a:r>
              <a:rPr dirty="0" err="1"/>
              <a:t>modelli</a:t>
            </a:r>
            <a:r>
              <a:rPr dirty="0"/>
              <a:t> </a:t>
            </a:r>
            <a:r>
              <a:rPr dirty="0" err="1"/>
              <a:t>organizzativi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Identificare</a:t>
            </a:r>
            <a:r>
              <a:rPr dirty="0"/>
              <a:t> le </a:t>
            </a:r>
            <a:r>
              <a:rPr dirty="0" err="1"/>
              <a:t>nuove</a:t>
            </a:r>
            <a:r>
              <a:rPr dirty="0"/>
              <a:t> </a:t>
            </a:r>
            <a:r>
              <a:rPr dirty="0" err="1"/>
              <a:t>competenze</a:t>
            </a:r>
            <a:r>
              <a:rPr dirty="0"/>
              <a:t> </a:t>
            </a:r>
            <a:r>
              <a:rPr dirty="0" err="1"/>
              <a:t>richieste</a:t>
            </a:r>
            <a:r>
              <a:rPr dirty="0"/>
              <a:t> ai </a:t>
            </a:r>
            <a:r>
              <a:rPr dirty="0" err="1"/>
              <a:t>professionisti</a:t>
            </a:r>
            <a:r>
              <a:rPr dirty="0"/>
              <a:t> HR.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 err="1"/>
              <a:t>Riconoscere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cambiamenti</a:t>
            </a:r>
            <a:r>
              <a:rPr dirty="0"/>
              <a:t> </a:t>
            </a:r>
            <a:r>
              <a:rPr dirty="0" err="1"/>
              <a:t>sociologici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rapporto</a:t>
            </a:r>
            <a:r>
              <a:rPr dirty="0"/>
              <a:t> persona–</a:t>
            </a:r>
            <a:r>
              <a:rPr dirty="0" err="1"/>
              <a:t>tecnologia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Castells M. (2009), Comunicazione e potere.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De Masi D. (2021), Smart Working.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Marler J., Fisher S. (2013), Human Resource Management Review.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 Z. (2002), Modernità liquida.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 R. (1999), L’uomo flessibile.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6523" y="457200"/>
            <a:ext cx="864459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/>
              <a:t>Dalla </a:t>
            </a:r>
            <a:r>
              <a:rPr dirty="0" err="1"/>
              <a:t>gestione</a:t>
            </a:r>
            <a:r>
              <a:rPr dirty="0"/>
              <a:t> del </a:t>
            </a:r>
            <a:r>
              <a:rPr dirty="0" err="1"/>
              <a:t>personale</a:t>
            </a:r>
            <a:r>
              <a:rPr dirty="0"/>
              <a:t> </a:t>
            </a:r>
            <a:r>
              <a:rPr dirty="0" err="1"/>
              <a:t>all’HR</a:t>
            </a:r>
            <a:r>
              <a:rPr dirty="0"/>
              <a:t> </a:t>
            </a:r>
            <a:r>
              <a:rPr dirty="0" err="1"/>
              <a:t>strategico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539262" y="1645920"/>
            <a:ext cx="8077200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Anni ’50–’70 → </a:t>
            </a:r>
            <a:r>
              <a:rPr dirty="0" err="1"/>
              <a:t>Gestione</a:t>
            </a:r>
            <a:r>
              <a:rPr dirty="0"/>
              <a:t> </a:t>
            </a:r>
            <a:r>
              <a:rPr dirty="0" err="1"/>
              <a:t>amministrativa</a:t>
            </a:r>
            <a:r>
              <a:rPr dirty="0"/>
              <a:t>: </a:t>
            </a:r>
            <a:r>
              <a:rPr dirty="0" err="1"/>
              <a:t>controllo</a:t>
            </a:r>
            <a:r>
              <a:rPr dirty="0"/>
              <a:t> e </a:t>
            </a:r>
            <a:r>
              <a:rPr dirty="0" err="1"/>
              <a:t>burocrazia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Anni ’80–’90 → HRM </a:t>
            </a:r>
            <a:r>
              <a:rPr dirty="0" err="1"/>
              <a:t>strategico</a:t>
            </a:r>
            <a:r>
              <a:rPr dirty="0"/>
              <a:t>: </a:t>
            </a:r>
            <a:r>
              <a:rPr dirty="0" err="1"/>
              <a:t>motivazione</a:t>
            </a:r>
            <a:r>
              <a:rPr dirty="0"/>
              <a:t>, </a:t>
            </a:r>
            <a:r>
              <a:rPr dirty="0" err="1"/>
              <a:t>formazione</a:t>
            </a:r>
            <a:r>
              <a:rPr dirty="0"/>
              <a:t>, </a:t>
            </a:r>
            <a:r>
              <a:rPr dirty="0" err="1"/>
              <a:t>cultura</a:t>
            </a:r>
            <a:r>
              <a:rPr dirty="0"/>
              <a:t> </a:t>
            </a:r>
            <a:r>
              <a:rPr dirty="0" err="1"/>
              <a:t>aziendale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2000–</a:t>
            </a:r>
            <a:r>
              <a:rPr dirty="0" err="1"/>
              <a:t>oggi</a:t>
            </a:r>
            <a:r>
              <a:rPr dirty="0"/>
              <a:t> → Digital HR: </a:t>
            </a:r>
            <a:r>
              <a:rPr dirty="0" err="1"/>
              <a:t>dati</a:t>
            </a:r>
            <a:r>
              <a:rPr dirty="0"/>
              <a:t>, </a:t>
            </a:r>
            <a:r>
              <a:rPr dirty="0" err="1"/>
              <a:t>persone</a:t>
            </a:r>
            <a:r>
              <a:rPr dirty="0"/>
              <a:t>, </a:t>
            </a:r>
            <a:r>
              <a:rPr dirty="0" err="1"/>
              <a:t>esperienze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💡 'L’HR non </a:t>
            </a:r>
            <a:r>
              <a:rPr dirty="0" err="1"/>
              <a:t>gestisce</a:t>
            </a:r>
            <a:r>
              <a:rPr dirty="0"/>
              <a:t> </a:t>
            </a:r>
            <a:r>
              <a:rPr dirty="0" err="1"/>
              <a:t>persone</a:t>
            </a:r>
            <a:r>
              <a:rPr dirty="0"/>
              <a:t>: genera </a:t>
            </a:r>
            <a:r>
              <a:rPr dirty="0" err="1"/>
              <a:t>significati</a:t>
            </a:r>
            <a:r>
              <a:rPr dirty="0"/>
              <a:t>.'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L’impatto della digitalizzazione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2913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Automazione</a:t>
            </a:r>
            <a:r>
              <a:rPr dirty="0"/>
              <a:t> e HR analytics.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Smart working e </a:t>
            </a:r>
            <a:r>
              <a:rPr dirty="0" err="1"/>
              <a:t>flessibilità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Cultura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collaborazione</a:t>
            </a:r>
            <a:r>
              <a:rPr dirty="0"/>
              <a:t> online.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• </a:t>
            </a:r>
            <a:r>
              <a:rPr dirty="0" err="1"/>
              <a:t>Nuove</a:t>
            </a:r>
            <a:r>
              <a:rPr dirty="0"/>
              <a:t> </a:t>
            </a:r>
            <a:r>
              <a:rPr dirty="0" err="1"/>
              <a:t>competenze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e soft skill.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💬 </a:t>
            </a:r>
            <a:r>
              <a:rPr dirty="0" err="1"/>
              <a:t>Domanda</a:t>
            </a:r>
            <a:r>
              <a:rPr dirty="0"/>
              <a:t> </a:t>
            </a:r>
            <a:r>
              <a:rPr dirty="0" err="1"/>
              <a:t>stimolo</a:t>
            </a:r>
            <a:r>
              <a:rPr dirty="0"/>
              <a:t>: la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migliora</a:t>
            </a:r>
            <a:r>
              <a:rPr dirty="0"/>
              <a:t> o </a:t>
            </a:r>
            <a:r>
              <a:rPr dirty="0" err="1"/>
              <a:t>impoverisce</a:t>
            </a:r>
            <a:r>
              <a:rPr dirty="0"/>
              <a:t> il </a:t>
            </a:r>
            <a:r>
              <a:rPr dirty="0" err="1"/>
              <a:t>lavoro</a:t>
            </a:r>
            <a:r>
              <a:rPr dirty="0"/>
              <a:t> </a:t>
            </a:r>
            <a:r>
              <a:rPr dirty="0" err="1"/>
              <a:t>umano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Dal controllo alla fiducia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Modello tradizionale → controllo e presenza.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Modello digitale → fiducia e risultati.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Comunicazione verticale → comunicazione reticolare.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Valutazione annuale → feedback continuo.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Formazione in aula → digital learning on demand.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Sociologia del lavoro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Beck: rischio e individualizzazione del lavoro.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Bauman: precarietà e flessibilità esistenziale.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Castells: società in rete e potere dell’informazione.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Sennett: perdita di coerenza nel capitalismo flessibile.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📚 La digitalizzazione ridefinisce identità, potere e appartenenza.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HR nel pubblico e nel privato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Pubblico → digitalizzazione amministrativa, open data, trasparenza.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Privato → automazione HR, gamification, welfare digitale.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Entrambi → formazione continua, leadership distribuita, benessere.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📊 Caso di studio: INPS Digital Transformation Plan (2021–2025).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 nuove competenze HR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Data literacy e analytics.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Empatia digitale e soft skill relazionali.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Innovazione e change management.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Etica e sostenibilità del lavoro digitale.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• Employer branding e reputazione online.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14446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Sintesi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L’HRM evolve da funzione amministrativa a funzione strategica.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La tecnologia modifica ruoli, relazioni e identità lavorative.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La sfida è mantenere l’umanità al centro del lavoro digitale.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t>✅ Il futuro dell’HR è Human + Tech.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4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Citazione finale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908" y="1645920"/>
            <a:ext cx="8428892" cy="151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r>
              <a:rPr dirty="0"/>
              <a:t>💬 'Il </a:t>
            </a:r>
            <a:r>
              <a:rPr dirty="0" err="1"/>
              <a:t>compito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tecnologia</a:t>
            </a:r>
            <a:r>
              <a:rPr dirty="0"/>
              <a:t> </a:t>
            </a:r>
            <a:r>
              <a:rPr dirty="0" err="1"/>
              <a:t>è</a:t>
            </a:r>
            <a:r>
              <a:rPr dirty="0"/>
              <a:t> </a:t>
            </a:r>
            <a:r>
              <a:rPr dirty="0" err="1"/>
              <a:t>restituire</a:t>
            </a:r>
            <a:r>
              <a:rPr dirty="0"/>
              <a:t> tempo </a:t>
            </a:r>
            <a:r>
              <a:rPr dirty="0" err="1"/>
              <a:t>all’uomo</a:t>
            </a:r>
            <a:r>
              <a:rPr dirty="0"/>
              <a:t>, non </a:t>
            </a:r>
            <a:r>
              <a:rPr dirty="0" err="1"/>
              <a:t>sottrarglielo</a:t>
            </a:r>
            <a:r>
              <a:rPr dirty="0"/>
              <a:t>.'</a:t>
            </a:r>
          </a:p>
          <a:p>
            <a:pPr>
              <a:spcAft>
                <a:spcPts val="1000"/>
              </a:spcAft>
              <a:defRPr sz="2200">
                <a:solidFill>
                  <a:srgbClr val="F0FAFA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421</Words>
  <Application>Microsoft Macintosh PowerPoint</Application>
  <PresentationFormat>Presentazione su schermo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2025-10-16T10:33:18Z</dcterms:modified>
  <cp:category/>
</cp:coreProperties>
</file>