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350" r:id="rId3"/>
    <p:sldId id="363" r:id="rId4"/>
    <p:sldId id="359" r:id="rId5"/>
    <p:sldId id="360" r:id="rId6"/>
    <p:sldId id="361" r:id="rId7"/>
    <p:sldId id="362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1B93"/>
    <a:srgbClr val="8089FF"/>
    <a:srgbClr val="424242"/>
    <a:srgbClr val="712178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64"/>
    <p:restoredTop sz="94146"/>
  </p:normalViewPr>
  <p:slideViewPr>
    <p:cSldViewPr snapToGrid="0">
      <p:cViewPr varScale="1">
        <p:scale>
          <a:sx n="103" d="100"/>
          <a:sy n="103" d="100"/>
        </p:scale>
        <p:origin x="192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it-IT" sz="5400" b="1" dirty="0">
                <a:solidFill>
                  <a:srgbClr val="521B93"/>
                </a:solidFill>
              </a:rPr>
            </a:br>
            <a:br>
              <a:rPr lang="it-IT" sz="5400" b="1" dirty="0">
                <a:solidFill>
                  <a:srgbClr val="521B93"/>
                </a:solidFill>
              </a:rPr>
            </a:br>
            <a:br>
              <a:rPr lang="it-IT" sz="5400" b="1" dirty="0">
                <a:solidFill>
                  <a:srgbClr val="521B93"/>
                </a:solidFill>
              </a:rPr>
            </a:br>
            <a:br>
              <a:rPr lang="it-IT" sz="5400" b="1" dirty="0">
                <a:solidFill>
                  <a:srgbClr val="521B93"/>
                </a:solidFill>
              </a:rPr>
            </a:br>
            <a:r>
              <a:rPr lang="it-IT" sz="5400" b="1" dirty="0">
                <a:solidFill>
                  <a:srgbClr val="521B93"/>
                </a:solidFill>
              </a:rPr>
              <a:t>1.2. </a:t>
            </a:r>
            <a:r>
              <a:rPr lang="it-IT" sz="5400" dirty="0">
                <a:solidFill>
                  <a:srgbClr val="521B9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Pensare il </a:t>
            </a:r>
            <a:r>
              <a:rPr lang="it-IT" sz="5400">
                <a:solidFill>
                  <a:srgbClr val="521B9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tempo presente</a:t>
            </a:r>
            <a:endParaRPr lang="it-IT" sz="5400" b="1" dirty="0">
              <a:solidFill>
                <a:srgbClr val="521B9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del tempo presente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2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 presente &gt;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AutoNum type="alphaLcPeriod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1945?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AutoNum type="alphaLcPeriod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1989?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presentismo</a:t>
            </a:r>
          </a:p>
        </p:txBody>
      </p:sp>
    </p:spTree>
    <p:extLst>
      <p:ext uri="{BB962C8B-B14F-4D97-AF65-F5344CB8AC3E}">
        <p14:creationId xmlns:p14="http://schemas.microsoft.com/office/powerpoint/2010/main" val="2870664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REGIME DI STORICITA’: il rapporto che ogni presente intreccia con il suo passato e il suo futuro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campo di esperienza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orizzonte di attesa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it-IT" sz="1800" dirty="0">
              <a:solidFill>
                <a:srgbClr val="521B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sz="1800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Lucien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Febvre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sz="1800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Reinhart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Koselleck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521B93"/>
              </a:buClr>
              <a:buFont typeface="Wingdings" pitchFamily="2" charset="2"/>
              <a:buChar char="q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Marshall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Sahlins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it-IT" sz="2800" i="1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percezione</a:t>
            </a:r>
            <a:r>
              <a:rPr lang="it-IT" sz="2800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del tempo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it-IT" sz="2800" i="1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possibilità</a:t>
            </a:r>
            <a:r>
              <a:rPr lang="it-IT" sz="2800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del tempo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it-IT" sz="2800" dirty="0">
              <a:solidFill>
                <a:srgbClr val="521B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modalità di relazione con la storia (che dialoga, ma anche confligge, con la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cronosofia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CCF5057-EEFF-91D7-B806-18FA642A0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Regimi di storicità</a:t>
            </a:r>
          </a:p>
        </p:txBody>
      </p:sp>
    </p:spTree>
    <p:extLst>
      <p:ext uri="{BB962C8B-B14F-4D97-AF65-F5344CB8AC3E}">
        <p14:creationId xmlns:p14="http://schemas.microsoft.com/office/powerpoint/2010/main" val="1551220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342900" indent="-342900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regime «passatista» (</a:t>
            </a:r>
            <a:r>
              <a:rPr lang="it-IT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historia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vitae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* In </a:t>
            </a:r>
            <a:r>
              <a:rPr lang="it-IT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Chronos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il regime passatista viene suddiviso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in: a. Antichità; b. Cristianesimo (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salvezza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AutoNum type="arabicPeriod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regime «futurista» (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magnifiche sorti e progressive &gt; il tempo del progresso/progetto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AutoNum type="arabicPeriod" startAt="2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AutoNum type="arabicPeriod" startAt="2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regime «presentista»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(crisi del futuro, dominio del presente)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 marL="514350" indent="-514350">
              <a:buAutoNum type="alphaLcPeriod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nascita di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Chronos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Kairos,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Krisis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eriod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funzionamento del regime di storicità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«tempo storico» (gli eventi) in cui «funziona»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passaggio tra i differenti regimi di storicità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crisi/le brecce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tempo)</a:t>
            </a:r>
          </a:p>
        </p:txBody>
      </p:sp>
    </p:spTree>
    <p:extLst>
      <p:ext uri="{BB962C8B-B14F-4D97-AF65-F5344CB8AC3E}">
        <p14:creationId xmlns:p14="http://schemas.microsoft.com/office/powerpoint/2010/main" val="3548945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25374-9B19-6D62-6252-B04113BB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Chronos</a:t>
            </a:r>
            <a:r>
              <a:rPr lang="it-IT" sz="36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Kairos, </a:t>
            </a:r>
            <a:r>
              <a:rPr lang="it-IT" sz="3600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Krisis</a:t>
            </a:r>
            <a:endParaRPr lang="it-IT" sz="3600" dirty="0">
              <a:solidFill>
                <a:srgbClr val="808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 </a:t>
            </a:r>
            <a:r>
              <a:rPr lang="it-IT" sz="1800" b="1" i="1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occidentale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[nascita del]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b="1" i="1" dirty="0">
              <a:solidFill>
                <a:srgbClr val="521B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b="1" i="1" dirty="0" err="1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Chronos</a:t>
            </a:r>
            <a:r>
              <a:rPr lang="it-IT" sz="1800" b="1" i="1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tempo quantitativo, misurabile, sequenziale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ordine, durata, continuità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b="1" i="1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Kairos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tempo qualitativo, dell’«occasione» o dell’«evento»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interruzione, momento, svolta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b="1" i="1" dirty="0" err="1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Krisis</a:t>
            </a:r>
            <a:endParaRPr lang="it-IT" sz="1800" b="1" i="1" dirty="0">
              <a:solidFill>
                <a:srgbClr val="521B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tempo del «giudizio» o della «decisione»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soglia, mutamento, prima e dopo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Interazione (diversa) tra i tre tempi: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eriod"/>
            </a:pP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Chronos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ritmo «regolare» della vita e della storia</a:t>
            </a:r>
          </a:p>
          <a:p>
            <a:pPr marL="514350" indent="-514350">
              <a:buAutoNum type="alphaLcPeriod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eriod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Kairos: l’evento (rivelazione/rivoluzione)</a:t>
            </a:r>
          </a:p>
          <a:p>
            <a:pPr marL="514350" indent="-514350">
              <a:buAutoNum type="alphaLcPeriod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eriod"/>
            </a:pP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Krisis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 storia cambia direzione</a:t>
            </a:r>
          </a:p>
        </p:txBody>
      </p:sp>
    </p:spTree>
    <p:extLst>
      <p:ext uri="{BB962C8B-B14F-4D97-AF65-F5344CB8AC3E}">
        <p14:creationId xmlns:p14="http://schemas.microsoft.com/office/powerpoint/2010/main" val="1582194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(Passatismo)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Antichità classica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equilibrio tra Kronos e Kairos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Cristianesimo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Kairos (la salvezza) in posizione dominante e orientante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Chronos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Modernità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Chronos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(il progresso) in posizione dominante e organizzante Kairos e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Krisis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Crisi di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Chronos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prevalenza di Kairos (istantaneità) e di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Krisis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(perpetua)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«Viviamo in un tempo che non sappiamo più misurare»</a:t>
            </a:r>
          </a:p>
          <a:p>
            <a:pPr marL="0" indent="0"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</a:t>
            </a:r>
          </a:p>
          <a:p>
            <a:pPr marL="0" indent="0">
              <a:buNone/>
            </a:pPr>
            <a:r>
              <a:rPr lang="it-IT" sz="18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Antropocene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tempo planetario, «collettivo», che mette in crisi ogni misura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(il tempo umano si intreccia col il tempo della terra)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accelerazione e simultaneità dissolvono la linearità del tempo</a:t>
            </a:r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futuro inaccessibile (e/o minaccioso)</a:t>
            </a:r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riduzione del passato a </a:t>
            </a:r>
            <a:r>
              <a:rPr lang="it-IT" sz="18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e/o </a:t>
            </a:r>
            <a:r>
              <a:rPr lang="it-IT" sz="18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patrimonio</a:t>
            </a:r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scala temporale geologica </a:t>
            </a:r>
          </a:p>
        </p:txBody>
      </p:sp>
    </p:spTree>
    <p:extLst>
      <p:ext uri="{BB962C8B-B14F-4D97-AF65-F5344CB8AC3E}">
        <p14:creationId xmlns:p14="http://schemas.microsoft.com/office/powerpoint/2010/main" val="3265213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9" y="267757"/>
            <a:ext cx="11269133" cy="6302375"/>
          </a:xfrm>
          <a:ln w="19050"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Nei primi tre capitoli, abbiamo seguito </a:t>
            </a:r>
            <a:r>
              <a:rPr lang="it-IT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formazione, l’espansione e il trionfo del regime di storicità cristiano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vale a dire </a:t>
            </a:r>
            <a:r>
              <a:rPr lang="it-IT" sz="1900" b="1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modi in cui Kairos e </a:t>
            </a:r>
            <a:r>
              <a:rPr lang="it-IT" sz="1900" b="1" dirty="0" err="1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Krisis</a:t>
            </a:r>
            <a:r>
              <a:rPr lang="it-IT" sz="1900" b="1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hanno penetrato, identificato, governato e limitato </a:t>
            </a:r>
            <a:r>
              <a:rPr lang="it-IT" sz="1900" b="1" dirty="0" err="1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Chronos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Con il quarto capitolo, abbiamo prestato attenzione alle </a:t>
            </a:r>
            <a:r>
              <a:rPr lang="it-IT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dissonanze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alle </a:t>
            </a:r>
            <a:r>
              <a:rPr lang="it-IT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fenditure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alcune delle quali potenzialmente rovinose, che sono apparse nell’ordine cristiano del tempo. Inizia un’oscillazione. Rendere conto di </a:t>
            </a:r>
            <a:r>
              <a:rPr lang="it-IT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Chronos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diventa </a:t>
            </a:r>
            <a:r>
              <a:rPr lang="it-IT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piú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difficile, proprio quando la conquista del tempo sembra compiersi, con </a:t>
            </a:r>
            <a:r>
              <a:rPr lang="it-IT" sz="19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datazione per anni prima e dopo Cristo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L’Incarnazione è riconosciuta come il perno del tempo </a:t>
            </a:r>
            <a:r>
              <a:rPr lang="it-IT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chronos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del tempo kairos o, piuttosto, lo è da sempre e per sempre. Contro i dubbi e le contestazioni, due sentinelle, una papista e l’altra fieramente anti-papista, hanno ancora difeso risolutamente il quadro biblico e l’orizzonte cristiano del tempo. Si poteva essere newtoniani e sostenere la veracità del Libro di Daniele, mentre </a:t>
            </a:r>
            <a:r>
              <a:rPr lang="it-IT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Bossuet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poteva storicizzare l’Apocalisse di Giovanni, pur conservandole la sua apertura profetica. “orizzonte cristiano del tempo. Si poteva essere newtoniani e sostenere la veracità del Libro di Daniele, mentre </a:t>
            </a:r>
            <a:r>
              <a:rPr lang="it-IT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Bossuet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poteva storicizzare l’Apocalisse di Giovanni, pur conservandole la sua apertura profetica.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(...)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quanto riguarda il tempo, la grande trasformazione che ha condotto all’emergere del tempo moderno presuppone </a:t>
            </a:r>
            <a:r>
              <a:rPr lang="it-IT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smantellamento del regime di storicità cristiano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Questo non significa affatto la sua scomparsa. Al contrario. Le categorie di </a:t>
            </a:r>
            <a:r>
              <a:rPr lang="it-IT" sz="19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secolarizzazione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di </a:t>
            </a:r>
            <a:r>
              <a:rPr lang="it-IT" sz="19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laicizzazione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cui disponiamo, e che sono state diffusamente utilizzate, sono troppo ampie e vaghe per cogliere il passaggio da un regime all’altro; questo, infatti, non avviene in un solo giorno e, inoltre, richiede la convergenza di svariati fattori politici, sociali, economici, culturali. Ma il risultato netto è che </a:t>
            </a:r>
            <a:r>
              <a:rPr lang="it-IT" sz="1900" b="1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presentismo apocalittico delle origini si sostituisce impercettibilmente il futurismo del regime moderno di storicità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0861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5105</TotalTime>
  <Words>760</Words>
  <Application>Microsoft Macintosh PowerPoint</Application>
  <PresentationFormat>Widescreen</PresentationFormat>
  <Paragraphs>79</Paragraphs>
  <Slides>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Times New Roman</vt:lpstr>
      <vt:lpstr>Wingdings</vt:lpstr>
      <vt:lpstr>Tema di Office</vt:lpstr>
      <vt:lpstr>    1.2. Pensare il tempo presente</vt:lpstr>
      <vt:lpstr>Presentazione standard di PowerPoint</vt:lpstr>
      <vt:lpstr>Regimi di storicità</vt:lpstr>
      <vt:lpstr>Presentazione standard di PowerPoint</vt:lpstr>
      <vt:lpstr>Chronos, Kairos, Krisis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97</cp:revision>
  <dcterms:created xsi:type="dcterms:W3CDTF">2025-05-28T06:59:09Z</dcterms:created>
  <dcterms:modified xsi:type="dcterms:W3CDTF">2025-11-04T15:56:40Z</dcterms:modified>
</cp:coreProperties>
</file>