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1"/>
  </p:notesMasterIdLst>
  <p:sldIdLst>
    <p:sldId id="256" r:id="rId2"/>
    <p:sldId id="355" r:id="rId3"/>
    <p:sldId id="356" r:id="rId4"/>
    <p:sldId id="357" r:id="rId5"/>
    <p:sldId id="263" r:id="rId6"/>
    <p:sldId id="264" r:id="rId7"/>
    <p:sldId id="361" r:id="rId8"/>
    <p:sldId id="362" r:id="rId9"/>
    <p:sldId id="31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53D20F-D6B7-42EE-92AC-4292742C5949}" type="doc">
      <dgm:prSet loTypeId="urn:microsoft.com/office/officeart/2005/8/layout/cycle4" loCatId="cycle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25AD06E0-229F-4B5F-BCB7-0500331C8E99}">
      <dgm:prSet phldrT="[Testo]"/>
      <dgm:spPr/>
      <dgm:t>
        <a:bodyPr/>
        <a:lstStyle/>
        <a:p>
          <a:pPr algn="l"/>
          <a:r>
            <a:rPr lang="it-IT" dirty="0"/>
            <a:t>Sottosistema della produzione</a:t>
          </a:r>
        </a:p>
      </dgm:t>
    </dgm:pt>
    <dgm:pt modelId="{34C4FC5E-6E67-4741-9B58-B9A7D21BD85B}" type="parTrans" cxnId="{88E28700-B6AC-4547-A471-721C93E4674E}">
      <dgm:prSet/>
      <dgm:spPr/>
      <dgm:t>
        <a:bodyPr/>
        <a:lstStyle/>
        <a:p>
          <a:endParaRPr lang="it-IT"/>
        </a:p>
      </dgm:t>
    </dgm:pt>
    <dgm:pt modelId="{2591F745-5B51-4EB4-9346-BC487C2B637D}" type="sibTrans" cxnId="{88E28700-B6AC-4547-A471-721C93E4674E}">
      <dgm:prSet/>
      <dgm:spPr/>
      <dgm:t>
        <a:bodyPr/>
        <a:lstStyle/>
        <a:p>
          <a:endParaRPr lang="it-IT"/>
        </a:p>
      </dgm:t>
    </dgm:pt>
    <dgm:pt modelId="{81BE7257-6343-45E8-92B4-86DC8458F9C0}">
      <dgm:prSet phldrT="[Testo]"/>
      <dgm:spPr/>
      <dgm:t>
        <a:bodyPr/>
        <a:lstStyle/>
        <a:p>
          <a:pPr algn="r"/>
          <a:r>
            <a:rPr lang="it-IT" dirty="0"/>
            <a:t>Sottosistema del management</a:t>
          </a:r>
        </a:p>
      </dgm:t>
    </dgm:pt>
    <dgm:pt modelId="{3F519BF6-D014-4400-B0D4-34CA214211F0}" type="parTrans" cxnId="{6DAFD3A9-E7E5-4097-8A7F-F23A9C96E065}">
      <dgm:prSet/>
      <dgm:spPr/>
      <dgm:t>
        <a:bodyPr/>
        <a:lstStyle/>
        <a:p>
          <a:endParaRPr lang="it-IT"/>
        </a:p>
      </dgm:t>
    </dgm:pt>
    <dgm:pt modelId="{A28271DA-FD49-496D-BFAC-C2CA3C0E7B61}" type="sibTrans" cxnId="{6DAFD3A9-E7E5-4097-8A7F-F23A9C96E065}">
      <dgm:prSet/>
      <dgm:spPr/>
      <dgm:t>
        <a:bodyPr/>
        <a:lstStyle/>
        <a:p>
          <a:endParaRPr lang="it-IT"/>
        </a:p>
      </dgm:t>
    </dgm:pt>
    <dgm:pt modelId="{9A0D8F16-25B9-4AA1-8BA1-5868F8A87F5F}">
      <dgm:prSet phldrT="[Testo]"/>
      <dgm:spPr/>
      <dgm:t>
        <a:bodyPr/>
        <a:lstStyle/>
        <a:p>
          <a:pPr algn="r"/>
          <a:r>
            <a:rPr lang="it-IT" dirty="0"/>
            <a:t>Sottosistema delle informazioni</a:t>
          </a:r>
        </a:p>
      </dgm:t>
    </dgm:pt>
    <dgm:pt modelId="{BF016DBA-7613-4E10-856A-32C6ED80521B}" type="parTrans" cxnId="{BE5BE7FD-F605-4BC7-BD83-BF1F761E8420}">
      <dgm:prSet/>
      <dgm:spPr/>
      <dgm:t>
        <a:bodyPr/>
        <a:lstStyle/>
        <a:p>
          <a:endParaRPr lang="it-IT"/>
        </a:p>
      </dgm:t>
    </dgm:pt>
    <dgm:pt modelId="{3D9F7887-B06C-4225-BD28-C2954D112AAE}" type="sibTrans" cxnId="{BE5BE7FD-F605-4BC7-BD83-BF1F761E8420}">
      <dgm:prSet/>
      <dgm:spPr/>
      <dgm:t>
        <a:bodyPr/>
        <a:lstStyle/>
        <a:p>
          <a:endParaRPr lang="it-IT"/>
        </a:p>
      </dgm:t>
    </dgm:pt>
    <dgm:pt modelId="{7148462A-03D9-4CD5-A287-08011BD4BC39}">
      <dgm:prSet phldrT="[Testo]"/>
      <dgm:spPr/>
      <dgm:t>
        <a:bodyPr/>
        <a:lstStyle/>
        <a:p>
          <a:pPr algn="l"/>
          <a:r>
            <a:rPr lang="it-IT" dirty="0"/>
            <a:t>Sottosistema delle relazioni azienda-ambiente</a:t>
          </a:r>
        </a:p>
      </dgm:t>
    </dgm:pt>
    <dgm:pt modelId="{C1A2DC5C-D402-4064-8FFE-5807B7C8AB99}" type="parTrans" cxnId="{7783846D-48CE-4A6A-AC3D-36E72AC06441}">
      <dgm:prSet/>
      <dgm:spPr/>
      <dgm:t>
        <a:bodyPr/>
        <a:lstStyle/>
        <a:p>
          <a:endParaRPr lang="it-IT"/>
        </a:p>
      </dgm:t>
    </dgm:pt>
    <dgm:pt modelId="{577D3DBF-7587-4EBB-A786-A3098FF89E5A}" type="sibTrans" cxnId="{7783846D-48CE-4A6A-AC3D-36E72AC06441}">
      <dgm:prSet/>
      <dgm:spPr/>
      <dgm:t>
        <a:bodyPr/>
        <a:lstStyle/>
        <a:p>
          <a:endParaRPr lang="it-IT"/>
        </a:p>
      </dgm:t>
    </dgm:pt>
    <dgm:pt modelId="{9FADC59C-79E1-4F9B-9BB3-E45CCB83D948}" type="pres">
      <dgm:prSet presAssocID="{7453D20F-D6B7-42EE-92AC-4292742C5949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457FDCC2-5526-488E-946A-5047A450F102}" type="pres">
      <dgm:prSet presAssocID="{7453D20F-D6B7-42EE-92AC-4292742C5949}" presName="children" presStyleCnt="0"/>
      <dgm:spPr/>
    </dgm:pt>
    <dgm:pt modelId="{5C6E7835-E56F-4A98-939A-58F807F1D5FF}" type="pres">
      <dgm:prSet presAssocID="{7453D20F-D6B7-42EE-92AC-4292742C5949}" presName="childPlaceholder" presStyleCnt="0"/>
      <dgm:spPr/>
    </dgm:pt>
    <dgm:pt modelId="{6B6F84A2-9764-430A-A659-0D9894438204}" type="pres">
      <dgm:prSet presAssocID="{7453D20F-D6B7-42EE-92AC-4292742C5949}" presName="circle" presStyleCnt="0"/>
      <dgm:spPr/>
    </dgm:pt>
    <dgm:pt modelId="{9CD9DA9E-0253-4947-A671-30765B27A5A3}" type="pres">
      <dgm:prSet presAssocID="{7453D20F-D6B7-42EE-92AC-4292742C5949}" presName="quadrant1" presStyleLbl="node1" presStyleIdx="0" presStyleCnt="4">
        <dgm:presLayoutVars>
          <dgm:chMax val="1"/>
          <dgm:bulletEnabled val="1"/>
        </dgm:presLayoutVars>
      </dgm:prSet>
      <dgm:spPr/>
    </dgm:pt>
    <dgm:pt modelId="{6E2C0689-9CB2-4516-86EC-AE3ACBB9750F}" type="pres">
      <dgm:prSet presAssocID="{7453D20F-D6B7-42EE-92AC-4292742C5949}" presName="quadrant2" presStyleLbl="node1" presStyleIdx="1" presStyleCnt="4">
        <dgm:presLayoutVars>
          <dgm:chMax val="1"/>
          <dgm:bulletEnabled val="1"/>
        </dgm:presLayoutVars>
      </dgm:prSet>
      <dgm:spPr/>
    </dgm:pt>
    <dgm:pt modelId="{EF8B4AAB-AA56-4D25-8DDD-DE4563C2CBC3}" type="pres">
      <dgm:prSet presAssocID="{7453D20F-D6B7-42EE-92AC-4292742C5949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09F6946-E4CD-45C3-87AC-10690D6957BA}" type="pres">
      <dgm:prSet presAssocID="{7453D20F-D6B7-42EE-92AC-4292742C5949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601E9A06-1E00-4B94-BACC-021733259D31}" type="pres">
      <dgm:prSet presAssocID="{7453D20F-D6B7-42EE-92AC-4292742C5949}" presName="quadrantPlaceholder" presStyleCnt="0"/>
      <dgm:spPr/>
    </dgm:pt>
    <dgm:pt modelId="{32B618CA-1737-4173-AD98-0C328E87B528}" type="pres">
      <dgm:prSet presAssocID="{7453D20F-D6B7-42EE-92AC-4292742C5949}" presName="center1" presStyleLbl="fgShp" presStyleIdx="0" presStyleCnt="2"/>
      <dgm:spPr/>
    </dgm:pt>
    <dgm:pt modelId="{47D5EA4F-B9B9-413D-87FC-7DE1F02B013C}" type="pres">
      <dgm:prSet presAssocID="{7453D20F-D6B7-42EE-92AC-4292742C5949}" presName="center2" presStyleLbl="fgShp" presStyleIdx="1" presStyleCnt="2"/>
      <dgm:spPr/>
    </dgm:pt>
  </dgm:ptLst>
  <dgm:cxnLst>
    <dgm:cxn modelId="{88E28700-B6AC-4547-A471-721C93E4674E}" srcId="{7453D20F-D6B7-42EE-92AC-4292742C5949}" destId="{25AD06E0-229F-4B5F-BCB7-0500331C8E99}" srcOrd="0" destOrd="0" parTransId="{34C4FC5E-6E67-4741-9B58-B9A7D21BD85B}" sibTransId="{2591F745-5B51-4EB4-9346-BC487C2B637D}"/>
    <dgm:cxn modelId="{5CBAB116-5658-4294-AC62-543301F964A6}" type="presOf" srcId="{7453D20F-D6B7-42EE-92AC-4292742C5949}" destId="{9FADC59C-79E1-4F9B-9BB3-E45CCB83D948}" srcOrd="0" destOrd="0" presId="urn:microsoft.com/office/officeart/2005/8/layout/cycle4"/>
    <dgm:cxn modelId="{75ED854B-ED95-44A5-A151-03354BC16F6A}" type="presOf" srcId="{9A0D8F16-25B9-4AA1-8BA1-5868F8A87F5F}" destId="{EF8B4AAB-AA56-4D25-8DDD-DE4563C2CBC3}" srcOrd="0" destOrd="0" presId="urn:microsoft.com/office/officeart/2005/8/layout/cycle4"/>
    <dgm:cxn modelId="{7783846D-48CE-4A6A-AC3D-36E72AC06441}" srcId="{7453D20F-D6B7-42EE-92AC-4292742C5949}" destId="{7148462A-03D9-4CD5-A287-08011BD4BC39}" srcOrd="3" destOrd="0" parTransId="{C1A2DC5C-D402-4064-8FFE-5807B7C8AB99}" sibTransId="{577D3DBF-7587-4EBB-A786-A3098FF89E5A}"/>
    <dgm:cxn modelId="{6DAFD3A9-E7E5-4097-8A7F-F23A9C96E065}" srcId="{7453D20F-D6B7-42EE-92AC-4292742C5949}" destId="{81BE7257-6343-45E8-92B4-86DC8458F9C0}" srcOrd="1" destOrd="0" parTransId="{3F519BF6-D014-4400-B0D4-34CA214211F0}" sibTransId="{A28271DA-FD49-496D-BFAC-C2CA3C0E7B61}"/>
    <dgm:cxn modelId="{6FAB17AB-722C-478D-8917-8DA420996EDD}" type="presOf" srcId="{7148462A-03D9-4CD5-A287-08011BD4BC39}" destId="{509F6946-E4CD-45C3-87AC-10690D6957BA}" srcOrd="0" destOrd="0" presId="urn:microsoft.com/office/officeart/2005/8/layout/cycle4"/>
    <dgm:cxn modelId="{18F4E2E6-EFC2-4F72-BAA3-24CBBE42588E}" type="presOf" srcId="{25AD06E0-229F-4B5F-BCB7-0500331C8E99}" destId="{9CD9DA9E-0253-4947-A671-30765B27A5A3}" srcOrd="0" destOrd="0" presId="urn:microsoft.com/office/officeart/2005/8/layout/cycle4"/>
    <dgm:cxn modelId="{CCD62AFA-FFA9-4D5F-B7F5-FA60AA1DC44C}" type="presOf" srcId="{81BE7257-6343-45E8-92B4-86DC8458F9C0}" destId="{6E2C0689-9CB2-4516-86EC-AE3ACBB9750F}" srcOrd="0" destOrd="0" presId="urn:microsoft.com/office/officeart/2005/8/layout/cycle4"/>
    <dgm:cxn modelId="{BE5BE7FD-F605-4BC7-BD83-BF1F761E8420}" srcId="{7453D20F-D6B7-42EE-92AC-4292742C5949}" destId="{9A0D8F16-25B9-4AA1-8BA1-5868F8A87F5F}" srcOrd="2" destOrd="0" parTransId="{BF016DBA-7613-4E10-856A-32C6ED80521B}" sibTransId="{3D9F7887-B06C-4225-BD28-C2954D112AAE}"/>
    <dgm:cxn modelId="{39A1B0D5-791B-4085-8A1D-47CBC31DD1C6}" type="presParOf" srcId="{9FADC59C-79E1-4F9B-9BB3-E45CCB83D948}" destId="{457FDCC2-5526-488E-946A-5047A450F102}" srcOrd="0" destOrd="0" presId="urn:microsoft.com/office/officeart/2005/8/layout/cycle4"/>
    <dgm:cxn modelId="{3DFC5134-A134-4FCB-ADD6-C477C3092DA2}" type="presParOf" srcId="{457FDCC2-5526-488E-946A-5047A450F102}" destId="{5C6E7835-E56F-4A98-939A-58F807F1D5FF}" srcOrd="0" destOrd="0" presId="urn:microsoft.com/office/officeart/2005/8/layout/cycle4"/>
    <dgm:cxn modelId="{809591D3-B347-4BE7-93C3-339ADA458603}" type="presParOf" srcId="{9FADC59C-79E1-4F9B-9BB3-E45CCB83D948}" destId="{6B6F84A2-9764-430A-A659-0D9894438204}" srcOrd="1" destOrd="0" presId="urn:microsoft.com/office/officeart/2005/8/layout/cycle4"/>
    <dgm:cxn modelId="{90BE8F91-5BF4-4289-A104-6D0F761781A3}" type="presParOf" srcId="{6B6F84A2-9764-430A-A659-0D9894438204}" destId="{9CD9DA9E-0253-4947-A671-30765B27A5A3}" srcOrd="0" destOrd="0" presId="urn:microsoft.com/office/officeart/2005/8/layout/cycle4"/>
    <dgm:cxn modelId="{21FC5901-6489-4ACB-BFC2-395FCD367F3E}" type="presParOf" srcId="{6B6F84A2-9764-430A-A659-0D9894438204}" destId="{6E2C0689-9CB2-4516-86EC-AE3ACBB9750F}" srcOrd="1" destOrd="0" presId="urn:microsoft.com/office/officeart/2005/8/layout/cycle4"/>
    <dgm:cxn modelId="{0B11274E-83F6-482F-BE97-44D844650F8B}" type="presParOf" srcId="{6B6F84A2-9764-430A-A659-0D9894438204}" destId="{EF8B4AAB-AA56-4D25-8DDD-DE4563C2CBC3}" srcOrd="2" destOrd="0" presId="urn:microsoft.com/office/officeart/2005/8/layout/cycle4"/>
    <dgm:cxn modelId="{A5F92CA8-3169-4CA8-81F1-07D5BE515D6F}" type="presParOf" srcId="{6B6F84A2-9764-430A-A659-0D9894438204}" destId="{509F6946-E4CD-45C3-87AC-10690D6957BA}" srcOrd="3" destOrd="0" presId="urn:microsoft.com/office/officeart/2005/8/layout/cycle4"/>
    <dgm:cxn modelId="{10AE9FEF-811B-4E8C-94B8-3F6B5F3FCC00}" type="presParOf" srcId="{6B6F84A2-9764-430A-A659-0D9894438204}" destId="{601E9A06-1E00-4B94-BACC-021733259D31}" srcOrd="4" destOrd="0" presId="urn:microsoft.com/office/officeart/2005/8/layout/cycle4"/>
    <dgm:cxn modelId="{5292E3F8-4732-4EEB-B4AD-5E9287F3E83D}" type="presParOf" srcId="{9FADC59C-79E1-4F9B-9BB3-E45CCB83D948}" destId="{32B618CA-1737-4173-AD98-0C328E87B528}" srcOrd="2" destOrd="0" presId="urn:microsoft.com/office/officeart/2005/8/layout/cycle4"/>
    <dgm:cxn modelId="{2C2CE0F1-7236-48A4-9A23-D3DCD0F1A9C4}" type="presParOf" srcId="{9FADC59C-79E1-4F9B-9BB3-E45CCB83D948}" destId="{47D5EA4F-B9B9-413D-87FC-7DE1F02B013C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ACC466-55C3-43CB-8869-AE9B749E17BB}" type="doc">
      <dgm:prSet loTypeId="urn:microsoft.com/office/officeart/2005/8/layout/radial5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5FE0601-C3D0-45FD-A4C6-59856F60467E}">
      <dgm:prSet phldrT="[Testo]"/>
      <dgm:spPr/>
      <dgm:t>
        <a:bodyPr/>
        <a:lstStyle/>
        <a:p>
          <a:r>
            <a:rPr lang="it-IT" dirty="0"/>
            <a:t>Sottosistema del denaro</a:t>
          </a:r>
        </a:p>
      </dgm:t>
    </dgm:pt>
    <dgm:pt modelId="{A989AAA1-A028-41B1-9149-011E59CA5253}" type="parTrans" cxnId="{217ED210-3E21-457B-B48D-E08FCF3CDC77}">
      <dgm:prSet/>
      <dgm:spPr/>
      <dgm:t>
        <a:bodyPr/>
        <a:lstStyle/>
        <a:p>
          <a:endParaRPr lang="it-IT"/>
        </a:p>
      </dgm:t>
    </dgm:pt>
    <dgm:pt modelId="{7E0C4073-95AD-4042-BA6D-77ECC7133FEB}" type="sibTrans" cxnId="{217ED210-3E21-457B-B48D-E08FCF3CDC77}">
      <dgm:prSet/>
      <dgm:spPr/>
      <dgm:t>
        <a:bodyPr/>
        <a:lstStyle/>
        <a:p>
          <a:endParaRPr lang="it-IT"/>
        </a:p>
      </dgm:t>
    </dgm:pt>
    <dgm:pt modelId="{0242FB9B-95FA-4192-B1BB-746F6A43C731}">
      <dgm:prSet phldrT="[Testo]"/>
      <dgm:spPr/>
      <dgm:t>
        <a:bodyPr/>
        <a:lstStyle/>
        <a:p>
          <a:r>
            <a:rPr lang="it-IT" dirty="0"/>
            <a:t>Sottosistema degli impianti e dei fattori pluriennali</a:t>
          </a:r>
        </a:p>
      </dgm:t>
    </dgm:pt>
    <dgm:pt modelId="{49A7B766-5481-49F9-967A-3BEC18784F95}" type="parTrans" cxnId="{893B75AF-1C49-4855-BB62-FCA4830E04FA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it-IT"/>
        </a:p>
      </dgm:t>
    </dgm:pt>
    <dgm:pt modelId="{428B0739-C43C-4847-A658-A9593A7E487E}" type="sibTrans" cxnId="{893B75AF-1C49-4855-BB62-FCA4830E04FA}">
      <dgm:prSet/>
      <dgm:spPr/>
      <dgm:t>
        <a:bodyPr/>
        <a:lstStyle/>
        <a:p>
          <a:endParaRPr lang="it-IT"/>
        </a:p>
      </dgm:t>
    </dgm:pt>
    <dgm:pt modelId="{A2AEB310-1187-4A01-8269-DEB65A3913BE}">
      <dgm:prSet phldrT="[Testo]"/>
      <dgm:spPr/>
      <dgm:t>
        <a:bodyPr/>
        <a:lstStyle/>
        <a:p>
          <a:r>
            <a:rPr lang="it-IT" dirty="0"/>
            <a:t>Sottosistema dei prodotti e servizi di output</a:t>
          </a:r>
        </a:p>
      </dgm:t>
    </dgm:pt>
    <dgm:pt modelId="{11021B5F-62E8-49A4-9B1F-D3250E6DDCA1}" type="parTrans" cxnId="{877609BB-6DC8-4DD3-A9FF-D7F56FAD56E9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it-IT"/>
        </a:p>
      </dgm:t>
    </dgm:pt>
    <dgm:pt modelId="{D98F07AF-827E-452D-9E81-1D8227B3E525}" type="sibTrans" cxnId="{877609BB-6DC8-4DD3-A9FF-D7F56FAD56E9}">
      <dgm:prSet/>
      <dgm:spPr/>
      <dgm:t>
        <a:bodyPr/>
        <a:lstStyle/>
        <a:p>
          <a:endParaRPr lang="it-IT"/>
        </a:p>
      </dgm:t>
    </dgm:pt>
    <dgm:pt modelId="{BB9E3D0E-1C8B-473E-BFE4-0119CF6FE902}">
      <dgm:prSet phldrT="[Testo]"/>
      <dgm:spPr/>
      <dgm:t>
        <a:bodyPr/>
        <a:lstStyle/>
        <a:p>
          <a:r>
            <a:rPr lang="it-IT" dirty="0"/>
            <a:t>Sottosistema delle risorse umane</a:t>
          </a:r>
        </a:p>
      </dgm:t>
    </dgm:pt>
    <dgm:pt modelId="{263A0C03-21E2-427F-B8C2-1D1FA932FD88}" type="parTrans" cxnId="{32E6AC6E-683D-41D3-BB57-E3FC34416736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it-IT"/>
        </a:p>
      </dgm:t>
    </dgm:pt>
    <dgm:pt modelId="{B6D5B1BD-922D-4817-8CEB-A2BD6F33EE27}" type="sibTrans" cxnId="{32E6AC6E-683D-41D3-BB57-E3FC34416736}">
      <dgm:prSet/>
      <dgm:spPr/>
      <dgm:t>
        <a:bodyPr/>
        <a:lstStyle/>
        <a:p>
          <a:endParaRPr lang="it-IT"/>
        </a:p>
      </dgm:t>
    </dgm:pt>
    <dgm:pt modelId="{8F4B42E8-F8A8-4265-948A-9B72CD71E528}">
      <dgm:prSet phldrT="[Testo]"/>
      <dgm:spPr/>
      <dgm:t>
        <a:bodyPr/>
        <a:lstStyle/>
        <a:p>
          <a:r>
            <a:rPr lang="it-IT" dirty="0"/>
            <a:t>Sottosistema dei materiali e dei servizi di input</a:t>
          </a:r>
        </a:p>
      </dgm:t>
    </dgm:pt>
    <dgm:pt modelId="{7C1CC383-0731-4FD2-9E34-653A3CBC089C}" type="parTrans" cxnId="{78CCA1CE-8349-4BED-8B57-E08170913990}">
      <dgm:prSet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endParaRPr lang="it-IT"/>
        </a:p>
      </dgm:t>
    </dgm:pt>
    <dgm:pt modelId="{D77B8521-344F-4672-8EEC-897DA31D7FA6}" type="sibTrans" cxnId="{78CCA1CE-8349-4BED-8B57-E08170913990}">
      <dgm:prSet/>
      <dgm:spPr/>
      <dgm:t>
        <a:bodyPr/>
        <a:lstStyle/>
        <a:p>
          <a:endParaRPr lang="it-IT"/>
        </a:p>
      </dgm:t>
    </dgm:pt>
    <dgm:pt modelId="{00BFA6DA-75FF-4EAE-AAAF-09FA1756DFC2}" type="pres">
      <dgm:prSet presAssocID="{B4ACC466-55C3-43CB-8869-AE9B749E17BB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CDA3492-1467-4763-AFDC-46B03091827D}" type="pres">
      <dgm:prSet presAssocID="{F5FE0601-C3D0-45FD-A4C6-59856F60467E}" presName="centerShape" presStyleLbl="node0" presStyleIdx="0" presStyleCnt="1"/>
      <dgm:spPr/>
    </dgm:pt>
    <dgm:pt modelId="{6F91A686-21CB-4F2E-BD99-CFD93FF077FF}" type="pres">
      <dgm:prSet presAssocID="{49A7B766-5481-49F9-967A-3BEC18784F95}" presName="parTrans" presStyleLbl="sibTrans2D1" presStyleIdx="0" presStyleCnt="4"/>
      <dgm:spPr/>
    </dgm:pt>
    <dgm:pt modelId="{CD93048E-8DCF-46F1-91E2-86149CB2C404}" type="pres">
      <dgm:prSet presAssocID="{49A7B766-5481-49F9-967A-3BEC18784F95}" presName="connectorText" presStyleLbl="sibTrans2D1" presStyleIdx="0" presStyleCnt="4"/>
      <dgm:spPr/>
    </dgm:pt>
    <dgm:pt modelId="{CACA512B-47D3-40FA-B8E1-8A9D06DC0815}" type="pres">
      <dgm:prSet presAssocID="{0242FB9B-95FA-4192-B1BB-746F6A43C731}" presName="node" presStyleLbl="node1" presStyleIdx="0" presStyleCnt="4">
        <dgm:presLayoutVars>
          <dgm:bulletEnabled val="1"/>
        </dgm:presLayoutVars>
      </dgm:prSet>
      <dgm:spPr/>
    </dgm:pt>
    <dgm:pt modelId="{275130C9-5F9F-44CD-A3A8-6690EE3FE0E5}" type="pres">
      <dgm:prSet presAssocID="{11021B5F-62E8-49A4-9B1F-D3250E6DDCA1}" presName="parTrans" presStyleLbl="sibTrans2D1" presStyleIdx="1" presStyleCnt="4" custFlipHor="1"/>
      <dgm:spPr/>
    </dgm:pt>
    <dgm:pt modelId="{04FDC42C-1538-48CC-B63B-E1FA029FA5FC}" type="pres">
      <dgm:prSet presAssocID="{11021B5F-62E8-49A4-9B1F-D3250E6DDCA1}" presName="connectorText" presStyleLbl="sibTrans2D1" presStyleIdx="1" presStyleCnt="4"/>
      <dgm:spPr/>
    </dgm:pt>
    <dgm:pt modelId="{AFACB623-2811-4D66-B52C-13AA40F77803}" type="pres">
      <dgm:prSet presAssocID="{A2AEB310-1187-4A01-8269-DEB65A3913BE}" presName="node" presStyleLbl="node1" presStyleIdx="1" presStyleCnt="4">
        <dgm:presLayoutVars>
          <dgm:bulletEnabled val="1"/>
        </dgm:presLayoutVars>
      </dgm:prSet>
      <dgm:spPr/>
    </dgm:pt>
    <dgm:pt modelId="{C7F0C845-537F-4495-B491-253014A41850}" type="pres">
      <dgm:prSet presAssocID="{263A0C03-21E2-427F-B8C2-1D1FA932FD88}" presName="parTrans" presStyleLbl="sibTrans2D1" presStyleIdx="2" presStyleCnt="4"/>
      <dgm:spPr/>
    </dgm:pt>
    <dgm:pt modelId="{C7E6E930-3C33-46BB-8F33-36D31B2DE59B}" type="pres">
      <dgm:prSet presAssocID="{263A0C03-21E2-427F-B8C2-1D1FA932FD88}" presName="connectorText" presStyleLbl="sibTrans2D1" presStyleIdx="2" presStyleCnt="4"/>
      <dgm:spPr/>
    </dgm:pt>
    <dgm:pt modelId="{D0E77FB1-0299-4C48-BBE9-50EE785E543F}" type="pres">
      <dgm:prSet presAssocID="{BB9E3D0E-1C8B-473E-BFE4-0119CF6FE902}" presName="node" presStyleLbl="node1" presStyleIdx="2" presStyleCnt="4">
        <dgm:presLayoutVars>
          <dgm:bulletEnabled val="1"/>
        </dgm:presLayoutVars>
      </dgm:prSet>
      <dgm:spPr/>
    </dgm:pt>
    <dgm:pt modelId="{C69D78B7-3F15-4D5B-8992-2C3BA9A62362}" type="pres">
      <dgm:prSet presAssocID="{7C1CC383-0731-4FD2-9E34-653A3CBC089C}" presName="parTrans" presStyleLbl="sibTrans2D1" presStyleIdx="3" presStyleCnt="4"/>
      <dgm:spPr/>
    </dgm:pt>
    <dgm:pt modelId="{40F44D1D-EF97-443E-8239-4EADF3B8B993}" type="pres">
      <dgm:prSet presAssocID="{7C1CC383-0731-4FD2-9E34-653A3CBC089C}" presName="connectorText" presStyleLbl="sibTrans2D1" presStyleIdx="3" presStyleCnt="4"/>
      <dgm:spPr/>
    </dgm:pt>
    <dgm:pt modelId="{A89038EC-2D5C-4181-BACD-6AF1048B489B}" type="pres">
      <dgm:prSet presAssocID="{8F4B42E8-F8A8-4265-948A-9B72CD71E528}" presName="node" presStyleLbl="node1" presStyleIdx="3" presStyleCnt="4">
        <dgm:presLayoutVars>
          <dgm:bulletEnabled val="1"/>
        </dgm:presLayoutVars>
      </dgm:prSet>
      <dgm:spPr/>
    </dgm:pt>
  </dgm:ptLst>
  <dgm:cxnLst>
    <dgm:cxn modelId="{217ED210-3E21-457B-B48D-E08FCF3CDC77}" srcId="{B4ACC466-55C3-43CB-8869-AE9B749E17BB}" destId="{F5FE0601-C3D0-45FD-A4C6-59856F60467E}" srcOrd="0" destOrd="0" parTransId="{A989AAA1-A028-41B1-9149-011E59CA5253}" sibTransId="{7E0C4073-95AD-4042-BA6D-77ECC7133FEB}"/>
    <dgm:cxn modelId="{7DC7EB33-F206-435E-8697-FE1A0AAE88AF}" type="presOf" srcId="{B4ACC466-55C3-43CB-8869-AE9B749E17BB}" destId="{00BFA6DA-75FF-4EAE-AAAF-09FA1756DFC2}" srcOrd="0" destOrd="0" presId="urn:microsoft.com/office/officeart/2005/8/layout/radial5"/>
    <dgm:cxn modelId="{C2E87435-1742-4ED2-B683-43432D7A1C1F}" type="presOf" srcId="{49A7B766-5481-49F9-967A-3BEC18784F95}" destId="{CD93048E-8DCF-46F1-91E2-86149CB2C404}" srcOrd="1" destOrd="0" presId="urn:microsoft.com/office/officeart/2005/8/layout/radial5"/>
    <dgm:cxn modelId="{FA1E7E42-FF3F-42E8-80BA-0257BA8FC22B}" type="presOf" srcId="{A2AEB310-1187-4A01-8269-DEB65A3913BE}" destId="{AFACB623-2811-4D66-B52C-13AA40F77803}" srcOrd="0" destOrd="0" presId="urn:microsoft.com/office/officeart/2005/8/layout/radial5"/>
    <dgm:cxn modelId="{9191B263-5FF9-46F3-9F39-093F14877C0A}" type="presOf" srcId="{8F4B42E8-F8A8-4265-948A-9B72CD71E528}" destId="{A89038EC-2D5C-4181-BACD-6AF1048B489B}" srcOrd="0" destOrd="0" presId="urn:microsoft.com/office/officeart/2005/8/layout/radial5"/>
    <dgm:cxn modelId="{578C9669-4448-401C-92E0-E244485D82A1}" type="presOf" srcId="{0242FB9B-95FA-4192-B1BB-746F6A43C731}" destId="{CACA512B-47D3-40FA-B8E1-8A9D06DC0815}" srcOrd="0" destOrd="0" presId="urn:microsoft.com/office/officeart/2005/8/layout/radial5"/>
    <dgm:cxn modelId="{32E6AC6E-683D-41D3-BB57-E3FC34416736}" srcId="{F5FE0601-C3D0-45FD-A4C6-59856F60467E}" destId="{BB9E3D0E-1C8B-473E-BFE4-0119CF6FE902}" srcOrd="2" destOrd="0" parTransId="{263A0C03-21E2-427F-B8C2-1D1FA932FD88}" sibTransId="{B6D5B1BD-922D-4817-8CEB-A2BD6F33EE27}"/>
    <dgm:cxn modelId="{F96F9F75-2783-4DAD-BABE-20B8998B61FB}" type="presOf" srcId="{BB9E3D0E-1C8B-473E-BFE4-0119CF6FE902}" destId="{D0E77FB1-0299-4C48-BBE9-50EE785E543F}" srcOrd="0" destOrd="0" presId="urn:microsoft.com/office/officeart/2005/8/layout/radial5"/>
    <dgm:cxn modelId="{B21EAE8E-CF3D-426D-8280-6F2C0FAC4209}" type="presOf" srcId="{7C1CC383-0731-4FD2-9E34-653A3CBC089C}" destId="{40F44D1D-EF97-443E-8239-4EADF3B8B993}" srcOrd="1" destOrd="0" presId="urn:microsoft.com/office/officeart/2005/8/layout/radial5"/>
    <dgm:cxn modelId="{B5144391-E1C5-496A-9B19-DF1B557E4701}" type="presOf" srcId="{F5FE0601-C3D0-45FD-A4C6-59856F60467E}" destId="{9CDA3492-1467-4763-AFDC-46B03091827D}" srcOrd="0" destOrd="0" presId="urn:microsoft.com/office/officeart/2005/8/layout/radial5"/>
    <dgm:cxn modelId="{56218FA4-19F7-404A-9B4A-AAA8251C9B84}" type="presOf" srcId="{11021B5F-62E8-49A4-9B1F-D3250E6DDCA1}" destId="{275130C9-5F9F-44CD-A3A8-6690EE3FE0E5}" srcOrd="0" destOrd="0" presId="urn:microsoft.com/office/officeart/2005/8/layout/radial5"/>
    <dgm:cxn modelId="{526C92A7-907D-4479-A683-FB536A247C50}" type="presOf" srcId="{7C1CC383-0731-4FD2-9E34-653A3CBC089C}" destId="{C69D78B7-3F15-4D5B-8992-2C3BA9A62362}" srcOrd="0" destOrd="0" presId="urn:microsoft.com/office/officeart/2005/8/layout/radial5"/>
    <dgm:cxn modelId="{893B75AF-1C49-4855-BB62-FCA4830E04FA}" srcId="{F5FE0601-C3D0-45FD-A4C6-59856F60467E}" destId="{0242FB9B-95FA-4192-B1BB-746F6A43C731}" srcOrd="0" destOrd="0" parTransId="{49A7B766-5481-49F9-967A-3BEC18784F95}" sibTransId="{428B0739-C43C-4847-A658-A9593A7E487E}"/>
    <dgm:cxn modelId="{877609BB-6DC8-4DD3-A9FF-D7F56FAD56E9}" srcId="{F5FE0601-C3D0-45FD-A4C6-59856F60467E}" destId="{A2AEB310-1187-4A01-8269-DEB65A3913BE}" srcOrd="1" destOrd="0" parTransId="{11021B5F-62E8-49A4-9B1F-D3250E6DDCA1}" sibTransId="{D98F07AF-827E-452D-9E81-1D8227B3E525}"/>
    <dgm:cxn modelId="{7CE309C0-0429-438C-B9E7-A98612BF7A8D}" type="presOf" srcId="{263A0C03-21E2-427F-B8C2-1D1FA932FD88}" destId="{C7E6E930-3C33-46BB-8F33-36D31B2DE59B}" srcOrd="1" destOrd="0" presId="urn:microsoft.com/office/officeart/2005/8/layout/radial5"/>
    <dgm:cxn modelId="{78CCA1CE-8349-4BED-8B57-E08170913990}" srcId="{F5FE0601-C3D0-45FD-A4C6-59856F60467E}" destId="{8F4B42E8-F8A8-4265-948A-9B72CD71E528}" srcOrd="3" destOrd="0" parTransId="{7C1CC383-0731-4FD2-9E34-653A3CBC089C}" sibTransId="{D77B8521-344F-4672-8EEC-897DA31D7FA6}"/>
    <dgm:cxn modelId="{B96DA1D6-5903-424A-A80E-00E95D532A02}" type="presOf" srcId="{11021B5F-62E8-49A4-9B1F-D3250E6DDCA1}" destId="{04FDC42C-1538-48CC-B63B-E1FA029FA5FC}" srcOrd="1" destOrd="0" presId="urn:microsoft.com/office/officeart/2005/8/layout/radial5"/>
    <dgm:cxn modelId="{8B4C5AD7-8E86-419E-9454-AF5EB1C64D24}" type="presOf" srcId="{263A0C03-21E2-427F-B8C2-1D1FA932FD88}" destId="{C7F0C845-537F-4495-B491-253014A41850}" srcOrd="0" destOrd="0" presId="urn:microsoft.com/office/officeart/2005/8/layout/radial5"/>
    <dgm:cxn modelId="{65895ADB-F506-4178-9AB1-7F02E74CACEB}" type="presOf" srcId="{49A7B766-5481-49F9-967A-3BEC18784F95}" destId="{6F91A686-21CB-4F2E-BD99-CFD93FF077FF}" srcOrd="0" destOrd="0" presId="urn:microsoft.com/office/officeart/2005/8/layout/radial5"/>
    <dgm:cxn modelId="{1AF591A7-8E95-4BAD-B96E-9A545F9DD407}" type="presParOf" srcId="{00BFA6DA-75FF-4EAE-AAAF-09FA1756DFC2}" destId="{9CDA3492-1467-4763-AFDC-46B03091827D}" srcOrd="0" destOrd="0" presId="urn:microsoft.com/office/officeart/2005/8/layout/radial5"/>
    <dgm:cxn modelId="{6981AE60-EC8A-417E-A1A4-F04674B28675}" type="presParOf" srcId="{00BFA6DA-75FF-4EAE-AAAF-09FA1756DFC2}" destId="{6F91A686-21CB-4F2E-BD99-CFD93FF077FF}" srcOrd="1" destOrd="0" presId="urn:microsoft.com/office/officeart/2005/8/layout/radial5"/>
    <dgm:cxn modelId="{86499951-1CC7-473F-A41A-AD1EEF090F7B}" type="presParOf" srcId="{6F91A686-21CB-4F2E-BD99-CFD93FF077FF}" destId="{CD93048E-8DCF-46F1-91E2-86149CB2C404}" srcOrd="0" destOrd="0" presId="urn:microsoft.com/office/officeart/2005/8/layout/radial5"/>
    <dgm:cxn modelId="{9445B5B4-46E4-4024-9E74-5D6264A4FCE8}" type="presParOf" srcId="{00BFA6DA-75FF-4EAE-AAAF-09FA1756DFC2}" destId="{CACA512B-47D3-40FA-B8E1-8A9D06DC0815}" srcOrd="2" destOrd="0" presId="urn:microsoft.com/office/officeart/2005/8/layout/radial5"/>
    <dgm:cxn modelId="{D0E72354-BAD3-4C29-A0FC-679700800201}" type="presParOf" srcId="{00BFA6DA-75FF-4EAE-AAAF-09FA1756DFC2}" destId="{275130C9-5F9F-44CD-A3A8-6690EE3FE0E5}" srcOrd="3" destOrd="0" presId="urn:microsoft.com/office/officeart/2005/8/layout/radial5"/>
    <dgm:cxn modelId="{BFE93E4D-40CC-4206-A242-C116107FE6B5}" type="presParOf" srcId="{275130C9-5F9F-44CD-A3A8-6690EE3FE0E5}" destId="{04FDC42C-1538-48CC-B63B-E1FA029FA5FC}" srcOrd="0" destOrd="0" presId="urn:microsoft.com/office/officeart/2005/8/layout/radial5"/>
    <dgm:cxn modelId="{CC2A5662-CAD7-4D1A-9A61-E1ECAAF0F47F}" type="presParOf" srcId="{00BFA6DA-75FF-4EAE-AAAF-09FA1756DFC2}" destId="{AFACB623-2811-4D66-B52C-13AA40F77803}" srcOrd="4" destOrd="0" presId="urn:microsoft.com/office/officeart/2005/8/layout/radial5"/>
    <dgm:cxn modelId="{0A7C7AEA-15AE-44B4-A43D-84C61EEA4BF0}" type="presParOf" srcId="{00BFA6DA-75FF-4EAE-AAAF-09FA1756DFC2}" destId="{C7F0C845-537F-4495-B491-253014A41850}" srcOrd="5" destOrd="0" presId="urn:microsoft.com/office/officeart/2005/8/layout/radial5"/>
    <dgm:cxn modelId="{D9899D60-D8EC-4FAD-B66E-DE90C2538492}" type="presParOf" srcId="{C7F0C845-537F-4495-B491-253014A41850}" destId="{C7E6E930-3C33-46BB-8F33-36D31B2DE59B}" srcOrd="0" destOrd="0" presId="urn:microsoft.com/office/officeart/2005/8/layout/radial5"/>
    <dgm:cxn modelId="{55748FC4-C68B-4E99-B0D8-C77F2E483A1E}" type="presParOf" srcId="{00BFA6DA-75FF-4EAE-AAAF-09FA1756DFC2}" destId="{D0E77FB1-0299-4C48-BBE9-50EE785E543F}" srcOrd="6" destOrd="0" presId="urn:microsoft.com/office/officeart/2005/8/layout/radial5"/>
    <dgm:cxn modelId="{423CBB73-7EA1-4437-AB32-C4C665678EC5}" type="presParOf" srcId="{00BFA6DA-75FF-4EAE-AAAF-09FA1756DFC2}" destId="{C69D78B7-3F15-4D5B-8992-2C3BA9A62362}" srcOrd="7" destOrd="0" presId="urn:microsoft.com/office/officeart/2005/8/layout/radial5"/>
    <dgm:cxn modelId="{2E34099B-7027-4327-89F4-134557A3426A}" type="presParOf" srcId="{C69D78B7-3F15-4D5B-8992-2C3BA9A62362}" destId="{40F44D1D-EF97-443E-8239-4EADF3B8B993}" srcOrd="0" destOrd="0" presId="urn:microsoft.com/office/officeart/2005/8/layout/radial5"/>
    <dgm:cxn modelId="{212824CC-B346-42D2-990E-5922BF4E6E90}" type="presParOf" srcId="{00BFA6DA-75FF-4EAE-AAAF-09FA1756DFC2}" destId="{A89038EC-2D5C-4181-BACD-6AF1048B489B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9DA9E-0253-4947-A671-30765B27A5A3}">
      <dsp:nvSpPr>
        <dsp:cNvPr id="0" name=""/>
        <dsp:cNvSpPr/>
      </dsp:nvSpPr>
      <dsp:spPr>
        <a:xfrm>
          <a:off x="1870478" y="344554"/>
          <a:ext cx="2617404" cy="261740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Sottosistema della produzione</a:t>
          </a:r>
        </a:p>
      </dsp:txBody>
      <dsp:txXfrm>
        <a:off x="2637098" y="1111174"/>
        <a:ext cx="1850784" cy="1850784"/>
      </dsp:txXfrm>
    </dsp:sp>
    <dsp:sp modelId="{6E2C0689-9CB2-4516-86EC-AE3ACBB9750F}">
      <dsp:nvSpPr>
        <dsp:cNvPr id="0" name=""/>
        <dsp:cNvSpPr/>
      </dsp:nvSpPr>
      <dsp:spPr>
        <a:xfrm rot="5400000">
          <a:off x="4608780" y="344554"/>
          <a:ext cx="2617404" cy="261740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Sottosistema del management</a:t>
          </a:r>
        </a:p>
      </dsp:txBody>
      <dsp:txXfrm rot="-5400000">
        <a:off x="4608780" y="1111174"/>
        <a:ext cx="1850784" cy="1850784"/>
      </dsp:txXfrm>
    </dsp:sp>
    <dsp:sp modelId="{EF8B4AAB-AA56-4D25-8DDD-DE4563C2CBC3}">
      <dsp:nvSpPr>
        <dsp:cNvPr id="0" name=""/>
        <dsp:cNvSpPr/>
      </dsp:nvSpPr>
      <dsp:spPr>
        <a:xfrm rot="10800000">
          <a:off x="4608780" y="3082855"/>
          <a:ext cx="2617404" cy="261740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Sottosistema delle informazioni</a:t>
          </a:r>
        </a:p>
      </dsp:txBody>
      <dsp:txXfrm rot="10800000">
        <a:off x="4608780" y="3082855"/>
        <a:ext cx="1850784" cy="1850784"/>
      </dsp:txXfrm>
    </dsp:sp>
    <dsp:sp modelId="{509F6946-E4CD-45C3-87AC-10690D6957BA}">
      <dsp:nvSpPr>
        <dsp:cNvPr id="0" name=""/>
        <dsp:cNvSpPr/>
      </dsp:nvSpPr>
      <dsp:spPr>
        <a:xfrm rot="16200000">
          <a:off x="1870478" y="3082855"/>
          <a:ext cx="2617404" cy="2617404"/>
        </a:xfrm>
        <a:prstGeom prst="pieWedg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000" kern="1200" dirty="0"/>
            <a:t>Sottosistema delle relazioni azienda-ambiente</a:t>
          </a:r>
        </a:p>
      </dsp:txBody>
      <dsp:txXfrm rot="5400000">
        <a:off x="2637098" y="3082855"/>
        <a:ext cx="1850784" cy="1850784"/>
      </dsp:txXfrm>
    </dsp:sp>
    <dsp:sp modelId="{32B618CA-1737-4173-AD98-0C328E87B528}">
      <dsp:nvSpPr>
        <dsp:cNvPr id="0" name=""/>
        <dsp:cNvSpPr/>
      </dsp:nvSpPr>
      <dsp:spPr>
        <a:xfrm>
          <a:off x="4096482" y="2478374"/>
          <a:ext cx="903699" cy="78582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47D5EA4F-B9B9-413D-87FC-7DE1F02B013C}">
      <dsp:nvSpPr>
        <dsp:cNvPr id="0" name=""/>
        <dsp:cNvSpPr/>
      </dsp:nvSpPr>
      <dsp:spPr>
        <a:xfrm rot="10800000">
          <a:off x="4096482" y="2780614"/>
          <a:ext cx="903699" cy="785825"/>
        </a:xfrm>
        <a:prstGeom prst="circular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DA3492-1467-4763-AFDC-46B03091827D}">
      <dsp:nvSpPr>
        <dsp:cNvPr id="0" name=""/>
        <dsp:cNvSpPr/>
      </dsp:nvSpPr>
      <dsp:spPr>
        <a:xfrm>
          <a:off x="3565918" y="2216639"/>
          <a:ext cx="1580362" cy="15803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Sottosistema del denaro</a:t>
          </a:r>
        </a:p>
      </dsp:txBody>
      <dsp:txXfrm>
        <a:off x="3797357" y="2448078"/>
        <a:ext cx="1117484" cy="1117484"/>
      </dsp:txXfrm>
    </dsp:sp>
    <dsp:sp modelId="{6F91A686-21CB-4F2E-BD99-CFD93FF077FF}">
      <dsp:nvSpPr>
        <dsp:cNvPr id="0" name=""/>
        <dsp:cNvSpPr/>
      </dsp:nvSpPr>
      <dsp:spPr>
        <a:xfrm rot="16200000">
          <a:off x="4188760" y="1641715"/>
          <a:ext cx="334678" cy="537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4238962" y="1799382"/>
        <a:ext cx="234275" cy="322393"/>
      </dsp:txXfrm>
    </dsp:sp>
    <dsp:sp modelId="{CACA512B-47D3-40FA-B8E1-8A9D06DC0815}">
      <dsp:nvSpPr>
        <dsp:cNvPr id="0" name=""/>
        <dsp:cNvSpPr/>
      </dsp:nvSpPr>
      <dsp:spPr>
        <a:xfrm>
          <a:off x="3565918" y="4808"/>
          <a:ext cx="1580362" cy="15803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Sottosistema degli impianti e dei fattori pluriennali</a:t>
          </a:r>
        </a:p>
      </dsp:txBody>
      <dsp:txXfrm>
        <a:off x="3797357" y="236247"/>
        <a:ext cx="1117484" cy="1117484"/>
      </dsp:txXfrm>
    </dsp:sp>
    <dsp:sp modelId="{275130C9-5F9F-44CD-A3A8-6690EE3FE0E5}">
      <dsp:nvSpPr>
        <dsp:cNvPr id="0" name=""/>
        <dsp:cNvSpPr/>
      </dsp:nvSpPr>
      <dsp:spPr>
        <a:xfrm flipH="1">
          <a:off x="5285204" y="2738159"/>
          <a:ext cx="334678" cy="537323"/>
        </a:xfrm>
        <a:prstGeom prst="righ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5385607" y="2845624"/>
        <a:ext cx="234275" cy="322393"/>
      </dsp:txXfrm>
    </dsp:sp>
    <dsp:sp modelId="{AFACB623-2811-4D66-B52C-13AA40F77803}">
      <dsp:nvSpPr>
        <dsp:cNvPr id="0" name=""/>
        <dsp:cNvSpPr/>
      </dsp:nvSpPr>
      <dsp:spPr>
        <a:xfrm>
          <a:off x="5777750" y="2216639"/>
          <a:ext cx="1580362" cy="15803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Sottosistema dei prodotti e servizi di output</a:t>
          </a:r>
        </a:p>
      </dsp:txBody>
      <dsp:txXfrm>
        <a:off x="6009189" y="2448078"/>
        <a:ext cx="1117484" cy="1117484"/>
      </dsp:txXfrm>
    </dsp:sp>
    <dsp:sp modelId="{C7F0C845-537F-4495-B491-253014A41850}">
      <dsp:nvSpPr>
        <dsp:cNvPr id="0" name=""/>
        <dsp:cNvSpPr/>
      </dsp:nvSpPr>
      <dsp:spPr>
        <a:xfrm rot="5400000">
          <a:off x="4188760" y="3834603"/>
          <a:ext cx="334678" cy="537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>
        <a:off x="4238962" y="3891867"/>
        <a:ext cx="234275" cy="322393"/>
      </dsp:txXfrm>
    </dsp:sp>
    <dsp:sp modelId="{D0E77FB1-0299-4C48-BBE9-50EE785E543F}">
      <dsp:nvSpPr>
        <dsp:cNvPr id="0" name=""/>
        <dsp:cNvSpPr/>
      </dsp:nvSpPr>
      <dsp:spPr>
        <a:xfrm>
          <a:off x="3565918" y="4428471"/>
          <a:ext cx="1580362" cy="15803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Sottosistema delle risorse umane</a:t>
          </a:r>
        </a:p>
      </dsp:txBody>
      <dsp:txXfrm>
        <a:off x="3797357" y="4659910"/>
        <a:ext cx="1117484" cy="1117484"/>
      </dsp:txXfrm>
    </dsp:sp>
    <dsp:sp modelId="{C69D78B7-3F15-4D5B-8992-2C3BA9A62362}">
      <dsp:nvSpPr>
        <dsp:cNvPr id="0" name=""/>
        <dsp:cNvSpPr/>
      </dsp:nvSpPr>
      <dsp:spPr>
        <a:xfrm rot="10800000">
          <a:off x="3092317" y="2738159"/>
          <a:ext cx="334678" cy="537323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it-IT" sz="1200" kern="1200"/>
        </a:p>
      </dsp:txBody>
      <dsp:txXfrm rot="10800000">
        <a:off x="3192720" y="2845624"/>
        <a:ext cx="234275" cy="322393"/>
      </dsp:txXfrm>
    </dsp:sp>
    <dsp:sp modelId="{A89038EC-2D5C-4181-BACD-6AF1048B489B}">
      <dsp:nvSpPr>
        <dsp:cNvPr id="0" name=""/>
        <dsp:cNvSpPr/>
      </dsp:nvSpPr>
      <dsp:spPr>
        <a:xfrm>
          <a:off x="1354087" y="2216639"/>
          <a:ext cx="1580362" cy="1580362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kern="1200" dirty="0"/>
            <a:t>Sottosistema dei materiali e dei servizi di input</a:t>
          </a:r>
        </a:p>
      </dsp:txBody>
      <dsp:txXfrm>
        <a:off x="1585526" y="2448078"/>
        <a:ext cx="1117484" cy="11174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7709F1-634C-4550-844D-93645981B3C7}" type="datetimeFigureOut">
              <a:rPr lang="en-GB" smtClean="0"/>
              <a:t>06/03/2024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7457D2-86CD-4743-8251-FA0E8AFB7C36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83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3" name="Google Shape;15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61c5ee501e_0_6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2" name="Google Shape;162;g61c5ee501e_0_6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61c5ee501e_0_8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75" name="Google Shape;175;g61c5ee501e_0_8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61c5ee501e_0_1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6" name="Google Shape;276;g61c5ee501e_0_1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g61c5ee501e_0_18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8" name="Google Shape;288;g61c5ee501e_0_18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40013" y="484479"/>
            <a:ext cx="6911974" cy="2954655"/>
          </a:xfrm>
        </p:spPr>
        <p:txBody>
          <a:bodyPr anchor="b">
            <a:normAutofit/>
          </a:bodyPr>
          <a:lstStyle>
            <a:lvl1pPr algn="ctr">
              <a:defRPr sz="5600" spc="-1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40013" y="3799133"/>
            <a:ext cx="6911974" cy="1969841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395C5C9-164C-46B3-A87E-7660D39D3106}" type="datetime2">
              <a:rPr lang="en-US" smtClean="0"/>
              <a:t>Wednesday, March 6,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644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0000" y="2636838"/>
            <a:ext cx="10728325" cy="31321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5B75179A-1E2B-41AB-B400-4F1B4022FAEE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305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40486" y="720000"/>
            <a:ext cx="1477328" cy="5048975"/>
          </a:xfrm>
        </p:spPr>
        <p:txBody>
          <a:bodyPr vert="eaVert">
            <a:normAutofit/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1838" y="720000"/>
            <a:ext cx="8929614" cy="5048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5681D0F-6595-4F14-8EF3-954CD87C797B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0000" y="2541600"/>
            <a:ext cx="10728325" cy="3227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4DDCFF8A-AAF8-4A12-8A91-9CA0EAF6CBB9}" type="datetime2">
              <a:rPr lang="en-US" smtClean="0"/>
              <a:t>Wednesday, March 6,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1903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6" cy="2879724"/>
          </a:xfrm>
        </p:spPr>
        <p:txBody>
          <a:bodyPr anchor="b">
            <a:normAutofit/>
          </a:bodyPr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9910" y="3858924"/>
            <a:ext cx="10728326" cy="1919076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ABCC25C3-021A-4B0B-8F70-0C181FE1CF45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846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00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58400" y="2541600"/>
            <a:ext cx="5003801" cy="3234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0C23D88D-8CEC-4ED9-A53B-5596187D9A16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690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5" cy="673005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1840698"/>
            <a:ext cx="5015638" cy="565796"/>
          </a:xfrm>
        </p:spPr>
        <p:txBody>
          <a:bodyPr wrap="square"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00" y="2541600"/>
            <a:ext cx="5003801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400" y="1840698"/>
            <a:ext cx="5015638" cy="565796"/>
          </a:xfrm>
        </p:spPr>
        <p:txBody>
          <a:bodyPr anchor="b">
            <a:normAutofit/>
          </a:bodyPr>
          <a:lstStyle>
            <a:lvl1pPr marL="0" indent="0">
              <a:lnSpc>
                <a:spcPct val="120000"/>
              </a:lnSpc>
              <a:buNone/>
              <a:defRPr sz="16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400" y="2541600"/>
            <a:ext cx="5003800" cy="3234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D2CCD382-DFDA-4722-A27A-59C21AD112F2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26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22F2A30D-1C09-413F-AAB1-38F366000715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141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6DB82B9C-D65E-4F64-95C3-B10F3B00F0D9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82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107463" cy="1477328"/>
          </a:xfrm>
        </p:spPr>
        <p:txBody>
          <a:bodyPr anchor="t" anchorCtr="0">
            <a:normAutofit/>
          </a:bodyPr>
          <a:lstStyle>
            <a:lvl1pPr>
              <a:lnSpc>
                <a:spcPct val="100000"/>
              </a:lnSpc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8188" y="584662"/>
            <a:ext cx="6911974" cy="5184313"/>
          </a:xfrm>
        </p:spPr>
        <p:txBody>
          <a:bodyPr/>
          <a:lstStyle>
            <a:lvl1pPr marL="0" indent="0">
              <a:lnSpc>
                <a:spcPct val="100000"/>
              </a:lnSpc>
              <a:buNone/>
              <a:defRPr sz="4800"/>
            </a:lvl1pPr>
            <a:lvl2pPr marL="914400" indent="-457200">
              <a:buFont typeface="Arial" panose="020B0604020202020204" pitchFamily="34" charset="0"/>
              <a:buChar char="•"/>
              <a:defRPr sz="2000"/>
            </a:lvl2pPr>
            <a:lvl3pPr marL="1257300" indent="-342900">
              <a:buFont typeface="Arial" panose="020B0604020202020204" pitchFamily="34" charset="0"/>
              <a:buChar char="•"/>
              <a:defRPr sz="2000"/>
            </a:lvl3pPr>
            <a:lvl4pPr marL="1714500" indent="-342900">
              <a:buFont typeface="Arial" panose="020B0604020202020204" pitchFamily="34" charset="0"/>
              <a:buChar char="•"/>
              <a:defRPr sz="2000"/>
            </a:lvl4pPr>
            <a:lvl5pPr marL="2171700" indent="-342900">
              <a:buFont typeface="Arial" panose="020B0604020202020204" pitchFamily="34" charset="0"/>
              <a:buChar char="•"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107463" cy="32318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B7F5FDCC-6AAC-4A08-B9E0-3793AB5E64C3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10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3095626" cy="14760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8188" y="728664"/>
            <a:ext cx="6923812" cy="504031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00" y="2541600"/>
            <a:ext cx="3095625" cy="3232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/>
          <a:lstStyle/>
          <a:p>
            <a:fld id="{349FE94D-439C-40F1-900E-BC07940E3988}" type="datetime2">
              <a:rPr lang="en-US" smtClean="0"/>
              <a:t>Wednesday, March 6, 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/>
          <a:lstStyle/>
          <a:p>
            <a:fld id="{1621B6DD-29C1-4FEA-923F-71EA1347694C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871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9646535-AEF6-4883-A4F9-EEC1F8B4319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00" y="619200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00" y="2541600"/>
            <a:ext cx="10728325" cy="3227375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7" name="Google Shape;157;g244554f1162_0_32">
            <a:extLst>
              <a:ext uri="{FF2B5EF4-FFF2-40B4-BE49-F238E27FC236}">
                <a16:creationId xmlns:a16="http://schemas.microsoft.com/office/drawing/2014/main" id="{CB5AAE43-07A6-69A7-A761-5BEECB5EAF81}"/>
              </a:ext>
            </a:extLst>
          </p:cNvPr>
          <p:cNvPicPr preferRelativeResize="0">
            <a:picLocks noChangeAspect="1"/>
          </p:cNvPicPr>
          <p:nvPr userDrawn="1"/>
        </p:nvPicPr>
        <p:blipFill rotWithShape="1">
          <a:blip r:embed="rId13">
            <a:alphaModFix/>
          </a:blip>
          <a:srcRect/>
          <a:stretch/>
        </p:blipFill>
        <p:spPr>
          <a:xfrm>
            <a:off x="10654406" y="169442"/>
            <a:ext cx="1297384" cy="64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1837" y="6138000"/>
            <a:ext cx="3095626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l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8DEA2CF1-0EB2-4673-802D-3371233E4A77}" type="datetime2">
              <a:rPr lang="en-US" smtClean="0"/>
              <a:t>Wednesday, March 6, 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8188" y="6138000"/>
            <a:ext cx="5003800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ct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pPr algn="l"/>
            <a:r>
              <a:rPr lang="en-US" dirty="0" err="1"/>
              <a:t>Materiale</a:t>
            </a:r>
            <a:r>
              <a:rPr lang="en-US" dirty="0"/>
              <a:t> ad </a:t>
            </a:r>
            <a:r>
              <a:rPr lang="en-US" dirty="0" err="1"/>
              <a:t>uso</a:t>
            </a:r>
            <a:r>
              <a:rPr lang="en-US" dirty="0"/>
              <a:t> </a:t>
            </a:r>
            <a:r>
              <a:rPr lang="en-US" dirty="0" err="1"/>
              <a:t>esclusivo</a:t>
            </a:r>
            <a:r>
              <a:rPr lang="en-US" dirty="0"/>
              <a:t> </a:t>
            </a:r>
            <a:r>
              <a:rPr lang="en-US" dirty="0" err="1"/>
              <a:t>degli</a:t>
            </a:r>
            <a:r>
              <a:rPr lang="en-US" dirty="0"/>
              <a:t> </a:t>
            </a:r>
            <a:r>
              <a:rPr lang="en-US" dirty="0" err="1"/>
              <a:t>studenti</a:t>
            </a:r>
            <a:r>
              <a:rPr lang="en-US" dirty="0"/>
              <a:t> del Corso di Economia </a:t>
            </a:r>
            <a:r>
              <a:rPr lang="en-US" dirty="0" err="1"/>
              <a:t>Aziendale</a:t>
            </a:r>
            <a:r>
              <a:rPr lang="en-US" dirty="0"/>
              <a:t> – </a:t>
            </a:r>
            <a:r>
              <a:rPr lang="en-US" dirty="0" err="1"/>
              <a:t>Cdl</a:t>
            </a:r>
            <a:r>
              <a:rPr lang="en-US" dirty="0"/>
              <a:t> </a:t>
            </a:r>
            <a:r>
              <a:rPr lang="en-US" dirty="0" err="1"/>
              <a:t>Servizi</a:t>
            </a:r>
            <a:r>
              <a:rPr lang="en-US" dirty="0"/>
              <a:t> </a:t>
            </a:r>
            <a:r>
              <a:rPr lang="en-US" dirty="0" err="1"/>
              <a:t>Giuridici</a:t>
            </a:r>
            <a:r>
              <a:rPr lang="en-US" dirty="0"/>
              <a:t> – </a:t>
            </a:r>
            <a:r>
              <a:rPr lang="en-US" dirty="0" err="1"/>
              <a:t>Università</a:t>
            </a:r>
            <a:r>
              <a:rPr lang="en-US" dirty="0"/>
              <a:t> di Teramo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2713" y="6138000"/>
            <a:ext cx="1187449" cy="720000"/>
          </a:xfrm>
          <a:prstGeom prst="rect">
            <a:avLst/>
          </a:prstGeom>
        </p:spPr>
        <p:txBody>
          <a:bodyPr vert="horz" lIns="0" tIns="180000" rIns="0" bIns="180000" rtlCol="0" anchor="ctr"/>
          <a:lstStyle>
            <a:lvl1pPr algn="r">
              <a:lnSpc>
                <a:spcPct val="120000"/>
              </a:lnSpc>
              <a:defRPr sz="1200" spc="2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621B6DD-29C1-4FEA-923F-71EA1347694C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878945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29" r:id="rId6"/>
    <p:sldLayoutId id="2147483725" r:id="rId7"/>
    <p:sldLayoutId id="2147483726" r:id="rId8"/>
    <p:sldLayoutId id="2147483727" r:id="rId9"/>
    <p:sldLayoutId id="2147483728" r:id="rId10"/>
    <p:sldLayoutId id="2147483730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cap="none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4"/>
        </a:buClr>
        <a:buFont typeface="The Hand Extrablack" panose="03070A02030502020204" pitchFamily="66" charset="0"/>
        <a:buChar char="•"/>
        <a:defRPr sz="2000" kern="1200" spc="20" baseline="0">
          <a:solidFill>
            <a:schemeClr val="tx1">
              <a:alpha val="58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6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335243F2-87BD-4C47-8358-ACFE608D3D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5B33439-EC96-4835-9DF2-CFA3336E0E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2">
              <a:lumMod val="90000"/>
              <a:lumOff val="1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BF654D70-14F2-401A-56BC-75D75601F0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0000" y="1554630"/>
            <a:ext cx="5015638" cy="196977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500" dirty="0"/>
              <a:t>Corso di Economia Aziendale</a:t>
            </a:r>
            <a:br>
              <a:rPr lang="it-IT" sz="3500" dirty="0"/>
            </a:br>
            <a:r>
              <a:rPr lang="it-IT" sz="3500" dirty="0"/>
              <a:t>Prof.ssa Daniela Mancini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7FB3C58-31EB-9F7D-4F1A-F4982160B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0000" y="3830399"/>
            <a:ext cx="5015638" cy="99367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sz="2200" dirty="0">
                <a:solidFill>
                  <a:schemeClr val="tx2">
                    <a:lumMod val="90000"/>
                  </a:schemeClr>
                </a:solidFill>
              </a:rPr>
              <a:t>Lezione 05</a:t>
            </a:r>
          </a:p>
          <a:p>
            <a:pPr>
              <a:lnSpc>
                <a:spcPct val="110000"/>
              </a:lnSpc>
            </a:pPr>
            <a:r>
              <a:rPr lang="it-IT" sz="2200">
                <a:solidFill>
                  <a:schemeClr val="tx2">
                    <a:lumMod val="90000"/>
                  </a:schemeClr>
                </a:solidFill>
              </a:rPr>
              <a:t>Teorie d’azienda</a:t>
            </a:r>
            <a:endParaRPr lang="it-IT" sz="2200" dirty="0">
              <a:solidFill>
                <a:schemeClr val="tx2">
                  <a:lumMod val="90000"/>
                </a:schemeClr>
              </a:solidFill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F2FD01A0-E6FF-41CD-AEBD-279232B90D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965602" y="317452"/>
            <a:ext cx="2088038" cy="719230"/>
            <a:chOff x="4532666" y="505937"/>
            <a:chExt cx="2981730" cy="1027064"/>
          </a:xfrm>
        </p:grpSpPr>
        <p:sp>
          <p:nvSpPr>
            <p:cNvPr id="23" name="Freeform 78">
              <a:extLst>
                <a:ext uri="{FF2B5EF4-FFF2-40B4-BE49-F238E27FC236}">
                  <a16:creationId xmlns:a16="http://schemas.microsoft.com/office/drawing/2014/main" id="{811C6308-5554-4129-8881-A95AF512C5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4532666" y="754398"/>
              <a:ext cx="694205" cy="713383"/>
            </a:xfrm>
            <a:custGeom>
              <a:avLst/>
              <a:gdLst>
                <a:gd name="T0" fmla="*/ 32 w 58"/>
                <a:gd name="T1" fmla="*/ 56 h 60"/>
                <a:gd name="T2" fmla="*/ 24 w 58"/>
                <a:gd name="T3" fmla="*/ 48 h 60"/>
                <a:gd name="T4" fmla="*/ 14 w 58"/>
                <a:gd name="T5" fmla="*/ 36 h 60"/>
                <a:gd name="T6" fmla="*/ 7 w 58"/>
                <a:gd name="T7" fmla="*/ 29 h 60"/>
                <a:gd name="T8" fmla="*/ 1 w 58"/>
                <a:gd name="T9" fmla="*/ 17 h 60"/>
                <a:gd name="T10" fmla="*/ 7 w 58"/>
                <a:gd name="T11" fmla="*/ 4 h 60"/>
                <a:gd name="T12" fmla="*/ 17 w 58"/>
                <a:gd name="T13" fmla="*/ 1 h 60"/>
                <a:gd name="T14" fmla="*/ 29 w 58"/>
                <a:gd name="T15" fmla="*/ 6 h 60"/>
                <a:gd name="T16" fmla="*/ 31 w 58"/>
                <a:gd name="T17" fmla="*/ 8 h 60"/>
                <a:gd name="T18" fmla="*/ 38 w 58"/>
                <a:gd name="T19" fmla="*/ 15 h 60"/>
                <a:gd name="T20" fmla="*/ 44 w 58"/>
                <a:gd name="T21" fmla="*/ 22 h 60"/>
                <a:gd name="T22" fmla="*/ 54 w 58"/>
                <a:gd name="T23" fmla="*/ 33 h 60"/>
                <a:gd name="T24" fmla="*/ 58 w 58"/>
                <a:gd name="T25" fmla="*/ 44 h 60"/>
                <a:gd name="T26" fmla="*/ 53 w 58"/>
                <a:gd name="T27" fmla="*/ 54 h 60"/>
                <a:gd name="T28" fmla="*/ 42 w 58"/>
                <a:gd name="T29" fmla="*/ 60 h 60"/>
                <a:gd name="T30" fmla="*/ 32 w 58"/>
                <a:gd name="T31" fmla="*/ 5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8" h="60">
                  <a:moveTo>
                    <a:pt x="32" y="56"/>
                  </a:moveTo>
                  <a:cubicBezTo>
                    <a:pt x="30" y="54"/>
                    <a:pt x="31" y="55"/>
                    <a:pt x="24" y="48"/>
                  </a:cubicBezTo>
                  <a:cubicBezTo>
                    <a:pt x="17" y="40"/>
                    <a:pt x="14" y="36"/>
                    <a:pt x="14" y="36"/>
                  </a:cubicBezTo>
                  <a:cubicBezTo>
                    <a:pt x="8" y="30"/>
                    <a:pt x="14" y="37"/>
                    <a:pt x="7" y="29"/>
                  </a:cubicBezTo>
                  <a:cubicBezTo>
                    <a:pt x="3" y="24"/>
                    <a:pt x="1" y="20"/>
                    <a:pt x="1" y="17"/>
                  </a:cubicBezTo>
                  <a:cubicBezTo>
                    <a:pt x="0" y="13"/>
                    <a:pt x="3" y="9"/>
                    <a:pt x="7" y="4"/>
                  </a:cubicBezTo>
                  <a:cubicBezTo>
                    <a:pt x="10" y="2"/>
                    <a:pt x="13" y="0"/>
                    <a:pt x="17" y="1"/>
                  </a:cubicBezTo>
                  <a:cubicBezTo>
                    <a:pt x="21" y="1"/>
                    <a:pt x="25" y="3"/>
                    <a:pt x="29" y="6"/>
                  </a:cubicBezTo>
                  <a:cubicBezTo>
                    <a:pt x="31" y="8"/>
                    <a:pt x="31" y="8"/>
                    <a:pt x="31" y="8"/>
                  </a:cubicBezTo>
                  <a:cubicBezTo>
                    <a:pt x="33" y="11"/>
                    <a:pt x="37" y="15"/>
                    <a:pt x="38" y="15"/>
                  </a:cubicBezTo>
                  <a:cubicBezTo>
                    <a:pt x="42" y="20"/>
                    <a:pt x="40" y="18"/>
                    <a:pt x="44" y="22"/>
                  </a:cubicBezTo>
                  <a:cubicBezTo>
                    <a:pt x="51" y="29"/>
                    <a:pt x="50" y="29"/>
                    <a:pt x="54" y="33"/>
                  </a:cubicBezTo>
                  <a:cubicBezTo>
                    <a:pt x="57" y="37"/>
                    <a:pt x="58" y="40"/>
                    <a:pt x="58" y="44"/>
                  </a:cubicBezTo>
                  <a:cubicBezTo>
                    <a:pt x="58" y="47"/>
                    <a:pt x="56" y="50"/>
                    <a:pt x="53" y="54"/>
                  </a:cubicBezTo>
                  <a:cubicBezTo>
                    <a:pt x="49" y="58"/>
                    <a:pt x="45" y="60"/>
                    <a:pt x="42" y="60"/>
                  </a:cubicBezTo>
                  <a:cubicBezTo>
                    <a:pt x="39" y="60"/>
                    <a:pt x="36" y="59"/>
                    <a:pt x="32" y="5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4" name="Freeform 79">
              <a:extLst>
                <a:ext uri="{FF2B5EF4-FFF2-40B4-BE49-F238E27FC236}">
                  <a16:creationId xmlns:a16="http://schemas.microsoft.com/office/drawing/2014/main" id="{C28F3A03-B53B-433E-8DF7-6B13336D0A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5791465" y="505937"/>
              <a:ext cx="587404" cy="943792"/>
            </a:xfrm>
            <a:custGeom>
              <a:avLst/>
              <a:gdLst>
                <a:gd name="T0" fmla="*/ 15 w 49"/>
                <a:gd name="T1" fmla="*/ 65 h 79"/>
                <a:gd name="T2" fmla="*/ 12 w 49"/>
                <a:gd name="T3" fmla="*/ 54 h 79"/>
                <a:gd name="T4" fmla="*/ 8 w 49"/>
                <a:gd name="T5" fmla="*/ 33 h 79"/>
                <a:gd name="T6" fmla="*/ 38 w 49"/>
                <a:gd name="T7" fmla="*/ 24 h 79"/>
                <a:gd name="T8" fmla="*/ 45 w 49"/>
                <a:gd name="T9" fmla="*/ 70 h 79"/>
                <a:gd name="T10" fmla="*/ 15 w 49"/>
                <a:gd name="T11" fmla="*/ 65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9" h="79">
                  <a:moveTo>
                    <a:pt x="15" y="65"/>
                  </a:moveTo>
                  <a:cubicBezTo>
                    <a:pt x="14" y="59"/>
                    <a:pt x="13" y="58"/>
                    <a:pt x="12" y="54"/>
                  </a:cubicBezTo>
                  <a:cubicBezTo>
                    <a:pt x="11" y="45"/>
                    <a:pt x="10" y="40"/>
                    <a:pt x="8" y="33"/>
                  </a:cubicBezTo>
                  <a:cubicBezTo>
                    <a:pt x="0" y="9"/>
                    <a:pt x="34" y="0"/>
                    <a:pt x="38" y="24"/>
                  </a:cubicBezTo>
                  <a:cubicBezTo>
                    <a:pt x="43" y="43"/>
                    <a:pt x="49" y="60"/>
                    <a:pt x="45" y="70"/>
                  </a:cubicBezTo>
                  <a:cubicBezTo>
                    <a:pt x="38" y="77"/>
                    <a:pt x="19" y="79"/>
                    <a:pt x="15" y="6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5" name="Freeform 85">
              <a:extLst>
                <a:ext uri="{FF2B5EF4-FFF2-40B4-BE49-F238E27FC236}">
                  <a16:creationId xmlns:a16="http://schemas.microsoft.com/office/drawing/2014/main" id="{E990BBBC-E616-4D0E-9917-A6CA72AAEA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00114">
              <a:off x="7087193" y="757585"/>
              <a:ext cx="427203" cy="775416"/>
            </a:xfrm>
            <a:custGeom>
              <a:avLst/>
              <a:gdLst>
                <a:gd name="T0" fmla="*/ 36 w 36"/>
                <a:gd name="T1" fmla="*/ 15 h 65"/>
                <a:gd name="T2" fmla="*/ 34 w 36"/>
                <a:gd name="T3" fmla="*/ 5 h 65"/>
                <a:gd name="T4" fmla="*/ 28 w 36"/>
                <a:gd name="T5" fmla="*/ 1 h 65"/>
                <a:gd name="T6" fmla="*/ 23 w 36"/>
                <a:gd name="T7" fmla="*/ 0 h 65"/>
                <a:gd name="T8" fmla="*/ 13 w 36"/>
                <a:gd name="T9" fmla="*/ 1 h 65"/>
                <a:gd name="T10" fmla="*/ 7 w 36"/>
                <a:gd name="T11" fmla="*/ 9 h 65"/>
                <a:gd name="T12" fmla="*/ 4 w 36"/>
                <a:gd name="T13" fmla="*/ 19 h 65"/>
                <a:gd name="T14" fmla="*/ 0 w 36"/>
                <a:gd name="T15" fmla="*/ 44 h 65"/>
                <a:gd name="T16" fmla="*/ 1 w 36"/>
                <a:gd name="T17" fmla="*/ 58 h 65"/>
                <a:gd name="T18" fmla="*/ 8 w 36"/>
                <a:gd name="T19" fmla="*/ 64 h 65"/>
                <a:gd name="T20" fmla="*/ 16 w 36"/>
                <a:gd name="T21" fmla="*/ 65 h 65"/>
                <a:gd name="T22" fmla="*/ 25 w 36"/>
                <a:gd name="T23" fmla="*/ 63 h 65"/>
                <a:gd name="T24" fmla="*/ 31 w 36"/>
                <a:gd name="T25" fmla="*/ 55 h 65"/>
                <a:gd name="T26" fmla="*/ 34 w 36"/>
                <a:gd name="T27" fmla="*/ 40 h 65"/>
                <a:gd name="T28" fmla="*/ 36 w 36"/>
                <a:gd name="T29" fmla="*/ 15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6" h="65">
                  <a:moveTo>
                    <a:pt x="36" y="15"/>
                  </a:moveTo>
                  <a:cubicBezTo>
                    <a:pt x="36" y="10"/>
                    <a:pt x="35" y="7"/>
                    <a:pt x="34" y="5"/>
                  </a:cubicBezTo>
                  <a:cubicBezTo>
                    <a:pt x="33" y="3"/>
                    <a:pt x="31" y="2"/>
                    <a:pt x="28" y="1"/>
                  </a:cubicBezTo>
                  <a:cubicBezTo>
                    <a:pt x="27" y="1"/>
                    <a:pt x="25" y="1"/>
                    <a:pt x="23" y="0"/>
                  </a:cubicBezTo>
                  <a:cubicBezTo>
                    <a:pt x="19" y="0"/>
                    <a:pt x="16" y="0"/>
                    <a:pt x="13" y="1"/>
                  </a:cubicBezTo>
                  <a:cubicBezTo>
                    <a:pt x="11" y="2"/>
                    <a:pt x="9" y="4"/>
                    <a:pt x="7" y="9"/>
                  </a:cubicBezTo>
                  <a:cubicBezTo>
                    <a:pt x="6" y="13"/>
                    <a:pt x="5" y="17"/>
                    <a:pt x="4" y="19"/>
                  </a:cubicBezTo>
                  <a:cubicBezTo>
                    <a:pt x="2" y="29"/>
                    <a:pt x="0" y="44"/>
                    <a:pt x="0" y="44"/>
                  </a:cubicBezTo>
                  <a:cubicBezTo>
                    <a:pt x="0" y="50"/>
                    <a:pt x="0" y="55"/>
                    <a:pt x="1" y="58"/>
                  </a:cubicBezTo>
                  <a:cubicBezTo>
                    <a:pt x="2" y="61"/>
                    <a:pt x="5" y="63"/>
                    <a:pt x="8" y="64"/>
                  </a:cubicBezTo>
                  <a:cubicBezTo>
                    <a:pt x="11" y="65"/>
                    <a:pt x="13" y="65"/>
                    <a:pt x="16" y="65"/>
                  </a:cubicBezTo>
                  <a:cubicBezTo>
                    <a:pt x="19" y="65"/>
                    <a:pt x="22" y="64"/>
                    <a:pt x="25" y="63"/>
                  </a:cubicBezTo>
                  <a:cubicBezTo>
                    <a:pt x="28" y="61"/>
                    <a:pt x="30" y="59"/>
                    <a:pt x="31" y="55"/>
                  </a:cubicBezTo>
                  <a:cubicBezTo>
                    <a:pt x="32" y="50"/>
                    <a:pt x="31" y="54"/>
                    <a:pt x="34" y="40"/>
                  </a:cubicBezTo>
                  <a:lnTo>
                    <a:pt x="36" y="15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C9AA14C-80A4-427C-A911-28CD20C56E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17356" y="5503147"/>
            <a:ext cx="2117174" cy="588806"/>
            <a:chOff x="4549904" y="5078157"/>
            <a:chExt cx="3023338" cy="840818"/>
          </a:xfrm>
        </p:grpSpPr>
        <p:sp>
          <p:nvSpPr>
            <p:cNvPr id="28" name="Freeform 80">
              <a:extLst>
                <a:ext uri="{FF2B5EF4-FFF2-40B4-BE49-F238E27FC236}">
                  <a16:creationId xmlns:a16="http://schemas.microsoft.com/office/drawing/2014/main" id="{EF32CDAF-4619-4949-9516-1E042181EBF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5690691" y="5352589"/>
              <a:ext cx="749228" cy="383544"/>
            </a:xfrm>
            <a:custGeom>
              <a:avLst/>
              <a:gdLst>
                <a:gd name="T0" fmla="*/ 53 w 66"/>
                <a:gd name="T1" fmla="*/ 33 h 34"/>
                <a:gd name="T2" fmla="*/ 39 w 66"/>
                <a:gd name="T3" fmla="*/ 33 h 34"/>
                <a:gd name="T4" fmla="*/ 21 w 66"/>
                <a:gd name="T5" fmla="*/ 33 h 34"/>
                <a:gd name="T6" fmla="*/ 12 w 66"/>
                <a:gd name="T7" fmla="*/ 32 h 34"/>
                <a:gd name="T8" fmla="*/ 3 w 66"/>
                <a:gd name="T9" fmla="*/ 28 h 34"/>
                <a:gd name="T10" fmla="*/ 0 w 66"/>
                <a:gd name="T11" fmla="*/ 21 h 34"/>
                <a:gd name="T12" fmla="*/ 0 w 66"/>
                <a:gd name="T13" fmla="*/ 16 h 34"/>
                <a:gd name="T14" fmla="*/ 3 w 66"/>
                <a:gd name="T15" fmla="*/ 7 h 34"/>
                <a:gd name="T16" fmla="*/ 11 w 66"/>
                <a:gd name="T17" fmla="*/ 3 h 34"/>
                <a:gd name="T18" fmla="*/ 23 w 66"/>
                <a:gd name="T19" fmla="*/ 2 h 34"/>
                <a:gd name="T20" fmla="*/ 43 w 66"/>
                <a:gd name="T21" fmla="*/ 0 h 34"/>
                <a:gd name="T22" fmla="*/ 48 w 66"/>
                <a:gd name="T23" fmla="*/ 0 h 34"/>
                <a:gd name="T24" fmla="*/ 62 w 66"/>
                <a:gd name="T25" fmla="*/ 4 h 34"/>
                <a:gd name="T26" fmla="*/ 66 w 66"/>
                <a:gd name="T27" fmla="*/ 13 h 34"/>
                <a:gd name="T28" fmla="*/ 66 w 66"/>
                <a:gd name="T29" fmla="*/ 20 h 34"/>
                <a:gd name="T30" fmla="*/ 62 w 66"/>
                <a:gd name="T31" fmla="*/ 29 h 34"/>
                <a:gd name="T32" fmla="*/ 53 w 66"/>
                <a:gd name="T33" fmla="*/ 33 h 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6" h="34">
                  <a:moveTo>
                    <a:pt x="53" y="33"/>
                  </a:moveTo>
                  <a:cubicBezTo>
                    <a:pt x="47" y="33"/>
                    <a:pt x="53" y="34"/>
                    <a:pt x="39" y="33"/>
                  </a:cubicBezTo>
                  <a:cubicBezTo>
                    <a:pt x="24" y="33"/>
                    <a:pt x="21" y="33"/>
                    <a:pt x="21" y="33"/>
                  </a:cubicBezTo>
                  <a:cubicBezTo>
                    <a:pt x="12" y="32"/>
                    <a:pt x="12" y="32"/>
                    <a:pt x="12" y="32"/>
                  </a:cubicBezTo>
                  <a:cubicBezTo>
                    <a:pt x="7" y="31"/>
                    <a:pt x="4" y="30"/>
                    <a:pt x="3" y="28"/>
                  </a:cubicBezTo>
                  <a:cubicBezTo>
                    <a:pt x="1" y="26"/>
                    <a:pt x="0" y="24"/>
                    <a:pt x="0" y="21"/>
                  </a:cubicBezTo>
                  <a:cubicBezTo>
                    <a:pt x="0" y="21"/>
                    <a:pt x="0" y="19"/>
                    <a:pt x="0" y="16"/>
                  </a:cubicBezTo>
                  <a:cubicBezTo>
                    <a:pt x="0" y="13"/>
                    <a:pt x="1" y="10"/>
                    <a:pt x="3" y="7"/>
                  </a:cubicBezTo>
                  <a:cubicBezTo>
                    <a:pt x="4" y="5"/>
                    <a:pt x="7" y="3"/>
                    <a:pt x="11" y="3"/>
                  </a:cubicBezTo>
                  <a:cubicBezTo>
                    <a:pt x="16" y="2"/>
                    <a:pt x="20" y="2"/>
                    <a:pt x="23" y="2"/>
                  </a:cubicBezTo>
                  <a:cubicBezTo>
                    <a:pt x="32" y="1"/>
                    <a:pt x="37" y="0"/>
                    <a:pt x="43" y="0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54" y="1"/>
                    <a:pt x="59" y="3"/>
                    <a:pt x="62" y="4"/>
                  </a:cubicBezTo>
                  <a:cubicBezTo>
                    <a:pt x="65" y="6"/>
                    <a:pt x="66" y="9"/>
                    <a:pt x="66" y="13"/>
                  </a:cubicBezTo>
                  <a:cubicBezTo>
                    <a:pt x="66" y="15"/>
                    <a:pt x="66" y="17"/>
                    <a:pt x="66" y="20"/>
                  </a:cubicBezTo>
                  <a:cubicBezTo>
                    <a:pt x="65" y="23"/>
                    <a:pt x="64" y="26"/>
                    <a:pt x="62" y="29"/>
                  </a:cubicBezTo>
                  <a:cubicBezTo>
                    <a:pt x="60" y="31"/>
                    <a:pt x="57" y="32"/>
                    <a:pt x="53" y="3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29" name="Freeform 84">
              <a:extLst>
                <a:ext uri="{FF2B5EF4-FFF2-40B4-BE49-F238E27FC236}">
                  <a16:creationId xmlns:a16="http://schemas.microsoft.com/office/drawing/2014/main" id="{270C485D-6BA8-4BF7-B72C-2B14A43A66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6274527">
              <a:off x="6910134" y="5062687"/>
              <a:ext cx="647637" cy="678578"/>
            </a:xfrm>
            <a:custGeom>
              <a:avLst/>
              <a:gdLst>
                <a:gd name="T0" fmla="*/ 4 w 57"/>
                <a:gd name="T1" fmla="*/ 34 h 60"/>
                <a:gd name="T2" fmla="*/ 17 w 57"/>
                <a:gd name="T3" fmla="*/ 18 h 60"/>
                <a:gd name="T4" fmla="*/ 26 w 57"/>
                <a:gd name="T5" fmla="*/ 8 h 60"/>
                <a:gd name="T6" fmla="*/ 29 w 57"/>
                <a:gd name="T7" fmla="*/ 5 h 60"/>
                <a:gd name="T8" fmla="*/ 41 w 57"/>
                <a:gd name="T9" fmla="*/ 0 h 60"/>
                <a:gd name="T10" fmla="*/ 51 w 57"/>
                <a:gd name="T11" fmla="*/ 6 h 60"/>
                <a:gd name="T12" fmla="*/ 56 w 57"/>
                <a:gd name="T13" fmla="*/ 16 h 60"/>
                <a:gd name="T14" fmla="*/ 51 w 57"/>
                <a:gd name="T15" fmla="*/ 28 h 60"/>
                <a:gd name="T16" fmla="*/ 29 w 57"/>
                <a:gd name="T17" fmla="*/ 53 h 60"/>
                <a:gd name="T18" fmla="*/ 17 w 57"/>
                <a:gd name="T19" fmla="*/ 59 h 60"/>
                <a:gd name="T20" fmla="*/ 5 w 57"/>
                <a:gd name="T21" fmla="*/ 54 h 60"/>
                <a:gd name="T22" fmla="*/ 0 w 57"/>
                <a:gd name="T23" fmla="*/ 45 h 60"/>
                <a:gd name="T24" fmla="*/ 4 w 57"/>
                <a:gd name="T25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" h="60">
                  <a:moveTo>
                    <a:pt x="4" y="34"/>
                  </a:moveTo>
                  <a:cubicBezTo>
                    <a:pt x="5" y="33"/>
                    <a:pt x="17" y="18"/>
                    <a:pt x="17" y="18"/>
                  </a:cubicBezTo>
                  <a:cubicBezTo>
                    <a:pt x="21" y="14"/>
                    <a:pt x="24" y="10"/>
                    <a:pt x="26" y="8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34" y="2"/>
                    <a:pt x="38" y="0"/>
                    <a:pt x="41" y="0"/>
                  </a:cubicBezTo>
                  <a:cubicBezTo>
                    <a:pt x="44" y="1"/>
                    <a:pt x="47" y="2"/>
                    <a:pt x="51" y="6"/>
                  </a:cubicBezTo>
                  <a:cubicBezTo>
                    <a:pt x="55" y="10"/>
                    <a:pt x="57" y="13"/>
                    <a:pt x="56" y="16"/>
                  </a:cubicBezTo>
                  <a:cubicBezTo>
                    <a:pt x="56" y="19"/>
                    <a:pt x="54" y="23"/>
                    <a:pt x="51" y="28"/>
                  </a:cubicBezTo>
                  <a:cubicBezTo>
                    <a:pt x="51" y="28"/>
                    <a:pt x="33" y="48"/>
                    <a:pt x="29" y="53"/>
                  </a:cubicBezTo>
                  <a:cubicBezTo>
                    <a:pt x="25" y="57"/>
                    <a:pt x="21" y="59"/>
                    <a:pt x="17" y="59"/>
                  </a:cubicBezTo>
                  <a:cubicBezTo>
                    <a:pt x="13" y="60"/>
                    <a:pt x="9" y="58"/>
                    <a:pt x="5" y="54"/>
                  </a:cubicBezTo>
                  <a:cubicBezTo>
                    <a:pt x="2" y="51"/>
                    <a:pt x="0" y="48"/>
                    <a:pt x="0" y="45"/>
                  </a:cubicBezTo>
                  <a:cubicBezTo>
                    <a:pt x="0" y="42"/>
                    <a:pt x="2" y="38"/>
                    <a:pt x="4" y="3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  <p:sp>
          <p:nvSpPr>
            <p:cNvPr id="30" name="Freeform 87">
              <a:extLst>
                <a:ext uri="{FF2B5EF4-FFF2-40B4-BE49-F238E27FC236}">
                  <a16:creationId xmlns:a16="http://schemas.microsoft.com/office/drawing/2014/main" id="{79239B91-4327-43B3-AED5-CB9EC1653B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4430858">
              <a:off x="4571743" y="5071596"/>
              <a:ext cx="626472" cy="670149"/>
            </a:xfrm>
            <a:custGeom>
              <a:avLst/>
              <a:gdLst>
                <a:gd name="T0" fmla="*/ 0 w 55"/>
                <a:gd name="T1" fmla="*/ 17 h 59"/>
                <a:gd name="T2" fmla="*/ 1 w 55"/>
                <a:gd name="T3" fmla="*/ 11 h 59"/>
                <a:gd name="T4" fmla="*/ 4 w 55"/>
                <a:gd name="T5" fmla="*/ 6 h 59"/>
                <a:gd name="T6" fmla="*/ 7 w 55"/>
                <a:gd name="T7" fmla="*/ 4 h 59"/>
                <a:gd name="T8" fmla="*/ 14 w 55"/>
                <a:gd name="T9" fmla="*/ 0 h 59"/>
                <a:gd name="T10" fmla="*/ 23 w 55"/>
                <a:gd name="T11" fmla="*/ 3 h 59"/>
                <a:gd name="T12" fmla="*/ 31 w 55"/>
                <a:gd name="T13" fmla="*/ 11 h 59"/>
                <a:gd name="T14" fmla="*/ 38 w 55"/>
                <a:gd name="T15" fmla="*/ 20 h 59"/>
                <a:gd name="T16" fmla="*/ 48 w 55"/>
                <a:gd name="T17" fmla="*/ 31 h 59"/>
                <a:gd name="T18" fmla="*/ 55 w 55"/>
                <a:gd name="T19" fmla="*/ 43 h 59"/>
                <a:gd name="T20" fmla="*/ 49 w 55"/>
                <a:gd name="T21" fmla="*/ 55 h 59"/>
                <a:gd name="T22" fmla="*/ 38 w 55"/>
                <a:gd name="T23" fmla="*/ 59 h 59"/>
                <a:gd name="T24" fmla="*/ 33 w 55"/>
                <a:gd name="T25" fmla="*/ 58 h 59"/>
                <a:gd name="T26" fmla="*/ 26 w 55"/>
                <a:gd name="T27" fmla="*/ 53 h 59"/>
                <a:gd name="T28" fmla="*/ 5 w 55"/>
                <a:gd name="T29" fmla="*/ 27 h 59"/>
                <a:gd name="T30" fmla="*/ 0 w 55"/>
                <a:gd name="T31" fmla="*/ 17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55" h="59">
                  <a:moveTo>
                    <a:pt x="0" y="17"/>
                  </a:moveTo>
                  <a:cubicBezTo>
                    <a:pt x="0" y="14"/>
                    <a:pt x="0" y="12"/>
                    <a:pt x="1" y="11"/>
                  </a:cubicBezTo>
                  <a:cubicBezTo>
                    <a:pt x="2" y="9"/>
                    <a:pt x="3" y="8"/>
                    <a:pt x="4" y="6"/>
                  </a:cubicBezTo>
                  <a:cubicBezTo>
                    <a:pt x="6" y="5"/>
                    <a:pt x="7" y="4"/>
                    <a:pt x="7" y="4"/>
                  </a:cubicBezTo>
                  <a:cubicBezTo>
                    <a:pt x="9" y="2"/>
                    <a:pt x="12" y="1"/>
                    <a:pt x="14" y="0"/>
                  </a:cubicBezTo>
                  <a:cubicBezTo>
                    <a:pt x="17" y="0"/>
                    <a:pt x="20" y="1"/>
                    <a:pt x="23" y="3"/>
                  </a:cubicBezTo>
                  <a:cubicBezTo>
                    <a:pt x="26" y="4"/>
                    <a:pt x="29" y="7"/>
                    <a:pt x="31" y="11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48" y="31"/>
                    <a:pt x="48" y="31"/>
                    <a:pt x="48" y="31"/>
                  </a:cubicBezTo>
                  <a:cubicBezTo>
                    <a:pt x="52" y="36"/>
                    <a:pt x="54" y="40"/>
                    <a:pt x="55" y="43"/>
                  </a:cubicBezTo>
                  <a:cubicBezTo>
                    <a:pt x="55" y="47"/>
                    <a:pt x="54" y="52"/>
                    <a:pt x="49" y="55"/>
                  </a:cubicBezTo>
                  <a:cubicBezTo>
                    <a:pt x="45" y="58"/>
                    <a:pt x="41" y="59"/>
                    <a:pt x="38" y="59"/>
                  </a:cubicBezTo>
                  <a:cubicBezTo>
                    <a:pt x="37" y="59"/>
                    <a:pt x="35" y="59"/>
                    <a:pt x="33" y="58"/>
                  </a:cubicBezTo>
                  <a:cubicBezTo>
                    <a:pt x="31" y="57"/>
                    <a:pt x="29" y="55"/>
                    <a:pt x="26" y="53"/>
                  </a:cubicBezTo>
                  <a:cubicBezTo>
                    <a:pt x="23" y="50"/>
                    <a:pt x="5" y="27"/>
                    <a:pt x="5" y="27"/>
                  </a:cubicBezTo>
                  <a:cubicBezTo>
                    <a:pt x="2" y="23"/>
                    <a:pt x="0" y="19"/>
                    <a:pt x="0" y="1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schemeClr val="accent3"/>
                </a:solidFill>
              </a:endParaRPr>
            </a:p>
          </p:txBody>
        </p:sp>
      </p:grpSp>
      <p:pic>
        <p:nvPicPr>
          <p:cNvPr id="4" name="Picture 3" descr="Matite colorate all'interno di un astuccio su un tavolo di legno">
            <a:extLst>
              <a:ext uri="{FF2B5EF4-FFF2-40B4-BE49-F238E27FC236}">
                <a16:creationId xmlns:a16="http://schemas.microsoft.com/office/drawing/2014/main" id="{6E32E0F5-DF3F-39BC-5645-6C4133F5D47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0667" r="-1" b="-1"/>
          <a:stretch/>
        </p:blipFill>
        <p:spPr>
          <a:xfrm>
            <a:off x="6547771" y="720000"/>
            <a:ext cx="4808308" cy="5409338"/>
          </a:xfrm>
          <a:custGeom>
            <a:avLst/>
            <a:gdLst/>
            <a:ahLst/>
            <a:cxnLst/>
            <a:rect l="l" t="t" r="r" b="b"/>
            <a:pathLst>
              <a:path w="5014800" h="5409338">
                <a:moveTo>
                  <a:pt x="0" y="0"/>
                </a:moveTo>
                <a:lnTo>
                  <a:pt x="5014800" y="0"/>
                </a:lnTo>
                <a:lnTo>
                  <a:pt x="5014800" y="5409338"/>
                </a:lnTo>
                <a:lnTo>
                  <a:pt x="0" y="5409338"/>
                </a:lnTo>
                <a:close/>
              </a:path>
            </a:pathLst>
          </a:custGeom>
        </p:spPr>
      </p:pic>
      <p:sp>
        <p:nvSpPr>
          <p:cNvPr id="6" name="CasellaDiTesto 5">
            <a:extLst>
              <a:ext uri="{FF2B5EF4-FFF2-40B4-BE49-F238E27FC236}">
                <a16:creationId xmlns:a16="http://schemas.microsoft.com/office/drawing/2014/main" id="{CA350605-6793-26D4-AE65-CE2C94B8C304}"/>
              </a:ext>
            </a:extLst>
          </p:cNvPr>
          <p:cNvSpPr txBox="1"/>
          <p:nvPr/>
        </p:nvSpPr>
        <p:spPr>
          <a:xfrm>
            <a:off x="83127" y="6108648"/>
            <a:ext cx="120072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it-IT"/>
              <a:t>Materiale ad uso esclusivo degli studenti del Corso di Economia Aziendale </a:t>
            </a:r>
          </a:p>
          <a:p>
            <a:pPr algn="l"/>
            <a:r>
              <a:rPr lang="it-IT" dirty="0"/>
              <a:t>Cdl Servizi Giuridici – Università di Teramo</a:t>
            </a:r>
          </a:p>
        </p:txBody>
      </p:sp>
    </p:spTree>
    <p:extLst>
      <p:ext uri="{BB962C8B-B14F-4D97-AF65-F5344CB8AC3E}">
        <p14:creationId xmlns:p14="http://schemas.microsoft.com/office/powerpoint/2010/main" val="3139758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"/>
          <p:cNvSpPr txBox="1"/>
          <p:nvPr/>
        </p:nvSpPr>
        <p:spPr>
          <a:xfrm>
            <a:off x="2101500" y="1706956"/>
            <a:ext cx="2232600" cy="6702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7960" dir="2700000">
              <a:srgbClr val="999900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600" b="0" i="0" u="none" strike="noStrike" cap="none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Definizione</a:t>
            </a:r>
            <a:endParaRPr sz="1400" b="0" i="0" u="none" strike="noStrike" cap="none">
              <a:solidFill>
                <a:schemeClr val="accent4">
                  <a:lumMod val="40000"/>
                  <a:lumOff val="6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7" name="Google Shape;157;p3"/>
          <p:cNvSpPr/>
          <p:nvPr/>
        </p:nvSpPr>
        <p:spPr>
          <a:xfrm>
            <a:off x="2101501" y="3337613"/>
            <a:ext cx="3010893" cy="162885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Statica-strutturale</a:t>
            </a:r>
            <a:b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</a:br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Dinamica</a:t>
            </a:r>
            <a:b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</a:br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Complessa</a:t>
            </a:r>
          </a:p>
        </p:txBody>
      </p:sp>
      <p:sp>
        <p:nvSpPr>
          <p:cNvPr id="158" name="Google Shape;158;p3"/>
          <p:cNvSpPr txBox="1"/>
          <p:nvPr/>
        </p:nvSpPr>
        <p:spPr>
          <a:xfrm>
            <a:off x="6613150" y="1763975"/>
            <a:ext cx="2976300" cy="670200"/>
          </a:xfrm>
          <a:prstGeom prst="rect">
            <a:avLst/>
          </a:prstGeom>
          <a:noFill/>
          <a:ln w="9525" cap="flat" cmpd="sng">
            <a:solidFill>
              <a:srgbClr val="FFFF00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7960" dir="2700000">
              <a:srgbClr val="999900"/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00"/>
              <a:buFont typeface="Arial"/>
              <a:buNone/>
            </a:pPr>
            <a:r>
              <a:rPr lang="en-US" sz="2600" b="0" i="0" u="none" strike="noStrike" cap="none">
                <a:solidFill>
                  <a:schemeClr val="accent4">
                    <a:lumMod val="40000"/>
                    <a:lumOff val="60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Rappresentazione</a:t>
            </a:r>
            <a:endParaRPr sz="1400" b="0" i="0" u="none" strike="noStrike" cap="none">
              <a:solidFill>
                <a:schemeClr val="accent4">
                  <a:lumMod val="40000"/>
                  <a:lumOff val="60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3"/>
          <p:cNvSpPr/>
          <p:nvPr/>
        </p:nvSpPr>
        <p:spPr>
          <a:xfrm>
            <a:off x="6527176" y="2791963"/>
            <a:ext cx="2771029" cy="2239497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Meccanicistica </a:t>
            </a:r>
            <a:b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</a:br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Organicistica</a:t>
            </a:r>
            <a:b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</a:br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Contrattualistica</a:t>
            </a:r>
            <a:b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</a:br>
            <a:r>
              <a:rPr sz="1400" b="0" i="0">
                <a:ln w="9525" cap="flat" cmpd="sng">
                  <a:solidFill>
                    <a:srgbClr val="0000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 Black"/>
              </a:rPr>
              <a:t>Sistemica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1AE10CF6-6A41-64CD-EF05-F8288DB997F7}"/>
              </a:ext>
            </a:extLst>
          </p:cNvPr>
          <p:cNvSpPr>
            <a:spLocks noGrp="1"/>
          </p:cNvSpPr>
          <p:nvPr/>
        </p:nvSpPr>
        <p:spPr>
          <a:xfrm>
            <a:off x="731839" y="522044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/>
              <a:t>Azienda</a:t>
            </a:r>
            <a:r>
              <a:rPr lang="en-GB" dirty="0"/>
              <a:t>: </a:t>
            </a:r>
            <a:r>
              <a:rPr lang="en-GB" dirty="0" err="1"/>
              <a:t>Definizione</a:t>
            </a:r>
            <a:r>
              <a:rPr lang="en-GB" dirty="0"/>
              <a:t> e </a:t>
            </a:r>
            <a:r>
              <a:rPr lang="en-GB" dirty="0" err="1"/>
              <a:t>rappresentazione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2544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g61c5ee501e_0_69"/>
          <p:cNvPicPr preferRelativeResize="0">
            <a:picLocks noGrp="1"/>
          </p:cNvPicPr>
          <p:nvPr>
            <p:ph type="body" idx="1"/>
          </p:nvPr>
        </p:nvPicPr>
        <p:blipFill rotWithShape="1">
          <a:blip r:embed="rId3">
            <a:alphaModFix/>
          </a:blip>
          <a:srcRect/>
          <a:stretch/>
        </p:blipFill>
        <p:spPr>
          <a:xfrm>
            <a:off x="2590800" y="1473200"/>
            <a:ext cx="2820900" cy="1879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g61c5ee501e_0_69"/>
          <p:cNvPicPr preferRelativeResize="0">
            <a:picLocks noGrp="1"/>
          </p:cNvPicPr>
          <p:nvPr>
            <p:ph type="body" idx="2"/>
          </p:nvPr>
        </p:nvPicPr>
        <p:blipFill rotWithShape="1">
          <a:blip r:embed="rId4">
            <a:alphaModFix/>
          </a:blip>
          <a:srcRect/>
          <a:stretch/>
        </p:blipFill>
        <p:spPr>
          <a:xfrm>
            <a:off x="7265987" y="1125537"/>
            <a:ext cx="1782900" cy="2692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6" name="Google Shape;166;g61c5ee501e_0_6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2555876" y="4216401"/>
            <a:ext cx="2898775" cy="16859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g61c5ee501e_0_6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165975" y="4159251"/>
            <a:ext cx="2170112" cy="1709737"/>
          </a:xfrm>
          <a:prstGeom prst="rect">
            <a:avLst/>
          </a:prstGeom>
          <a:noFill/>
          <a:ln>
            <a:noFill/>
          </a:ln>
        </p:spPr>
      </p:pic>
      <p:sp>
        <p:nvSpPr>
          <p:cNvPr id="169" name="Google Shape;169;g61c5ee501e_0_69"/>
          <p:cNvSpPr/>
          <p:nvPr/>
        </p:nvSpPr>
        <p:spPr>
          <a:xfrm>
            <a:off x="7018338" y="4689476"/>
            <a:ext cx="2266991" cy="70766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CCFFCC"/>
                </a:solidFill>
                <a:latin typeface="Impact"/>
              </a:rPr>
              <a:t>Sistemica</a:t>
            </a:r>
          </a:p>
        </p:txBody>
      </p:sp>
      <p:sp>
        <p:nvSpPr>
          <p:cNvPr id="170" name="Google Shape;170;g61c5ee501e_0_69"/>
          <p:cNvSpPr/>
          <p:nvPr/>
        </p:nvSpPr>
        <p:spPr>
          <a:xfrm>
            <a:off x="6484938" y="1905001"/>
            <a:ext cx="3384547" cy="10159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CCFFCC"/>
                </a:solidFill>
                <a:latin typeface="Impact"/>
              </a:rPr>
              <a:t>Organicistica </a:t>
            </a:r>
          </a:p>
        </p:txBody>
      </p:sp>
      <p:sp>
        <p:nvSpPr>
          <p:cNvPr id="171" name="Google Shape;171;g61c5ee501e_0_69"/>
          <p:cNvSpPr/>
          <p:nvPr/>
        </p:nvSpPr>
        <p:spPr>
          <a:xfrm>
            <a:off x="2398712" y="1709737"/>
            <a:ext cx="3263902" cy="1211262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CCFFCC"/>
                </a:solidFill>
                <a:latin typeface="Impact"/>
              </a:rPr>
              <a:t>Meccanicistica </a:t>
            </a:r>
          </a:p>
        </p:txBody>
      </p:sp>
      <p:sp>
        <p:nvSpPr>
          <p:cNvPr id="172" name="Google Shape;172;g61c5ee501e_0_69"/>
          <p:cNvSpPr/>
          <p:nvPr/>
        </p:nvSpPr>
        <p:spPr>
          <a:xfrm>
            <a:off x="2479675" y="4581526"/>
            <a:ext cx="2974980" cy="83820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CCFFCC"/>
                </a:solidFill>
                <a:latin typeface="Impact"/>
              </a:rPr>
              <a:t>Contrattualistica </a:t>
            </a: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C5366760-0908-FCEA-4E40-41E077D418DE}"/>
              </a:ext>
            </a:extLst>
          </p:cNvPr>
          <p:cNvSpPr>
            <a:spLocks noGrp="1"/>
          </p:cNvSpPr>
          <p:nvPr/>
        </p:nvSpPr>
        <p:spPr>
          <a:xfrm>
            <a:off x="731839" y="522044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 err="1"/>
              <a:t>Teorie</a:t>
            </a:r>
            <a:r>
              <a:rPr lang="en-GB" dirty="0"/>
              <a:t> </a:t>
            </a:r>
            <a:r>
              <a:rPr lang="en-GB" dirty="0" err="1"/>
              <a:t>d’azienda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30207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61c5ee501e_0_81"/>
          <p:cNvSpPr/>
          <p:nvPr/>
        </p:nvSpPr>
        <p:spPr>
          <a:xfrm>
            <a:off x="7262092" y="1901229"/>
            <a:ext cx="2362207" cy="6858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CC99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12" scaled="0"/>
                </a:gradFill>
                <a:latin typeface="Impact"/>
              </a:rPr>
              <a:t>L. Von Bertalanffy </a:t>
            </a:r>
          </a:p>
        </p:txBody>
      </p:sp>
      <p:sp>
        <p:nvSpPr>
          <p:cNvPr id="179" name="Google Shape;179;g61c5ee501e_0_81"/>
          <p:cNvSpPr txBox="1"/>
          <p:nvPr/>
        </p:nvSpPr>
        <p:spPr>
          <a:xfrm>
            <a:off x="4066453" y="2723554"/>
            <a:ext cx="5799000" cy="9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combinazione di parti o elementi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riuniti in un tutto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0" name="Google Shape;180;g61c5ee501e_0_8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851891" y="2206030"/>
            <a:ext cx="1981200" cy="1560511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g61c5ee501e_0_81"/>
          <p:cNvSpPr/>
          <p:nvPr/>
        </p:nvSpPr>
        <p:spPr>
          <a:xfrm>
            <a:off x="1940792" y="2663230"/>
            <a:ext cx="2000247" cy="83820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CCFFCC"/>
                </a:solidFill>
                <a:latin typeface="Impact"/>
              </a:rPr>
              <a:t>SISTEMA </a:t>
            </a:r>
          </a:p>
        </p:txBody>
      </p:sp>
      <p:sp>
        <p:nvSpPr>
          <p:cNvPr id="182" name="Google Shape;182;g61c5ee501e_0_81"/>
          <p:cNvSpPr txBox="1"/>
          <p:nvPr/>
        </p:nvSpPr>
        <p:spPr>
          <a:xfrm>
            <a:off x="5357091" y="4339629"/>
            <a:ext cx="3444900" cy="51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lang="en-US" sz="2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equilibrio dinamico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" name="Google Shape;183;g61c5ee501e_0_81"/>
          <p:cNvSpPr/>
          <p:nvPr/>
        </p:nvSpPr>
        <p:spPr>
          <a:xfrm>
            <a:off x="6512791" y="3790354"/>
            <a:ext cx="990600" cy="3048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CCFFCC"/>
          </a:solidFill>
          <a:ln w="28575" cap="flat" cmpd="sng">
            <a:solidFill>
              <a:srgbClr val="CC0099"/>
            </a:solidFill>
            <a:prstDash val="solid"/>
            <a:miter lim="800000"/>
            <a:headEnd type="none" w="sm" len="sm"/>
            <a:tailEnd type="none" w="sm" len="sm"/>
          </a:ln>
          <a:effectLst>
            <a:outerShdw blurRad="63500" dist="107763" dir="18900000">
              <a:schemeClr val="lt2"/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F040FA21-A7B8-3DAE-4ABF-FB505E911D5F}"/>
              </a:ext>
            </a:extLst>
          </p:cNvPr>
          <p:cNvSpPr>
            <a:spLocks noGrp="1"/>
          </p:cNvSpPr>
          <p:nvPr/>
        </p:nvSpPr>
        <p:spPr>
          <a:xfrm>
            <a:off x="731839" y="522044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La Teoria </a:t>
            </a:r>
            <a:r>
              <a:rPr lang="en-GB" dirty="0" err="1"/>
              <a:t>sistemica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2184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3104285" cy="1738246"/>
          </a:xfrm>
        </p:spPr>
        <p:txBody>
          <a:bodyPr/>
          <a:lstStyle/>
          <a:p>
            <a:r>
              <a:rPr lang="it-IT" dirty="0"/>
              <a:t>Sistema d’azienda</a:t>
            </a:r>
          </a:p>
        </p:txBody>
      </p:sp>
      <p:grpSp>
        <p:nvGrpSpPr>
          <p:cNvPr id="10" name="Gruppo 9"/>
          <p:cNvGrpSpPr/>
          <p:nvPr/>
        </p:nvGrpSpPr>
        <p:grpSpPr>
          <a:xfrm>
            <a:off x="2209366" y="499533"/>
            <a:ext cx="9096664" cy="6044815"/>
            <a:chOff x="2032000" y="1704109"/>
            <a:chExt cx="7361382" cy="4434224"/>
          </a:xfrm>
        </p:grpSpPr>
        <p:graphicFrame>
          <p:nvGraphicFramePr>
            <p:cNvPr id="4" name="Diagramma 3"/>
            <p:cNvGraphicFramePr/>
            <p:nvPr/>
          </p:nvGraphicFramePr>
          <p:xfrm>
            <a:off x="2032000" y="1704109"/>
            <a:ext cx="7361382" cy="4434224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2" r:lo="rId3" r:qs="rId4" r:cs="rId5"/>
            </a:graphicData>
          </a:graphic>
        </p:graphicFrame>
        <p:sp>
          <p:nvSpPr>
            <p:cNvPr id="5" name="Freccia bidirezionale verticale 4"/>
            <p:cNvSpPr/>
            <p:nvPr/>
          </p:nvSpPr>
          <p:spPr>
            <a:xfrm>
              <a:off x="4021282" y="3647209"/>
              <a:ext cx="166254" cy="540327"/>
            </a:xfrm>
            <a:prstGeom prst="upDownArrow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" name="Freccia bidirezionale verticale 5"/>
            <p:cNvSpPr/>
            <p:nvPr/>
          </p:nvSpPr>
          <p:spPr>
            <a:xfrm rot="5400000">
              <a:off x="5629562" y="2050743"/>
              <a:ext cx="166254" cy="540327"/>
            </a:xfrm>
            <a:prstGeom prst="upDownArrow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" name="Freccia bidirezionale verticale 6"/>
            <p:cNvSpPr/>
            <p:nvPr/>
          </p:nvSpPr>
          <p:spPr>
            <a:xfrm rot="5400000">
              <a:off x="5629563" y="5292437"/>
              <a:ext cx="166254" cy="540327"/>
            </a:xfrm>
            <a:prstGeom prst="upDownArrow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8" name="Freccia bidirezionale verticale 7"/>
            <p:cNvSpPr/>
            <p:nvPr/>
          </p:nvSpPr>
          <p:spPr>
            <a:xfrm>
              <a:off x="7148946" y="3647208"/>
              <a:ext cx="166254" cy="540327"/>
            </a:xfrm>
            <a:prstGeom prst="upDownArrow">
              <a:avLst/>
            </a:prstGeom>
            <a:solidFill>
              <a:schemeClr val="tx2">
                <a:lumMod val="10000"/>
                <a:lumOff val="90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3" name="Segnaposto numero diapositiva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9" name="Google Shape;204;g61c5ee501e_0_91">
            <a:extLst>
              <a:ext uri="{FF2B5EF4-FFF2-40B4-BE49-F238E27FC236}">
                <a16:creationId xmlns:a16="http://schemas.microsoft.com/office/drawing/2014/main" id="{0FED351C-67D3-2195-C5BE-6A326F839D52}"/>
              </a:ext>
            </a:extLst>
          </p:cNvPr>
          <p:cNvSpPr/>
          <p:nvPr/>
        </p:nvSpPr>
        <p:spPr>
          <a:xfrm rot="18825178">
            <a:off x="2437149" y="1260028"/>
            <a:ext cx="3638552" cy="7238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aspetto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oggettivo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</a:p>
        </p:txBody>
      </p:sp>
      <p:sp>
        <p:nvSpPr>
          <p:cNvPr id="11" name="Google Shape;205;g61c5ee501e_0_91">
            <a:extLst>
              <a:ext uri="{FF2B5EF4-FFF2-40B4-BE49-F238E27FC236}">
                <a16:creationId xmlns:a16="http://schemas.microsoft.com/office/drawing/2014/main" id="{9E035C33-0774-ABE0-A6E3-96752515BCEB}"/>
              </a:ext>
            </a:extLst>
          </p:cNvPr>
          <p:cNvSpPr/>
          <p:nvPr/>
        </p:nvSpPr>
        <p:spPr>
          <a:xfrm rot="18488872">
            <a:off x="7678688" y="4726323"/>
            <a:ext cx="3638537" cy="7238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aspetto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soggettivo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</a:p>
        </p:txBody>
      </p:sp>
      <p:sp>
        <p:nvSpPr>
          <p:cNvPr id="12" name="Google Shape;205;g61c5ee501e_0_91">
            <a:extLst>
              <a:ext uri="{FF2B5EF4-FFF2-40B4-BE49-F238E27FC236}">
                <a16:creationId xmlns:a16="http://schemas.microsoft.com/office/drawing/2014/main" id="{180E9F43-1545-27C4-C934-834D57E39EEA}"/>
              </a:ext>
            </a:extLst>
          </p:cNvPr>
          <p:cNvSpPr/>
          <p:nvPr/>
        </p:nvSpPr>
        <p:spPr>
          <a:xfrm rot="3007836">
            <a:off x="7533618" y="1323933"/>
            <a:ext cx="3638537" cy="7238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aspetto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soggettivo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</a:p>
        </p:txBody>
      </p:sp>
      <p:sp>
        <p:nvSpPr>
          <p:cNvPr id="13" name="Google Shape;204;g61c5ee501e_0_91">
            <a:extLst>
              <a:ext uri="{FF2B5EF4-FFF2-40B4-BE49-F238E27FC236}">
                <a16:creationId xmlns:a16="http://schemas.microsoft.com/office/drawing/2014/main" id="{BEAE8E77-6ABB-7813-6BF5-130F83CE91E6}"/>
              </a:ext>
            </a:extLst>
          </p:cNvPr>
          <p:cNvSpPr/>
          <p:nvPr/>
        </p:nvSpPr>
        <p:spPr>
          <a:xfrm rot="2652210">
            <a:off x="2271966" y="4852719"/>
            <a:ext cx="3638552" cy="7238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aspetto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  <a:r>
              <a:rPr sz="1400" b="0" i="0" dirty="0" err="1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oggettivo</a:t>
            </a:r>
            <a:r>
              <a:rPr sz="1400" b="0" i="0" dirty="0">
                <a:ln w="9525" cap="flat" cmpd="sng">
                  <a:solidFill>
                    <a:srgbClr val="00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chemeClr val="lt1"/>
                </a:solidFill>
                <a:latin typeface="Arial Blac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5699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ttangolo arrotondato 34"/>
          <p:cNvSpPr/>
          <p:nvPr/>
        </p:nvSpPr>
        <p:spPr>
          <a:xfrm rot="2639225">
            <a:off x="5017728" y="986352"/>
            <a:ext cx="5040000" cy="5040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30171" y="348284"/>
            <a:ext cx="3313120" cy="3158068"/>
          </a:xfrm>
        </p:spPr>
        <p:txBody>
          <a:bodyPr>
            <a:noAutofit/>
          </a:bodyPr>
          <a:lstStyle/>
          <a:p>
            <a:r>
              <a:rPr lang="it-IT" sz="3600" dirty="0"/>
              <a:t>Sotto-sistemi della «produzione» e delle «relazioni azienda-ambiente»</a:t>
            </a:r>
          </a:p>
        </p:txBody>
      </p:sp>
      <p:graphicFrame>
        <p:nvGraphicFramePr>
          <p:cNvPr id="3" name="Diagramma 2"/>
          <p:cNvGraphicFramePr/>
          <p:nvPr/>
        </p:nvGraphicFramePr>
        <p:xfrm>
          <a:off x="3185391" y="499533"/>
          <a:ext cx="8712200" cy="60136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Freccia bidirezionale verticale 7"/>
          <p:cNvSpPr/>
          <p:nvPr/>
        </p:nvSpPr>
        <p:spPr>
          <a:xfrm rot="2408887">
            <a:off x="6130636" y="1704108"/>
            <a:ext cx="484632" cy="1216152"/>
          </a:xfrm>
          <a:prstGeom prst="upDownArrow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Freccia a destra 8"/>
          <p:cNvSpPr/>
          <p:nvPr/>
        </p:nvSpPr>
        <p:spPr>
          <a:xfrm rot="2991113" flipV="1">
            <a:off x="8199840" y="2023855"/>
            <a:ext cx="1063769" cy="568683"/>
          </a:xfrm>
          <a:prstGeom prst="rightArrow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0" name="Freccia bidirezionale verticale 9"/>
          <p:cNvSpPr/>
          <p:nvPr/>
        </p:nvSpPr>
        <p:spPr>
          <a:xfrm rot="7808887">
            <a:off x="6189380" y="4103205"/>
            <a:ext cx="484632" cy="1216152"/>
          </a:xfrm>
          <a:prstGeom prst="upDownArrow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Freccia a destra 11"/>
          <p:cNvSpPr/>
          <p:nvPr/>
        </p:nvSpPr>
        <p:spPr>
          <a:xfrm rot="18608887">
            <a:off x="8199842" y="4405355"/>
            <a:ext cx="1063769" cy="568683"/>
          </a:xfrm>
          <a:prstGeom prst="rightArrow">
            <a:avLst/>
          </a:prstGeom>
          <a:solidFill>
            <a:schemeClr val="tx2">
              <a:lumMod val="10000"/>
              <a:lumOff val="9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4" name="Rettangolo arrotondato 3"/>
          <p:cNvSpPr/>
          <p:nvPr/>
        </p:nvSpPr>
        <p:spPr>
          <a:xfrm>
            <a:off x="10983190" y="3049154"/>
            <a:ext cx="968413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clienti</a:t>
            </a:r>
          </a:p>
        </p:txBody>
      </p:sp>
      <p:sp>
        <p:nvSpPr>
          <p:cNvPr id="13" name="Rettangolo arrotondato 12"/>
          <p:cNvSpPr/>
          <p:nvPr/>
        </p:nvSpPr>
        <p:spPr>
          <a:xfrm>
            <a:off x="2793534" y="2488040"/>
            <a:ext cx="1327043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comunità</a:t>
            </a:r>
          </a:p>
        </p:txBody>
      </p:sp>
      <p:sp>
        <p:nvSpPr>
          <p:cNvPr id="14" name="Rettangolo arrotondato 13"/>
          <p:cNvSpPr/>
          <p:nvPr/>
        </p:nvSpPr>
        <p:spPr>
          <a:xfrm>
            <a:off x="4295541" y="5288570"/>
            <a:ext cx="128890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lavoratori</a:t>
            </a:r>
          </a:p>
        </p:txBody>
      </p:sp>
      <p:sp>
        <p:nvSpPr>
          <p:cNvPr id="15" name="Rettangolo arrotondato 14"/>
          <p:cNvSpPr/>
          <p:nvPr/>
        </p:nvSpPr>
        <p:spPr>
          <a:xfrm>
            <a:off x="4298317" y="946347"/>
            <a:ext cx="1288901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fornitori</a:t>
            </a:r>
          </a:p>
        </p:txBody>
      </p:sp>
      <p:sp>
        <p:nvSpPr>
          <p:cNvPr id="16" name="Rettangolo arrotondato 15"/>
          <p:cNvSpPr/>
          <p:nvPr/>
        </p:nvSpPr>
        <p:spPr>
          <a:xfrm>
            <a:off x="9648238" y="1061849"/>
            <a:ext cx="116331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capitalisti</a:t>
            </a:r>
          </a:p>
        </p:txBody>
      </p:sp>
      <p:sp>
        <p:nvSpPr>
          <p:cNvPr id="17" name="Rettangolo arrotondato 16"/>
          <p:cNvSpPr/>
          <p:nvPr/>
        </p:nvSpPr>
        <p:spPr>
          <a:xfrm>
            <a:off x="9562620" y="5120945"/>
            <a:ext cx="1253994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finanziatori</a:t>
            </a:r>
          </a:p>
        </p:txBody>
      </p:sp>
      <p:cxnSp>
        <p:nvCxnSpPr>
          <p:cNvPr id="20" name="Connettore 2 19"/>
          <p:cNvCxnSpPr/>
          <p:nvPr/>
        </p:nvCxnSpPr>
        <p:spPr>
          <a:xfrm flipV="1">
            <a:off x="5584442" y="5748769"/>
            <a:ext cx="1147061" cy="1134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>
            <a:cxnSpLocks/>
            <a:stCxn id="15" idx="2"/>
          </p:cNvCxnSpPr>
          <p:nvPr/>
        </p:nvCxnSpPr>
        <p:spPr>
          <a:xfrm>
            <a:off x="4942768" y="1860747"/>
            <a:ext cx="53518" cy="93440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ttore 2 24"/>
          <p:cNvCxnSpPr/>
          <p:nvPr/>
        </p:nvCxnSpPr>
        <p:spPr>
          <a:xfrm flipV="1">
            <a:off x="5568184" y="1351554"/>
            <a:ext cx="1163319" cy="2938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ttore 2 26"/>
          <p:cNvCxnSpPr>
            <a:cxnSpLocks/>
            <a:stCxn id="16" idx="1"/>
          </p:cNvCxnSpPr>
          <p:nvPr/>
        </p:nvCxnSpPr>
        <p:spPr>
          <a:xfrm flipH="1">
            <a:off x="8032174" y="1519049"/>
            <a:ext cx="1616064" cy="13790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>
            <a:cxnSpLocks/>
            <a:stCxn id="17" idx="1"/>
          </p:cNvCxnSpPr>
          <p:nvPr/>
        </p:nvCxnSpPr>
        <p:spPr>
          <a:xfrm flipH="1" flipV="1">
            <a:off x="8032174" y="4099801"/>
            <a:ext cx="1530446" cy="14783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ttore 2 32"/>
          <p:cNvCxnSpPr>
            <a:cxnSpLocks/>
            <a:stCxn id="4" idx="1"/>
          </p:cNvCxnSpPr>
          <p:nvPr/>
        </p:nvCxnSpPr>
        <p:spPr>
          <a:xfrm flipH="1">
            <a:off x="10557166" y="3506354"/>
            <a:ext cx="426024" cy="1616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ttangolo arrotondato 33"/>
          <p:cNvSpPr/>
          <p:nvPr/>
        </p:nvSpPr>
        <p:spPr>
          <a:xfrm>
            <a:off x="2796244" y="3538686"/>
            <a:ext cx="1296019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500" dirty="0"/>
              <a:t>concorrenti</a:t>
            </a:r>
          </a:p>
        </p:txBody>
      </p:sp>
      <p:cxnSp>
        <p:nvCxnSpPr>
          <p:cNvPr id="45" name="Connettore 2 44"/>
          <p:cNvCxnSpPr>
            <a:cxnSpLocks/>
            <a:stCxn id="13" idx="3"/>
          </p:cNvCxnSpPr>
          <p:nvPr/>
        </p:nvCxnSpPr>
        <p:spPr>
          <a:xfrm>
            <a:off x="4120577" y="2945240"/>
            <a:ext cx="451423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ttore 2 46"/>
          <p:cNvCxnSpPr>
            <a:cxnSpLocks/>
            <a:stCxn id="34" idx="3"/>
          </p:cNvCxnSpPr>
          <p:nvPr/>
        </p:nvCxnSpPr>
        <p:spPr>
          <a:xfrm>
            <a:off x="4092263" y="3995886"/>
            <a:ext cx="39661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213" name="Google Shape;213;g61c5ee501e_0_112"/>
          <p:cNvSpPr/>
          <p:nvPr/>
        </p:nvSpPr>
        <p:spPr>
          <a:xfrm>
            <a:off x="5096043" y="174015"/>
            <a:ext cx="4767907" cy="534986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0" dirty="0">
                <a:ln w="9525" cap="flat" cmpd="sng">
                  <a:solidFill>
                    <a:srgbClr val="3366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CCFF"/>
                </a:solidFill>
                <a:latin typeface="Arial Black"/>
              </a:rPr>
              <a:t>modulo di </a:t>
            </a:r>
            <a:r>
              <a:rPr sz="1400" b="0" i="0" dirty="0" err="1">
                <a:ln w="9525" cap="flat" cmpd="sng">
                  <a:solidFill>
                    <a:srgbClr val="3366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CCFF"/>
                </a:solidFill>
                <a:latin typeface="Arial Black"/>
              </a:rPr>
              <a:t>combinazione</a:t>
            </a:r>
            <a:r>
              <a:rPr sz="1400" b="0" i="0" dirty="0">
                <a:ln w="9525" cap="flat" cmpd="sng">
                  <a:solidFill>
                    <a:srgbClr val="3366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CCFF"/>
                </a:solidFill>
                <a:latin typeface="Arial Black"/>
              </a:rPr>
              <a:t> </a:t>
            </a:r>
            <a:r>
              <a:rPr sz="1400" b="0" i="0" dirty="0" err="1">
                <a:ln w="9525" cap="flat" cmpd="sng">
                  <a:solidFill>
                    <a:srgbClr val="3366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CCFF"/>
                </a:solidFill>
                <a:latin typeface="Arial Black"/>
              </a:rPr>
              <a:t>produttiva</a:t>
            </a:r>
            <a:r>
              <a:rPr sz="1400" b="0" i="0" dirty="0">
                <a:ln w="9525" cap="flat" cmpd="sng">
                  <a:solidFill>
                    <a:srgbClr val="3366FF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solidFill>
                  <a:srgbClr val="00CCFF"/>
                </a:solidFill>
                <a:latin typeface="Arial Blac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5900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g61c5ee501e_0_178"/>
          <p:cNvSpPr txBox="1"/>
          <p:nvPr/>
        </p:nvSpPr>
        <p:spPr>
          <a:xfrm>
            <a:off x="1981200" y="6245225"/>
            <a:ext cx="21336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t>7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g61c5ee501e_0_178"/>
          <p:cNvSpPr/>
          <p:nvPr/>
        </p:nvSpPr>
        <p:spPr>
          <a:xfrm>
            <a:off x="4331550" y="4221888"/>
            <a:ext cx="3528900" cy="1440000"/>
          </a:xfrm>
          <a:prstGeom prst="ellipse">
            <a:avLst/>
          </a:prstGeom>
          <a:gradFill>
            <a:gsLst>
              <a:gs pos="0">
                <a:srgbClr val="0099CC"/>
              </a:gs>
              <a:gs pos="100000">
                <a:schemeClr val="lt1"/>
              </a:gs>
            </a:gsLst>
            <a:lin ang="5400012" scaled="0"/>
          </a:gra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CONTROLLO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risultati su obiettivi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61c5ee501e_0_178"/>
          <p:cNvSpPr/>
          <p:nvPr/>
        </p:nvSpPr>
        <p:spPr>
          <a:xfrm>
            <a:off x="1847850" y="1916112"/>
            <a:ext cx="3528900" cy="1440000"/>
          </a:xfrm>
          <a:prstGeom prst="ellipse">
            <a:avLst/>
          </a:prstGeom>
          <a:gradFill>
            <a:gsLst>
              <a:gs pos="0">
                <a:srgbClr val="FFCCFF"/>
              </a:gs>
              <a:gs pos="100000">
                <a:srgbClr val="FFFFFF">
                  <a:alpha val="97254"/>
                </a:srgbClr>
              </a:gs>
            </a:gsLst>
            <a:lin ang="18900044" scaled="0"/>
          </a:gra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PIANIFICAZIONE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obiettivi e risorse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g61c5ee501e_0_178"/>
          <p:cNvSpPr/>
          <p:nvPr/>
        </p:nvSpPr>
        <p:spPr>
          <a:xfrm>
            <a:off x="6888162" y="1916112"/>
            <a:ext cx="3528900" cy="1440000"/>
          </a:xfrm>
          <a:prstGeom prst="ellipse">
            <a:avLst/>
          </a:prstGeom>
          <a:gradFill>
            <a:gsLst>
              <a:gs pos="0">
                <a:srgbClr val="CCFFCC"/>
              </a:gs>
              <a:gs pos="100000">
                <a:schemeClr val="lt1"/>
              </a:gs>
            </a:gsLst>
            <a:lin ang="5400012" scaled="0"/>
          </a:gradFill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ORGANIZZAZIONE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GESTIONE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US" sz="18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attività</a:t>
            </a:r>
            <a:r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83" name="Google Shape;283;g61c5ee501e_0_178"/>
          <p:cNvCxnSpPr>
            <a:cxnSpLocks/>
            <a:stCxn id="281" idx="6"/>
            <a:endCxn id="282" idx="2"/>
          </p:cNvCxnSpPr>
          <p:nvPr/>
        </p:nvCxnSpPr>
        <p:spPr>
          <a:xfrm>
            <a:off x="5376750" y="2636112"/>
            <a:ext cx="1511412" cy="0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4" name="Google Shape;284;g61c5ee501e_0_178"/>
          <p:cNvCxnSpPr>
            <a:cxnSpLocks/>
            <a:stCxn id="281" idx="4"/>
            <a:endCxn id="280" idx="1"/>
          </p:cNvCxnSpPr>
          <p:nvPr/>
        </p:nvCxnSpPr>
        <p:spPr>
          <a:xfrm>
            <a:off x="3612300" y="3356112"/>
            <a:ext cx="1236045" cy="1076659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cxnSp>
        <p:nvCxnSpPr>
          <p:cNvPr id="285" name="Google Shape;285;g61c5ee501e_0_178"/>
          <p:cNvCxnSpPr>
            <a:cxnSpLocks/>
            <a:stCxn id="280" idx="7"/>
            <a:endCxn id="282" idx="4"/>
          </p:cNvCxnSpPr>
          <p:nvPr/>
        </p:nvCxnSpPr>
        <p:spPr>
          <a:xfrm flipV="1">
            <a:off x="7343655" y="3356112"/>
            <a:ext cx="1308957" cy="1076659"/>
          </a:xfrm>
          <a:prstGeom prst="straightConnector1">
            <a:avLst/>
          </a:prstGeom>
          <a:noFill/>
          <a:ln w="19050" cap="flat" cmpd="sng">
            <a:solidFill>
              <a:srgbClr val="92D050"/>
            </a:solidFill>
            <a:prstDash val="solid"/>
            <a:miter lim="800000"/>
            <a:headEnd type="triangle" w="med" len="med"/>
            <a:tailEnd type="triangle" w="med" len="med"/>
          </a:ln>
        </p:spPr>
      </p:cxnSp>
      <p:sp>
        <p:nvSpPr>
          <p:cNvPr id="2" name="Titolo 1">
            <a:extLst>
              <a:ext uri="{FF2B5EF4-FFF2-40B4-BE49-F238E27FC236}">
                <a16:creationId xmlns:a16="http://schemas.microsoft.com/office/drawing/2014/main" id="{54585275-C4EE-1D92-4A1C-2A2B2244A044}"/>
              </a:ext>
            </a:extLst>
          </p:cNvPr>
          <p:cNvSpPr>
            <a:spLocks noGrp="1"/>
          </p:cNvSpPr>
          <p:nvPr/>
        </p:nvSpPr>
        <p:spPr>
          <a:xfrm>
            <a:off x="731839" y="522044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Il sotto-</a:t>
            </a:r>
            <a:r>
              <a:rPr lang="en-GB" dirty="0" err="1"/>
              <a:t>sistema</a:t>
            </a:r>
            <a:r>
              <a:rPr lang="en-GB" dirty="0"/>
              <a:t> del management</a:t>
            </a:r>
          </a:p>
        </p:txBody>
      </p:sp>
    </p:spTree>
    <p:extLst>
      <p:ext uri="{BB962C8B-B14F-4D97-AF65-F5344CB8AC3E}">
        <p14:creationId xmlns:p14="http://schemas.microsoft.com/office/powerpoint/2010/main" val="21346663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g61c5ee501e_0_189"/>
          <p:cNvSpPr txBox="1"/>
          <p:nvPr/>
        </p:nvSpPr>
        <p:spPr>
          <a:xfrm>
            <a:off x="1981200" y="6245225"/>
            <a:ext cx="2133600" cy="47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200"/>
                <a:buFont typeface="Arial"/>
                <a:buNone/>
              </a:pPr>
              <a:t>8</a:t>
            </a:fld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g61c5ee501e_0_189"/>
          <p:cNvSpPr txBox="1"/>
          <p:nvPr/>
        </p:nvSpPr>
        <p:spPr>
          <a:xfrm>
            <a:off x="2987675" y="381000"/>
            <a:ext cx="184200" cy="50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61c5ee501e_0_189"/>
          <p:cNvSpPr/>
          <p:nvPr/>
        </p:nvSpPr>
        <p:spPr>
          <a:xfrm>
            <a:off x="2514600" y="2057400"/>
            <a:ext cx="2209804" cy="3429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1">
                <a:ln w="9525" cap="flat" cmpd="sng">
                  <a:solidFill>
                    <a:srgbClr val="80008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CC0099"/>
                    </a:gs>
                    <a:gs pos="50000">
                      <a:srgbClr val="FFFFFF"/>
                    </a:gs>
                    <a:gs pos="100000">
                      <a:srgbClr val="CC0099"/>
                    </a:gs>
                  </a:gsLst>
                  <a:lin ang="5400012" scaled="0"/>
                </a:gradFill>
                <a:latin typeface="Arial Black"/>
              </a:rPr>
              <a:t>APERTO </a:t>
            </a:r>
          </a:p>
        </p:txBody>
      </p:sp>
      <p:sp>
        <p:nvSpPr>
          <p:cNvPr id="294" name="Google Shape;294;g61c5ee501e_0_189"/>
          <p:cNvSpPr/>
          <p:nvPr/>
        </p:nvSpPr>
        <p:spPr>
          <a:xfrm>
            <a:off x="3810000" y="3486151"/>
            <a:ext cx="2286002" cy="400051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1">
                <a:ln w="9525" cap="flat" cmpd="sng">
                  <a:solidFill>
                    <a:srgbClr val="003366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6666FF"/>
                    </a:gs>
                    <a:gs pos="50000">
                      <a:srgbClr val="FFFFFF"/>
                    </a:gs>
                    <a:gs pos="100000">
                      <a:srgbClr val="6666FF"/>
                    </a:gs>
                  </a:gsLst>
                  <a:lin ang="5400012" scaled="0"/>
                </a:gradFill>
                <a:latin typeface="Arial Black"/>
              </a:rPr>
              <a:t>DINAMICO </a:t>
            </a:r>
          </a:p>
        </p:txBody>
      </p:sp>
      <p:sp>
        <p:nvSpPr>
          <p:cNvPr id="295" name="Google Shape;295;g61c5ee501e_0_189"/>
          <p:cNvSpPr/>
          <p:nvPr/>
        </p:nvSpPr>
        <p:spPr>
          <a:xfrm>
            <a:off x="2362200" y="4595812"/>
            <a:ext cx="2285996" cy="457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1">
                <a:ln w="9525" cap="flat" cmpd="sng">
                  <a:solidFill>
                    <a:srgbClr val="0066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33CC33"/>
                    </a:gs>
                    <a:gs pos="50000">
                      <a:srgbClr val="FFFFFF"/>
                    </a:gs>
                    <a:gs pos="100000">
                      <a:srgbClr val="33CC33"/>
                    </a:gs>
                  </a:gsLst>
                  <a:lin ang="5400012" scaled="0"/>
                </a:gradFill>
                <a:latin typeface="Arial Black"/>
              </a:rPr>
              <a:t>COMPLESSO </a:t>
            </a:r>
          </a:p>
        </p:txBody>
      </p:sp>
      <p:sp>
        <p:nvSpPr>
          <p:cNvPr id="296" name="Google Shape;296;g61c5ee501e_0_189"/>
          <p:cNvSpPr/>
          <p:nvPr/>
        </p:nvSpPr>
        <p:spPr>
          <a:xfrm>
            <a:off x="6496050" y="2590800"/>
            <a:ext cx="2819408" cy="457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1">
                <a:ln w="9525" cap="flat" cmpd="sng">
                  <a:solidFill>
                    <a:srgbClr val="FF66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FFCC66"/>
                    </a:gs>
                    <a:gs pos="50000">
                      <a:srgbClr val="FFFFFF"/>
                    </a:gs>
                    <a:gs pos="100000">
                      <a:srgbClr val="FFCC66"/>
                    </a:gs>
                  </a:gsLst>
                  <a:lin ang="5400012" scaled="0"/>
                </a:gradFill>
                <a:latin typeface="Arial Black"/>
              </a:rPr>
              <a:t>FINALIZZATO </a:t>
            </a:r>
          </a:p>
        </p:txBody>
      </p:sp>
      <p:sp>
        <p:nvSpPr>
          <p:cNvPr id="297" name="Google Shape;297;g61c5ee501e_0_189"/>
          <p:cNvSpPr/>
          <p:nvPr/>
        </p:nvSpPr>
        <p:spPr>
          <a:xfrm>
            <a:off x="6553200" y="4038600"/>
            <a:ext cx="3276606" cy="457200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l"/>
            <a:r>
              <a:rPr sz="1400" b="0" i="1">
                <a:ln w="9525" cap="flat" cmpd="sng">
                  <a:solidFill>
                    <a:srgbClr val="FF0000"/>
                  </a:solidFill>
                  <a:prstDash val="solid"/>
                  <a:miter lim="800000"/>
                  <a:headEnd type="none" w="sm" len="sm"/>
                  <a:tailEnd type="none" w="sm" len="sm"/>
                </a:ln>
                <a:gradFill>
                  <a:gsLst>
                    <a:gs pos="0">
                      <a:srgbClr val="FF5050"/>
                    </a:gs>
                    <a:gs pos="50000">
                      <a:srgbClr val="FFFFFF"/>
                    </a:gs>
                    <a:gs pos="100000">
                      <a:srgbClr val="FF5050"/>
                    </a:gs>
                  </a:gsLst>
                  <a:lin ang="5400012" scaled="0"/>
                </a:gradFill>
                <a:latin typeface="Arial Black"/>
              </a:rPr>
              <a:t>PROBABILISTICO </a:t>
            </a:r>
          </a:p>
        </p:txBody>
      </p:sp>
      <p:pic>
        <p:nvPicPr>
          <p:cNvPr id="298" name="Google Shape;298;g61c5ee501e_0_189" descr="BD10263_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33600" y="2114550"/>
            <a:ext cx="2476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g61c5ee501e_0_189" descr="BD10263_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429000" y="3543300"/>
            <a:ext cx="2476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g61c5ee501e_0_189" descr="BD10263_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096000" y="2724150"/>
            <a:ext cx="2476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g61c5ee501e_0_189" descr="BD10263_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2200" y="4095750"/>
            <a:ext cx="247650" cy="247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02" name="Google Shape;302;g61c5ee501e_0_189" descr="BD10263_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981200" y="4672012"/>
            <a:ext cx="247650" cy="24765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03" name="Google Shape;303;g61c5ee501e_0_189"/>
          <p:cNvGrpSpPr/>
          <p:nvPr/>
        </p:nvGrpSpPr>
        <p:grpSpPr>
          <a:xfrm>
            <a:off x="9448800" y="2044700"/>
            <a:ext cx="1066800" cy="1155700"/>
            <a:chOff x="3577" y="1158"/>
            <a:chExt cx="1271" cy="1394"/>
          </a:xfrm>
        </p:grpSpPr>
        <p:grpSp>
          <p:nvGrpSpPr>
            <p:cNvPr id="304" name="Google Shape;304;g61c5ee501e_0_189"/>
            <p:cNvGrpSpPr/>
            <p:nvPr/>
          </p:nvGrpSpPr>
          <p:grpSpPr>
            <a:xfrm>
              <a:off x="3746" y="1207"/>
              <a:ext cx="1102" cy="1345"/>
              <a:chOff x="3746" y="1207"/>
              <a:chExt cx="1102" cy="1345"/>
            </a:xfrm>
          </p:grpSpPr>
          <p:sp>
            <p:nvSpPr>
              <p:cNvPr id="305" name="Google Shape;305;g61c5ee501e_0_189"/>
              <p:cNvSpPr/>
              <p:nvPr/>
            </p:nvSpPr>
            <p:spPr>
              <a:xfrm>
                <a:off x="4620" y="1879"/>
                <a:ext cx="220" cy="634"/>
              </a:xfrm>
              <a:custGeom>
                <a:avLst/>
                <a:gdLst/>
                <a:ahLst/>
                <a:cxnLst/>
                <a:rect l="l" t="t" r="r" b="b"/>
                <a:pathLst>
                  <a:path w="220" h="634" extrusionOk="0">
                    <a:moveTo>
                      <a:pt x="54" y="0"/>
                    </a:moveTo>
                    <a:lnTo>
                      <a:pt x="76" y="95"/>
                    </a:lnTo>
                    <a:lnTo>
                      <a:pt x="99" y="188"/>
                    </a:lnTo>
                    <a:lnTo>
                      <a:pt x="124" y="299"/>
                    </a:lnTo>
                    <a:lnTo>
                      <a:pt x="147" y="380"/>
                    </a:lnTo>
                    <a:lnTo>
                      <a:pt x="220" y="606"/>
                    </a:lnTo>
                    <a:lnTo>
                      <a:pt x="204" y="625"/>
                    </a:lnTo>
                    <a:lnTo>
                      <a:pt x="186" y="634"/>
                    </a:lnTo>
                    <a:lnTo>
                      <a:pt x="165" y="634"/>
                    </a:lnTo>
                    <a:lnTo>
                      <a:pt x="139" y="615"/>
                    </a:lnTo>
                    <a:lnTo>
                      <a:pt x="130" y="592"/>
                    </a:lnTo>
                    <a:lnTo>
                      <a:pt x="69" y="347"/>
                    </a:lnTo>
                    <a:lnTo>
                      <a:pt x="22" y="167"/>
                    </a:lnTo>
                    <a:lnTo>
                      <a:pt x="0" y="93"/>
                    </a:lnTo>
                    <a:lnTo>
                      <a:pt x="1" y="98"/>
                    </a:lnTo>
                    <a:lnTo>
                      <a:pt x="31" y="42"/>
                    </a:lnTo>
                    <a:lnTo>
                      <a:pt x="54" y="0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Google Shape;306;g61c5ee501e_0_189"/>
              <p:cNvSpPr/>
              <p:nvPr/>
            </p:nvSpPr>
            <p:spPr>
              <a:xfrm>
                <a:off x="3751" y="2116"/>
                <a:ext cx="770" cy="427"/>
              </a:xfrm>
              <a:custGeom>
                <a:avLst/>
                <a:gdLst/>
                <a:ahLst/>
                <a:cxnLst/>
                <a:rect l="l" t="t" r="r" b="b"/>
                <a:pathLst>
                  <a:path w="770" h="427" extrusionOk="0">
                    <a:moveTo>
                      <a:pt x="187" y="24"/>
                    </a:moveTo>
                    <a:lnTo>
                      <a:pt x="58" y="0"/>
                    </a:lnTo>
                    <a:lnTo>
                      <a:pt x="54" y="3"/>
                    </a:lnTo>
                    <a:lnTo>
                      <a:pt x="48" y="20"/>
                    </a:lnTo>
                    <a:lnTo>
                      <a:pt x="45" y="24"/>
                    </a:lnTo>
                    <a:lnTo>
                      <a:pt x="45" y="59"/>
                    </a:lnTo>
                    <a:lnTo>
                      <a:pt x="112" y="74"/>
                    </a:lnTo>
                    <a:lnTo>
                      <a:pt x="15" y="277"/>
                    </a:lnTo>
                    <a:lnTo>
                      <a:pt x="0" y="307"/>
                    </a:lnTo>
                    <a:lnTo>
                      <a:pt x="10" y="321"/>
                    </a:lnTo>
                    <a:lnTo>
                      <a:pt x="6" y="321"/>
                    </a:lnTo>
                    <a:lnTo>
                      <a:pt x="54" y="330"/>
                    </a:lnTo>
                    <a:lnTo>
                      <a:pt x="60" y="321"/>
                    </a:lnTo>
                    <a:lnTo>
                      <a:pt x="90" y="235"/>
                    </a:lnTo>
                    <a:lnTo>
                      <a:pt x="123" y="146"/>
                    </a:lnTo>
                    <a:lnTo>
                      <a:pt x="159" y="80"/>
                    </a:lnTo>
                    <a:lnTo>
                      <a:pt x="293" y="98"/>
                    </a:lnTo>
                    <a:lnTo>
                      <a:pt x="406" y="119"/>
                    </a:lnTo>
                    <a:lnTo>
                      <a:pt x="517" y="144"/>
                    </a:lnTo>
                    <a:lnTo>
                      <a:pt x="598" y="165"/>
                    </a:lnTo>
                    <a:lnTo>
                      <a:pt x="605" y="259"/>
                    </a:lnTo>
                    <a:lnTo>
                      <a:pt x="611" y="402"/>
                    </a:lnTo>
                    <a:lnTo>
                      <a:pt x="614" y="421"/>
                    </a:lnTo>
                    <a:lnTo>
                      <a:pt x="625" y="424"/>
                    </a:lnTo>
                    <a:lnTo>
                      <a:pt x="670" y="427"/>
                    </a:lnTo>
                    <a:lnTo>
                      <a:pt x="679" y="414"/>
                    </a:lnTo>
                    <a:lnTo>
                      <a:pt x="679" y="327"/>
                    </a:lnTo>
                    <a:lnTo>
                      <a:pt x="667" y="235"/>
                    </a:lnTo>
                    <a:lnTo>
                      <a:pt x="659" y="179"/>
                    </a:lnTo>
                    <a:lnTo>
                      <a:pt x="745" y="205"/>
                    </a:lnTo>
                    <a:lnTo>
                      <a:pt x="755" y="197"/>
                    </a:lnTo>
                    <a:lnTo>
                      <a:pt x="770" y="150"/>
                    </a:lnTo>
                    <a:lnTo>
                      <a:pt x="760" y="138"/>
                    </a:lnTo>
                    <a:lnTo>
                      <a:pt x="613" y="105"/>
                    </a:lnTo>
                    <a:lnTo>
                      <a:pt x="187" y="24"/>
                    </a:lnTo>
                    <a:close/>
                  </a:path>
                </a:pathLst>
              </a:custGeom>
              <a:solidFill>
                <a:srgbClr val="CC99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Google Shape;307;g61c5ee501e_0_189"/>
              <p:cNvSpPr/>
              <p:nvPr/>
            </p:nvSpPr>
            <p:spPr>
              <a:xfrm>
                <a:off x="3838" y="1216"/>
                <a:ext cx="899" cy="1002"/>
              </a:xfrm>
              <a:custGeom>
                <a:avLst/>
                <a:gdLst/>
                <a:ahLst/>
                <a:cxnLst/>
                <a:rect l="l" t="t" r="r" b="b"/>
                <a:pathLst>
                  <a:path w="899" h="1002" extrusionOk="0">
                    <a:moveTo>
                      <a:pt x="12" y="417"/>
                    </a:moveTo>
                    <a:lnTo>
                      <a:pt x="48" y="306"/>
                    </a:lnTo>
                    <a:lnTo>
                      <a:pt x="91" y="227"/>
                    </a:lnTo>
                    <a:lnTo>
                      <a:pt x="139" y="159"/>
                    </a:lnTo>
                    <a:lnTo>
                      <a:pt x="192" y="95"/>
                    </a:lnTo>
                    <a:lnTo>
                      <a:pt x="238" y="60"/>
                    </a:lnTo>
                    <a:lnTo>
                      <a:pt x="299" y="29"/>
                    </a:lnTo>
                    <a:lnTo>
                      <a:pt x="362" y="5"/>
                    </a:lnTo>
                    <a:lnTo>
                      <a:pt x="437" y="0"/>
                    </a:lnTo>
                    <a:lnTo>
                      <a:pt x="529" y="3"/>
                    </a:lnTo>
                    <a:lnTo>
                      <a:pt x="607" y="18"/>
                    </a:lnTo>
                    <a:lnTo>
                      <a:pt x="667" y="44"/>
                    </a:lnTo>
                    <a:lnTo>
                      <a:pt x="733" y="75"/>
                    </a:lnTo>
                    <a:lnTo>
                      <a:pt x="800" y="123"/>
                    </a:lnTo>
                    <a:lnTo>
                      <a:pt x="845" y="171"/>
                    </a:lnTo>
                    <a:lnTo>
                      <a:pt x="872" y="216"/>
                    </a:lnTo>
                    <a:lnTo>
                      <a:pt x="890" y="287"/>
                    </a:lnTo>
                    <a:lnTo>
                      <a:pt x="899" y="342"/>
                    </a:lnTo>
                    <a:lnTo>
                      <a:pt x="894" y="419"/>
                    </a:lnTo>
                    <a:lnTo>
                      <a:pt x="887" y="492"/>
                    </a:lnTo>
                    <a:lnTo>
                      <a:pt x="875" y="553"/>
                    </a:lnTo>
                    <a:lnTo>
                      <a:pt x="848" y="631"/>
                    </a:lnTo>
                    <a:lnTo>
                      <a:pt x="816" y="699"/>
                    </a:lnTo>
                    <a:lnTo>
                      <a:pt x="773" y="782"/>
                    </a:lnTo>
                    <a:lnTo>
                      <a:pt x="736" y="834"/>
                    </a:lnTo>
                    <a:lnTo>
                      <a:pt x="691" y="887"/>
                    </a:lnTo>
                    <a:lnTo>
                      <a:pt x="640" y="936"/>
                    </a:lnTo>
                    <a:lnTo>
                      <a:pt x="578" y="981"/>
                    </a:lnTo>
                    <a:lnTo>
                      <a:pt x="496" y="999"/>
                    </a:lnTo>
                    <a:lnTo>
                      <a:pt x="409" y="1002"/>
                    </a:lnTo>
                    <a:lnTo>
                      <a:pt x="341" y="995"/>
                    </a:lnTo>
                    <a:lnTo>
                      <a:pt x="274" y="983"/>
                    </a:lnTo>
                    <a:lnTo>
                      <a:pt x="218" y="971"/>
                    </a:lnTo>
                    <a:lnTo>
                      <a:pt x="157" y="945"/>
                    </a:lnTo>
                    <a:lnTo>
                      <a:pt x="105" y="909"/>
                    </a:lnTo>
                    <a:lnTo>
                      <a:pt x="72" y="866"/>
                    </a:lnTo>
                    <a:lnTo>
                      <a:pt x="45" y="801"/>
                    </a:lnTo>
                    <a:lnTo>
                      <a:pt x="24" y="729"/>
                    </a:lnTo>
                    <a:lnTo>
                      <a:pt x="12" y="634"/>
                    </a:lnTo>
                    <a:lnTo>
                      <a:pt x="1" y="558"/>
                    </a:lnTo>
                    <a:lnTo>
                      <a:pt x="0" y="494"/>
                    </a:lnTo>
                    <a:lnTo>
                      <a:pt x="6" y="447"/>
                    </a:lnTo>
                    <a:lnTo>
                      <a:pt x="12" y="417"/>
                    </a:lnTo>
                    <a:close/>
                  </a:path>
                </a:pathLst>
              </a:custGeom>
              <a:blipFill rotWithShape="1">
                <a:blip r:embed="rId4">
                  <a:alphaModFix/>
                </a:blip>
                <a:stretch>
                  <a:fillRect/>
                </a:stretch>
              </a:blip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Google Shape;308;g61c5ee501e_0_189"/>
              <p:cNvSpPr/>
              <p:nvPr/>
            </p:nvSpPr>
            <p:spPr>
              <a:xfrm>
                <a:off x="3922" y="1417"/>
                <a:ext cx="698" cy="626"/>
              </a:xfrm>
              <a:custGeom>
                <a:avLst/>
                <a:gdLst/>
                <a:ahLst/>
                <a:cxnLst/>
                <a:rect l="l" t="t" r="r" b="b"/>
                <a:pathLst>
                  <a:path w="698" h="626" extrusionOk="0">
                    <a:moveTo>
                      <a:pt x="161" y="0"/>
                    </a:moveTo>
                    <a:lnTo>
                      <a:pt x="214" y="8"/>
                    </a:lnTo>
                    <a:lnTo>
                      <a:pt x="280" y="18"/>
                    </a:lnTo>
                    <a:lnTo>
                      <a:pt x="382" y="29"/>
                    </a:lnTo>
                    <a:lnTo>
                      <a:pt x="473" y="33"/>
                    </a:lnTo>
                    <a:lnTo>
                      <a:pt x="587" y="35"/>
                    </a:lnTo>
                    <a:lnTo>
                      <a:pt x="695" y="42"/>
                    </a:lnTo>
                    <a:lnTo>
                      <a:pt x="698" y="56"/>
                    </a:lnTo>
                    <a:lnTo>
                      <a:pt x="662" y="212"/>
                    </a:lnTo>
                    <a:lnTo>
                      <a:pt x="622" y="379"/>
                    </a:lnTo>
                    <a:lnTo>
                      <a:pt x="598" y="481"/>
                    </a:lnTo>
                    <a:lnTo>
                      <a:pt x="553" y="626"/>
                    </a:lnTo>
                    <a:lnTo>
                      <a:pt x="310" y="590"/>
                    </a:lnTo>
                    <a:lnTo>
                      <a:pt x="175" y="575"/>
                    </a:lnTo>
                    <a:lnTo>
                      <a:pt x="37" y="570"/>
                    </a:lnTo>
                    <a:lnTo>
                      <a:pt x="12" y="570"/>
                    </a:lnTo>
                    <a:lnTo>
                      <a:pt x="0" y="564"/>
                    </a:lnTo>
                    <a:lnTo>
                      <a:pt x="63" y="273"/>
                    </a:lnTo>
                    <a:lnTo>
                      <a:pt x="108" y="98"/>
                    </a:lnTo>
                    <a:lnTo>
                      <a:pt x="161" y="0"/>
                    </a:lnTo>
                    <a:close/>
                  </a:path>
                </a:pathLst>
              </a:custGeom>
              <a:solidFill>
                <a:srgbClr val="EAEAEA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09" name="Google Shape;309;g61c5ee501e_0_189"/>
              <p:cNvGrpSpPr/>
              <p:nvPr/>
            </p:nvGrpSpPr>
            <p:grpSpPr>
              <a:xfrm>
                <a:off x="3746" y="2107"/>
                <a:ext cx="786" cy="445"/>
                <a:chOff x="3746" y="2107"/>
                <a:chExt cx="786" cy="445"/>
              </a:xfrm>
            </p:grpSpPr>
            <p:sp>
              <p:nvSpPr>
                <p:cNvPr id="310" name="Google Shape;310;g61c5ee501e_0_189"/>
                <p:cNvSpPr/>
                <p:nvPr/>
              </p:nvSpPr>
              <p:spPr>
                <a:xfrm>
                  <a:off x="3785" y="2107"/>
                  <a:ext cx="747" cy="2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47" h="220" extrusionOk="0">
                      <a:moveTo>
                        <a:pt x="149" y="20"/>
                      </a:moveTo>
                      <a:lnTo>
                        <a:pt x="86" y="8"/>
                      </a:lnTo>
                      <a:lnTo>
                        <a:pt x="27" y="0"/>
                      </a:lnTo>
                      <a:lnTo>
                        <a:pt x="11" y="3"/>
                      </a:lnTo>
                      <a:lnTo>
                        <a:pt x="2" y="30"/>
                      </a:lnTo>
                      <a:lnTo>
                        <a:pt x="0" y="68"/>
                      </a:lnTo>
                      <a:lnTo>
                        <a:pt x="8" y="80"/>
                      </a:lnTo>
                      <a:lnTo>
                        <a:pt x="33" y="84"/>
                      </a:lnTo>
                      <a:lnTo>
                        <a:pt x="131" y="95"/>
                      </a:lnTo>
                      <a:lnTo>
                        <a:pt x="258" y="114"/>
                      </a:lnTo>
                      <a:lnTo>
                        <a:pt x="390" y="138"/>
                      </a:lnTo>
                      <a:lnTo>
                        <a:pt x="528" y="168"/>
                      </a:lnTo>
                      <a:lnTo>
                        <a:pt x="631" y="194"/>
                      </a:lnTo>
                      <a:lnTo>
                        <a:pt x="699" y="216"/>
                      </a:lnTo>
                      <a:lnTo>
                        <a:pt x="715" y="220"/>
                      </a:lnTo>
                      <a:lnTo>
                        <a:pt x="720" y="219"/>
                      </a:lnTo>
                      <a:lnTo>
                        <a:pt x="727" y="213"/>
                      </a:lnTo>
                      <a:lnTo>
                        <a:pt x="747" y="162"/>
                      </a:lnTo>
                      <a:lnTo>
                        <a:pt x="747" y="146"/>
                      </a:lnTo>
                      <a:lnTo>
                        <a:pt x="727" y="138"/>
                      </a:lnTo>
                      <a:lnTo>
                        <a:pt x="601" y="108"/>
                      </a:lnTo>
                      <a:lnTo>
                        <a:pt x="561" y="117"/>
                      </a:lnTo>
                      <a:lnTo>
                        <a:pt x="724" y="158"/>
                      </a:lnTo>
                      <a:lnTo>
                        <a:pt x="726" y="164"/>
                      </a:lnTo>
                      <a:lnTo>
                        <a:pt x="711" y="200"/>
                      </a:lnTo>
                      <a:lnTo>
                        <a:pt x="703" y="201"/>
                      </a:lnTo>
                      <a:lnTo>
                        <a:pt x="571" y="164"/>
                      </a:lnTo>
                      <a:lnTo>
                        <a:pt x="447" y="137"/>
                      </a:lnTo>
                      <a:lnTo>
                        <a:pt x="333" y="113"/>
                      </a:lnTo>
                      <a:lnTo>
                        <a:pt x="225" y="93"/>
                      </a:lnTo>
                      <a:lnTo>
                        <a:pt x="120" y="77"/>
                      </a:lnTo>
                      <a:lnTo>
                        <a:pt x="116" y="78"/>
                      </a:lnTo>
                      <a:lnTo>
                        <a:pt x="33" y="65"/>
                      </a:lnTo>
                      <a:lnTo>
                        <a:pt x="17" y="60"/>
                      </a:lnTo>
                      <a:lnTo>
                        <a:pt x="20" y="44"/>
                      </a:lnTo>
                      <a:lnTo>
                        <a:pt x="26" y="20"/>
                      </a:lnTo>
                      <a:lnTo>
                        <a:pt x="45" y="17"/>
                      </a:lnTo>
                      <a:lnTo>
                        <a:pt x="206" y="53"/>
                      </a:lnTo>
                      <a:lnTo>
                        <a:pt x="201" y="54"/>
                      </a:lnTo>
                      <a:lnTo>
                        <a:pt x="149" y="2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1" name="Google Shape;311;g61c5ee501e_0_189"/>
                <p:cNvSpPr/>
                <p:nvPr/>
              </p:nvSpPr>
              <p:spPr>
                <a:xfrm>
                  <a:off x="3746" y="2191"/>
                  <a:ext cx="173" cy="26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73" h="265" extrusionOk="0">
                      <a:moveTo>
                        <a:pt x="108" y="0"/>
                      </a:moveTo>
                      <a:lnTo>
                        <a:pt x="26" y="166"/>
                      </a:lnTo>
                      <a:lnTo>
                        <a:pt x="2" y="226"/>
                      </a:lnTo>
                      <a:lnTo>
                        <a:pt x="0" y="249"/>
                      </a:lnTo>
                      <a:lnTo>
                        <a:pt x="8" y="253"/>
                      </a:lnTo>
                      <a:lnTo>
                        <a:pt x="27" y="259"/>
                      </a:lnTo>
                      <a:lnTo>
                        <a:pt x="66" y="265"/>
                      </a:lnTo>
                      <a:lnTo>
                        <a:pt x="78" y="256"/>
                      </a:lnTo>
                      <a:lnTo>
                        <a:pt x="80" y="235"/>
                      </a:lnTo>
                      <a:lnTo>
                        <a:pt x="105" y="154"/>
                      </a:lnTo>
                      <a:lnTo>
                        <a:pt x="137" y="72"/>
                      </a:lnTo>
                      <a:lnTo>
                        <a:pt x="173" y="8"/>
                      </a:lnTo>
                      <a:lnTo>
                        <a:pt x="155" y="6"/>
                      </a:lnTo>
                      <a:lnTo>
                        <a:pt x="113" y="90"/>
                      </a:lnTo>
                      <a:lnTo>
                        <a:pt x="86" y="153"/>
                      </a:lnTo>
                      <a:lnTo>
                        <a:pt x="69" y="210"/>
                      </a:lnTo>
                      <a:lnTo>
                        <a:pt x="59" y="240"/>
                      </a:lnTo>
                      <a:lnTo>
                        <a:pt x="53" y="244"/>
                      </a:lnTo>
                      <a:lnTo>
                        <a:pt x="20" y="238"/>
                      </a:lnTo>
                      <a:lnTo>
                        <a:pt x="17" y="228"/>
                      </a:lnTo>
                      <a:lnTo>
                        <a:pt x="42" y="169"/>
                      </a:lnTo>
                      <a:lnTo>
                        <a:pt x="72" y="107"/>
                      </a:lnTo>
                      <a:lnTo>
                        <a:pt x="110" y="36"/>
                      </a:lnTo>
                      <a:lnTo>
                        <a:pt x="125" y="0"/>
                      </a:lnTo>
                      <a:lnTo>
                        <a:pt x="108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2" name="Google Shape;312;g61c5ee501e_0_189"/>
                <p:cNvSpPr/>
                <p:nvPr/>
              </p:nvSpPr>
              <p:spPr>
                <a:xfrm>
                  <a:off x="4340" y="2275"/>
                  <a:ext cx="99" cy="2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9" h="277" extrusionOk="0">
                      <a:moveTo>
                        <a:pt x="79" y="23"/>
                      </a:moveTo>
                      <a:lnTo>
                        <a:pt x="93" y="120"/>
                      </a:lnTo>
                      <a:lnTo>
                        <a:pt x="99" y="195"/>
                      </a:lnTo>
                      <a:lnTo>
                        <a:pt x="99" y="247"/>
                      </a:lnTo>
                      <a:lnTo>
                        <a:pt x="96" y="270"/>
                      </a:lnTo>
                      <a:lnTo>
                        <a:pt x="87" y="277"/>
                      </a:lnTo>
                      <a:lnTo>
                        <a:pt x="31" y="277"/>
                      </a:lnTo>
                      <a:lnTo>
                        <a:pt x="21" y="271"/>
                      </a:lnTo>
                      <a:lnTo>
                        <a:pt x="13" y="258"/>
                      </a:lnTo>
                      <a:lnTo>
                        <a:pt x="9" y="175"/>
                      </a:lnTo>
                      <a:lnTo>
                        <a:pt x="9" y="91"/>
                      </a:lnTo>
                      <a:lnTo>
                        <a:pt x="0" y="0"/>
                      </a:lnTo>
                      <a:lnTo>
                        <a:pt x="15" y="6"/>
                      </a:lnTo>
                      <a:lnTo>
                        <a:pt x="22" y="67"/>
                      </a:lnTo>
                      <a:lnTo>
                        <a:pt x="28" y="163"/>
                      </a:lnTo>
                      <a:lnTo>
                        <a:pt x="34" y="244"/>
                      </a:lnTo>
                      <a:lnTo>
                        <a:pt x="36" y="256"/>
                      </a:lnTo>
                      <a:lnTo>
                        <a:pt x="45" y="259"/>
                      </a:lnTo>
                      <a:lnTo>
                        <a:pt x="75" y="258"/>
                      </a:lnTo>
                      <a:lnTo>
                        <a:pt x="79" y="252"/>
                      </a:lnTo>
                      <a:lnTo>
                        <a:pt x="82" y="193"/>
                      </a:lnTo>
                      <a:lnTo>
                        <a:pt x="76" y="120"/>
                      </a:lnTo>
                      <a:lnTo>
                        <a:pt x="66" y="51"/>
                      </a:lnTo>
                      <a:lnTo>
                        <a:pt x="60" y="18"/>
                      </a:lnTo>
                      <a:lnTo>
                        <a:pt x="79" y="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313" name="Google Shape;313;g61c5ee501e_0_189"/>
              <p:cNvGrpSpPr/>
              <p:nvPr/>
            </p:nvGrpSpPr>
            <p:grpSpPr>
              <a:xfrm>
                <a:off x="3829" y="1207"/>
                <a:ext cx="918" cy="1020"/>
                <a:chOff x="3829" y="1207"/>
                <a:chExt cx="918" cy="1020"/>
              </a:xfrm>
            </p:grpSpPr>
            <p:sp>
              <p:nvSpPr>
                <p:cNvPr id="314" name="Google Shape;314;g61c5ee501e_0_189"/>
                <p:cNvSpPr/>
                <p:nvPr/>
              </p:nvSpPr>
              <p:spPr>
                <a:xfrm>
                  <a:off x="3841" y="1756"/>
                  <a:ext cx="866" cy="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866" h="471" extrusionOk="0">
                      <a:moveTo>
                        <a:pt x="0" y="115"/>
                      </a:moveTo>
                      <a:lnTo>
                        <a:pt x="15" y="203"/>
                      </a:lnTo>
                      <a:lnTo>
                        <a:pt x="30" y="258"/>
                      </a:lnTo>
                      <a:lnTo>
                        <a:pt x="43" y="297"/>
                      </a:lnTo>
                      <a:lnTo>
                        <a:pt x="60" y="327"/>
                      </a:lnTo>
                      <a:lnTo>
                        <a:pt x="81" y="360"/>
                      </a:lnTo>
                      <a:lnTo>
                        <a:pt x="102" y="381"/>
                      </a:lnTo>
                      <a:lnTo>
                        <a:pt x="132" y="401"/>
                      </a:lnTo>
                      <a:lnTo>
                        <a:pt x="165" y="419"/>
                      </a:lnTo>
                      <a:lnTo>
                        <a:pt x="195" y="432"/>
                      </a:lnTo>
                      <a:lnTo>
                        <a:pt x="235" y="443"/>
                      </a:lnTo>
                      <a:lnTo>
                        <a:pt x="278" y="452"/>
                      </a:lnTo>
                      <a:lnTo>
                        <a:pt x="334" y="461"/>
                      </a:lnTo>
                      <a:lnTo>
                        <a:pt x="391" y="467"/>
                      </a:lnTo>
                      <a:lnTo>
                        <a:pt x="442" y="471"/>
                      </a:lnTo>
                      <a:lnTo>
                        <a:pt x="493" y="470"/>
                      </a:lnTo>
                      <a:lnTo>
                        <a:pt x="526" y="467"/>
                      </a:lnTo>
                      <a:lnTo>
                        <a:pt x="563" y="458"/>
                      </a:lnTo>
                      <a:lnTo>
                        <a:pt x="595" y="441"/>
                      </a:lnTo>
                      <a:lnTo>
                        <a:pt x="634" y="414"/>
                      </a:lnTo>
                      <a:lnTo>
                        <a:pt x="676" y="377"/>
                      </a:lnTo>
                      <a:lnTo>
                        <a:pt x="721" y="327"/>
                      </a:lnTo>
                      <a:lnTo>
                        <a:pt x="759" y="273"/>
                      </a:lnTo>
                      <a:lnTo>
                        <a:pt x="795" y="216"/>
                      </a:lnTo>
                      <a:lnTo>
                        <a:pt x="839" y="129"/>
                      </a:lnTo>
                      <a:lnTo>
                        <a:pt x="861" y="63"/>
                      </a:lnTo>
                      <a:lnTo>
                        <a:pt x="866" y="0"/>
                      </a:lnTo>
                      <a:lnTo>
                        <a:pt x="843" y="67"/>
                      </a:lnTo>
                      <a:lnTo>
                        <a:pt x="809" y="150"/>
                      </a:lnTo>
                      <a:lnTo>
                        <a:pt x="768" y="221"/>
                      </a:lnTo>
                      <a:lnTo>
                        <a:pt x="724" y="291"/>
                      </a:lnTo>
                      <a:lnTo>
                        <a:pt x="673" y="351"/>
                      </a:lnTo>
                      <a:lnTo>
                        <a:pt x="622" y="398"/>
                      </a:lnTo>
                      <a:lnTo>
                        <a:pt x="577" y="426"/>
                      </a:lnTo>
                      <a:lnTo>
                        <a:pt x="545" y="441"/>
                      </a:lnTo>
                      <a:lnTo>
                        <a:pt x="500" y="449"/>
                      </a:lnTo>
                      <a:lnTo>
                        <a:pt x="430" y="453"/>
                      </a:lnTo>
                      <a:lnTo>
                        <a:pt x="356" y="447"/>
                      </a:lnTo>
                      <a:lnTo>
                        <a:pt x="286" y="438"/>
                      </a:lnTo>
                      <a:lnTo>
                        <a:pt x="215" y="420"/>
                      </a:lnTo>
                      <a:lnTo>
                        <a:pt x="153" y="393"/>
                      </a:lnTo>
                      <a:lnTo>
                        <a:pt x="109" y="363"/>
                      </a:lnTo>
                      <a:lnTo>
                        <a:pt x="78" y="323"/>
                      </a:lnTo>
                      <a:lnTo>
                        <a:pt x="57" y="269"/>
                      </a:lnTo>
                      <a:lnTo>
                        <a:pt x="37" y="209"/>
                      </a:lnTo>
                      <a:lnTo>
                        <a:pt x="22" y="152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15" name="Google Shape;315;g61c5ee501e_0_189"/>
                <p:cNvSpPr/>
                <p:nvPr/>
              </p:nvSpPr>
              <p:spPr>
                <a:xfrm>
                  <a:off x="3829" y="1207"/>
                  <a:ext cx="918" cy="7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18" h="788" extrusionOk="0">
                      <a:moveTo>
                        <a:pt x="840" y="684"/>
                      </a:moveTo>
                      <a:lnTo>
                        <a:pt x="863" y="646"/>
                      </a:lnTo>
                      <a:lnTo>
                        <a:pt x="884" y="588"/>
                      </a:lnTo>
                      <a:lnTo>
                        <a:pt x="905" y="509"/>
                      </a:lnTo>
                      <a:lnTo>
                        <a:pt x="917" y="429"/>
                      </a:lnTo>
                      <a:lnTo>
                        <a:pt x="918" y="342"/>
                      </a:lnTo>
                      <a:lnTo>
                        <a:pt x="906" y="275"/>
                      </a:lnTo>
                      <a:lnTo>
                        <a:pt x="891" y="224"/>
                      </a:lnTo>
                      <a:lnTo>
                        <a:pt x="866" y="179"/>
                      </a:lnTo>
                      <a:lnTo>
                        <a:pt x="827" y="135"/>
                      </a:lnTo>
                      <a:lnTo>
                        <a:pt x="788" y="105"/>
                      </a:lnTo>
                      <a:lnTo>
                        <a:pt x="745" y="74"/>
                      </a:lnTo>
                      <a:lnTo>
                        <a:pt x="700" y="50"/>
                      </a:lnTo>
                      <a:lnTo>
                        <a:pt x="656" y="30"/>
                      </a:lnTo>
                      <a:lnTo>
                        <a:pt x="602" y="15"/>
                      </a:lnTo>
                      <a:lnTo>
                        <a:pt x="550" y="6"/>
                      </a:lnTo>
                      <a:lnTo>
                        <a:pt x="481" y="0"/>
                      </a:lnTo>
                      <a:lnTo>
                        <a:pt x="397" y="2"/>
                      </a:lnTo>
                      <a:lnTo>
                        <a:pt x="338" y="12"/>
                      </a:lnTo>
                      <a:lnTo>
                        <a:pt x="286" y="35"/>
                      </a:lnTo>
                      <a:lnTo>
                        <a:pt x="235" y="60"/>
                      </a:lnTo>
                      <a:lnTo>
                        <a:pt x="196" y="93"/>
                      </a:lnTo>
                      <a:lnTo>
                        <a:pt x="157" y="135"/>
                      </a:lnTo>
                      <a:lnTo>
                        <a:pt x="117" y="188"/>
                      </a:lnTo>
                      <a:lnTo>
                        <a:pt x="82" y="245"/>
                      </a:lnTo>
                      <a:lnTo>
                        <a:pt x="54" y="302"/>
                      </a:lnTo>
                      <a:lnTo>
                        <a:pt x="30" y="365"/>
                      </a:lnTo>
                      <a:lnTo>
                        <a:pt x="12" y="431"/>
                      </a:lnTo>
                      <a:lnTo>
                        <a:pt x="3" y="491"/>
                      </a:lnTo>
                      <a:lnTo>
                        <a:pt x="0" y="552"/>
                      </a:lnTo>
                      <a:lnTo>
                        <a:pt x="4" y="616"/>
                      </a:lnTo>
                      <a:lnTo>
                        <a:pt x="15" y="681"/>
                      </a:lnTo>
                      <a:lnTo>
                        <a:pt x="49" y="788"/>
                      </a:lnTo>
                      <a:lnTo>
                        <a:pt x="31" y="654"/>
                      </a:lnTo>
                      <a:lnTo>
                        <a:pt x="21" y="564"/>
                      </a:lnTo>
                      <a:lnTo>
                        <a:pt x="19" y="501"/>
                      </a:lnTo>
                      <a:lnTo>
                        <a:pt x="30" y="435"/>
                      </a:lnTo>
                      <a:lnTo>
                        <a:pt x="51" y="366"/>
                      </a:lnTo>
                      <a:lnTo>
                        <a:pt x="78" y="294"/>
                      </a:lnTo>
                      <a:lnTo>
                        <a:pt x="105" y="243"/>
                      </a:lnTo>
                      <a:lnTo>
                        <a:pt x="150" y="180"/>
                      </a:lnTo>
                      <a:lnTo>
                        <a:pt x="195" y="123"/>
                      </a:lnTo>
                      <a:lnTo>
                        <a:pt x="235" y="87"/>
                      </a:lnTo>
                      <a:lnTo>
                        <a:pt x="277" y="62"/>
                      </a:lnTo>
                      <a:lnTo>
                        <a:pt x="322" y="41"/>
                      </a:lnTo>
                      <a:lnTo>
                        <a:pt x="367" y="26"/>
                      </a:lnTo>
                      <a:lnTo>
                        <a:pt x="427" y="21"/>
                      </a:lnTo>
                      <a:lnTo>
                        <a:pt x="496" y="23"/>
                      </a:lnTo>
                      <a:lnTo>
                        <a:pt x="559" y="29"/>
                      </a:lnTo>
                      <a:lnTo>
                        <a:pt x="622" y="41"/>
                      </a:lnTo>
                      <a:lnTo>
                        <a:pt x="685" y="66"/>
                      </a:lnTo>
                      <a:lnTo>
                        <a:pt x="737" y="93"/>
                      </a:lnTo>
                      <a:lnTo>
                        <a:pt x="791" y="132"/>
                      </a:lnTo>
                      <a:lnTo>
                        <a:pt x="833" y="173"/>
                      </a:lnTo>
                      <a:lnTo>
                        <a:pt x="863" y="215"/>
                      </a:lnTo>
                      <a:lnTo>
                        <a:pt x="881" y="267"/>
                      </a:lnTo>
                      <a:lnTo>
                        <a:pt x="894" y="327"/>
                      </a:lnTo>
                      <a:lnTo>
                        <a:pt x="896" y="390"/>
                      </a:lnTo>
                      <a:lnTo>
                        <a:pt x="891" y="455"/>
                      </a:lnTo>
                      <a:lnTo>
                        <a:pt x="882" y="510"/>
                      </a:lnTo>
                      <a:lnTo>
                        <a:pt x="870" y="585"/>
                      </a:lnTo>
                      <a:lnTo>
                        <a:pt x="852" y="643"/>
                      </a:lnTo>
                      <a:lnTo>
                        <a:pt x="840" y="68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grpSp>
            <p:nvGrpSpPr>
              <p:cNvPr id="316" name="Google Shape;316;g61c5ee501e_0_189"/>
              <p:cNvGrpSpPr/>
              <p:nvPr/>
            </p:nvGrpSpPr>
            <p:grpSpPr>
              <a:xfrm>
                <a:off x="3917" y="1407"/>
                <a:ext cx="724" cy="646"/>
                <a:chOff x="3917" y="1407"/>
                <a:chExt cx="724" cy="646"/>
              </a:xfrm>
            </p:grpSpPr>
            <p:sp>
              <p:nvSpPr>
                <p:cNvPr id="317" name="Google Shape;317;g61c5ee501e_0_189"/>
                <p:cNvSpPr/>
                <p:nvPr/>
              </p:nvSpPr>
              <p:spPr>
                <a:xfrm>
                  <a:off x="3917" y="1407"/>
                  <a:ext cx="706" cy="64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06" h="646" extrusionOk="0">
                      <a:moveTo>
                        <a:pt x="667" y="258"/>
                      </a:moveTo>
                      <a:lnTo>
                        <a:pt x="624" y="446"/>
                      </a:lnTo>
                      <a:lnTo>
                        <a:pt x="574" y="630"/>
                      </a:lnTo>
                      <a:lnTo>
                        <a:pt x="568" y="643"/>
                      </a:lnTo>
                      <a:lnTo>
                        <a:pt x="558" y="646"/>
                      </a:lnTo>
                      <a:lnTo>
                        <a:pt x="501" y="633"/>
                      </a:lnTo>
                      <a:lnTo>
                        <a:pt x="384" y="615"/>
                      </a:lnTo>
                      <a:lnTo>
                        <a:pt x="379" y="615"/>
                      </a:lnTo>
                      <a:lnTo>
                        <a:pt x="214" y="594"/>
                      </a:lnTo>
                      <a:lnTo>
                        <a:pt x="95" y="585"/>
                      </a:lnTo>
                      <a:lnTo>
                        <a:pt x="18" y="588"/>
                      </a:lnTo>
                      <a:lnTo>
                        <a:pt x="3" y="582"/>
                      </a:lnTo>
                      <a:lnTo>
                        <a:pt x="0" y="573"/>
                      </a:lnTo>
                      <a:lnTo>
                        <a:pt x="38" y="374"/>
                      </a:lnTo>
                      <a:lnTo>
                        <a:pt x="90" y="154"/>
                      </a:lnTo>
                      <a:lnTo>
                        <a:pt x="127" y="52"/>
                      </a:lnTo>
                      <a:lnTo>
                        <a:pt x="150" y="9"/>
                      </a:lnTo>
                      <a:lnTo>
                        <a:pt x="162" y="0"/>
                      </a:lnTo>
                      <a:lnTo>
                        <a:pt x="177" y="0"/>
                      </a:lnTo>
                      <a:lnTo>
                        <a:pt x="217" y="10"/>
                      </a:lnTo>
                      <a:lnTo>
                        <a:pt x="249" y="18"/>
                      </a:lnTo>
                      <a:lnTo>
                        <a:pt x="376" y="31"/>
                      </a:lnTo>
                      <a:lnTo>
                        <a:pt x="441" y="34"/>
                      </a:lnTo>
                      <a:lnTo>
                        <a:pt x="408" y="49"/>
                      </a:lnTo>
                      <a:lnTo>
                        <a:pt x="351" y="45"/>
                      </a:lnTo>
                      <a:lnTo>
                        <a:pt x="291" y="39"/>
                      </a:lnTo>
                      <a:lnTo>
                        <a:pt x="237" y="31"/>
                      </a:lnTo>
                      <a:lnTo>
                        <a:pt x="177" y="19"/>
                      </a:lnTo>
                      <a:lnTo>
                        <a:pt x="165" y="19"/>
                      </a:lnTo>
                      <a:lnTo>
                        <a:pt x="145" y="61"/>
                      </a:lnTo>
                      <a:lnTo>
                        <a:pt x="111" y="141"/>
                      </a:lnTo>
                      <a:lnTo>
                        <a:pt x="95" y="213"/>
                      </a:lnTo>
                      <a:lnTo>
                        <a:pt x="69" y="318"/>
                      </a:lnTo>
                      <a:lnTo>
                        <a:pt x="48" y="409"/>
                      </a:lnTo>
                      <a:lnTo>
                        <a:pt x="33" y="488"/>
                      </a:lnTo>
                      <a:lnTo>
                        <a:pt x="21" y="561"/>
                      </a:lnTo>
                      <a:lnTo>
                        <a:pt x="21" y="571"/>
                      </a:lnTo>
                      <a:lnTo>
                        <a:pt x="111" y="571"/>
                      </a:lnTo>
                      <a:lnTo>
                        <a:pt x="210" y="577"/>
                      </a:lnTo>
                      <a:lnTo>
                        <a:pt x="310" y="591"/>
                      </a:lnTo>
                      <a:lnTo>
                        <a:pt x="414" y="606"/>
                      </a:lnTo>
                      <a:lnTo>
                        <a:pt x="555" y="624"/>
                      </a:lnTo>
                      <a:lnTo>
                        <a:pt x="586" y="526"/>
                      </a:lnTo>
                      <a:lnTo>
                        <a:pt x="624" y="370"/>
                      </a:lnTo>
                      <a:lnTo>
                        <a:pt x="643" y="291"/>
                      </a:lnTo>
                      <a:lnTo>
                        <a:pt x="670" y="199"/>
                      </a:lnTo>
                      <a:lnTo>
                        <a:pt x="706" y="99"/>
                      </a:lnTo>
                      <a:lnTo>
                        <a:pt x="683" y="187"/>
                      </a:lnTo>
                      <a:lnTo>
                        <a:pt x="667" y="25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grpSp>
              <p:nvGrpSpPr>
                <p:cNvPr id="318" name="Google Shape;318;g61c5ee501e_0_189"/>
                <p:cNvGrpSpPr/>
                <p:nvPr/>
              </p:nvGrpSpPr>
              <p:grpSpPr>
                <a:xfrm>
                  <a:off x="4012" y="1441"/>
                  <a:ext cx="629" cy="512"/>
                  <a:chOff x="4012" y="1441"/>
                  <a:chExt cx="629" cy="512"/>
                </a:xfrm>
              </p:grpSpPr>
              <p:sp>
                <p:nvSpPr>
                  <p:cNvPr id="319" name="Google Shape;319;g61c5ee501e_0_189"/>
                  <p:cNvSpPr/>
                  <p:nvPr/>
                </p:nvSpPr>
                <p:spPr>
                  <a:xfrm>
                    <a:off x="4012" y="1441"/>
                    <a:ext cx="629" cy="512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629" h="512" extrusionOk="0">
                        <a:moveTo>
                          <a:pt x="295" y="0"/>
                        </a:moveTo>
                        <a:lnTo>
                          <a:pt x="352" y="0"/>
                        </a:lnTo>
                        <a:lnTo>
                          <a:pt x="434" y="0"/>
                        </a:lnTo>
                        <a:lnTo>
                          <a:pt x="544" y="5"/>
                        </a:lnTo>
                        <a:lnTo>
                          <a:pt x="606" y="8"/>
                        </a:lnTo>
                        <a:lnTo>
                          <a:pt x="620" y="12"/>
                        </a:lnTo>
                        <a:lnTo>
                          <a:pt x="629" y="18"/>
                        </a:lnTo>
                        <a:lnTo>
                          <a:pt x="623" y="35"/>
                        </a:lnTo>
                        <a:lnTo>
                          <a:pt x="603" y="87"/>
                        </a:lnTo>
                        <a:lnTo>
                          <a:pt x="569" y="206"/>
                        </a:lnTo>
                        <a:lnTo>
                          <a:pt x="547" y="281"/>
                        </a:lnTo>
                        <a:lnTo>
                          <a:pt x="562" y="183"/>
                        </a:lnTo>
                        <a:lnTo>
                          <a:pt x="581" y="101"/>
                        </a:lnTo>
                        <a:lnTo>
                          <a:pt x="594" y="47"/>
                        </a:lnTo>
                        <a:lnTo>
                          <a:pt x="599" y="30"/>
                        </a:lnTo>
                        <a:lnTo>
                          <a:pt x="591" y="24"/>
                        </a:lnTo>
                        <a:lnTo>
                          <a:pt x="523" y="23"/>
                        </a:lnTo>
                        <a:lnTo>
                          <a:pt x="427" y="21"/>
                        </a:lnTo>
                        <a:lnTo>
                          <a:pt x="346" y="21"/>
                        </a:lnTo>
                        <a:lnTo>
                          <a:pt x="389" y="33"/>
                        </a:lnTo>
                        <a:lnTo>
                          <a:pt x="431" y="51"/>
                        </a:lnTo>
                        <a:lnTo>
                          <a:pt x="464" y="71"/>
                        </a:lnTo>
                        <a:lnTo>
                          <a:pt x="487" y="89"/>
                        </a:lnTo>
                        <a:lnTo>
                          <a:pt x="508" y="108"/>
                        </a:lnTo>
                        <a:lnTo>
                          <a:pt x="521" y="137"/>
                        </a:lnTo>
                        <a:lnTo>
                          <a:pt x="533" y="159"/>
                        </a:lnTo>
                        <a:lnTo>
                          <a:pt x="541" y="189"/>
                        </a:lnTo>
                        <a:lnTo>
                          <a:pt x="544" y="218"/>
                        </a:lnTo>
                        <a:lnTo>
                          <a:pt x="545" y="243"/>
                        </a:lnTo>
                        <a:lnTo>
                          <a:pt x="547" y="272"/>
                        </a:lnTo>
                        <a:lnTo>
                          <a:pt x="539" y="313"/>
                        </a:lnTo>
                        <a:lnTo>
                          <a:pt x="526" y="358"/>
                        </a:lnTo>
                        <a:lnTo>
                          <a:pt x="506" y="388"/>
                        </a:lnTo>
                        <a:lnTo>
                          <a:pt x="473" y="424"/>
                        </a:lnTo>
                        <a:lnTo>
                          <a:pt x="440" y="451"/>
                        </a:lnTo>
                        <a:lnTo>
                          <a:pt x="403" y="480"/>
                        </a:lnTo>
                        <a:lnTo>
                          <a:pt x="364" y="494"/>
                        </a:lnTo>
                        <a:lnTo>
                          <a:pt x="317" y="507"/>
                        </a:lnTo>
                        <a:lnTo>
                          <a:pt x="275" y="512"/>
                        </a:lnTo>
                        <a:lnTo>
                          <a:pt x="227" y="512"/>
                        </a:lnTo>
                        <a:lnTo>
                          <a:pt x="182" y="506"/>
                        </a:lnTo>
                        <a:lnTo>
                          <a:pt x="136" y="494"/>
                        </a:lnTo>
                        <a:lnTo>
                          <a:pt x="106" y="480"/>
                        </a:lnTo>
                        <a:lnTo>
                          <a:pt x="70" y="454"/>
                        </a:lnTo>
                        <a:lnTo>
                          <a:pt x="47" y="421"/>
                        </a:lnTo>
                        <a:lnTo>
                          <a:pt x="27" y="391"/>
                        </a:lnTo>
                        <a:lnTo>
                          <a:pt x="13" y="355"/>
                        </a:lnTo>
                        <a:lnTo>
                          <a:pt x="3" y="312"/>
                        </a:lnTo>
                        <a:lnTo>
                          <a:pt x="0" y="273"/>
                        </a:lnTo>
                        <a:lnTo>
                          <a:pt x="3" y="236"/>
                        </a:lnTo>
                        <a:lnTo>
                          <a:pt x="9" y="200"/>
                        </a:lnTo>
                        <a:lnTo>
                          <a:pt x="24" y="171"/>
                        </a:lnTo>
                        <a:lnTo>
                          <a:pt x="41" y="146"/>
                        </a:lnTo>
                        <a:lnTo>
                          <a:pt x="67" y="114"/>
                        </a:lnTo>
                        <a:lnTo>
                          <a:pt x="101" y="90"/>
                        </a:lnTo>
                        <a:lnTo>
                          <a:pt x="137" y="65"/>
                        </a:lnTo>
                        <a:lnTo>
                          <a:pt x="190" y="39"/>
                        </a:lnTo>
                        <a:lnTo>
                          <a:pt x="232" y="21"/>
                        </a:lnTo>
                        <a:lnTo>
                          <a:pt x="272" y="9"/>
                        </a:lnTo>
                        <a:lnTo>
                          <a:pt x="305" y="11"/>
                        </a:lnTo>
                        <a:lnTo>
                          <a:pt x="247" y="36"/>
                        </a:lnTo>
                        <a:lnTo>
                          <a:pt x="175" y="65"/>
                        </a:lnTo>
                        <a:lnTo>
                          <a:pt x="124" y="96"/>
                        </a:lnTo>
                        <a:lnTo>
                          <a:pt x="82" y="126"/>
                        </a:lnTo>
                        <a:lnTo>
                          <a:pt x="50" y="167"/>
                        </a:lnTo>
                        <a:lnTo>
                          <a:pt x="34" y="201"/>
                        </a:lnTo>
                        <a:lnTo>
                          <a:pt x="22" y="252"/>
                        </a:lnTo>
                        <a:lnTo>
                          <a:pt x="22" y="300"/>
                        </a:lnTo>
                        <a:lnTo>
                          <a:pt x="34" y="339"/>
                        </a:lnTo>
                        <a:lnTo>
                          <a:pt x="49" y="381"/>
                        </a:lnTo>
                        <a:lnTo>
                          <a:pt x="73" y="421"/>
                        </a:lnTo>
                        <a:lnTo>
                          <a:pt x="103" y="450"/>
                        </a:lnTo>
                        <a:lnTo>
                          <a:pt x="131" y="467"/>
                        </a:lnTo>
                        <a:lnTo>
                          <a:pt x="167" y="480"/>
                        </a:lnTo>
                        <a:lnTo>
                          <a:pt x="208" y="489"/>
                        </a:lnTo>
                        <a:lnTo>
                          <a:pt x="250" y="492"/>
                        </a:lnTo>
                        <a:lnTo>
                          <a:pt x="301" y="486"/>
                        </a:lnTo>
                        <a:lnTo>
                          <a:pt x="352" y="474"/>
                        </a:lnTo>
                        <a:lnTo>
                          <a:pt x="397" y="457"/>
                        </a:lnTo>
                        <a:lnTo>
                          <a:pt x="443" y="427"/>
                        </a:lnTo>
                        <a:lnTo>
                          <a:pt x="472" y="397"/>
                        </a:lnTo>
                        <a:lnTo>
                          <a:pt x="505" y="358"/>
                        </a:lnTo>
                        <a:lnTo>
                          <a:pt x="523" y="313"/>
                        </a:lnTo>
                        <a:lnTo>
                          <a:pt x="529" y="273"/>
                        </a:lnTo>
                        <a:lnTo>
                          <a:pt x="524" y="227"/>
                        </a:lnTo>
                        <a:lnTo>
                          <a:pt x="515" y="180"/>
                        </a:lnTo>
                        <a:lnTo>
                          <a:pt x="505" y="149"/>
                        </a:lnTo>
                        <a:lnTo>
                          <a:pt x="488" y="120"/>
                        </a:lnTo>
                        <a:lnTo>
                          <a:pt x="463" y="96"/>
                        </a:lnTo>
                        <a:lnTo>
                          <a:pt x="431" y="77"/>
                        </a:lnTo>
                        <a:lnTo>
                          <a:pt x="395" y="57"/>
                        </a:lnTo>
                        <a:lnTo>
                          <a:pt x="359" y="45"/>
                        </a:lnTo>
                        <a:lnTo>
                          <a:pt x="319" y="38"/>
                        </a:lnTo>
                        <a:lnTo>
                          <a:pt x="283" y="38"/>
                        </a:lnTo>
                        <a:lnTo>
                          <a:pt x="250" y="38"/>
                        </a:lnTo>
                        <a:lnTo>
                          <a:pt x="308" y="11"/>
                        </a:lnTo>
                        <a:lnTo>
                          <a:pt x="295" y="0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  <p:sp>
                <p:nvSpPr>
                  <p:cNvPr id="320" name="Google Shape;320;g61c5ee501e_0_189"/>
                  <p:cNvSpPr/>
                  <p:nvPr/>
                </p:nvSpPr>
                <p:spPr>
                  <a:xfrm>
                    <a:off x="4223" y="1443"/>
                    <a:ext cx="103" cy="45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03" h="45" extrusionOk="0">
                        <a:moveTo>
                          <a:pt x="63" y="3"/>
                        </a:moveTo>
                        <a:lnTo>
                          <a:pt x="0" y="45"/>
                        </a:lnTo>
                        <a:lnTo>
                          <a:pt x="69" y="31"/>
                        </a:lnTo>
                        <a:lnTo>
                          <a:pt x="103" y="33"/>
                        </a:lnTo>
                        <a:lnTo>
                          <a:pt x="99" y="28"/>
                        </a:lnTo>
                        <a:lnTo>
                          <a:pt x="96" y="0"/>
                        </a:lnTo>
                        <a:lnTo>
                          <a:pt x="63" y="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t" anchorCtr="0">
                    <a:noAutofit/>
                  </a:bodyPr>
                  <a:lstStyle/>
                  <a:p>
                    <a:pPr marL="0" marR="0" lvl="0" indent="0" algn="l" rtl="0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>
                        <a:srgbClr val="000000"/>
                      </a:buClr>
                      <a:buSzPts val="1800"/>
                      <a:buFont typeface="Arial"/>
                      <a:buNone/>
                    </a:pPr>
                    <a:endParaRPr sz="1800" b="0" i="0" u="none" strike="noStrike" cap="none">
                      <a:solidFill>
                        <a:schemeClr val="dk1"/>
                      </a:solidFill>
                      <a:latin typeface="Arial"/>
                      <a:ea typeface="Arial"/>
                      <a:cs typeface="Arial"/>
                      <a:sym typeface="Arial"/>
                    </a:endParaRPr>
                  </a:p>
                </p:txBody>
              </p:sp>
            </p:grpSp>
          </p:grpSp>
          <p:sp>
            <p:nvSpPr>
              <p:cNvPr id="321" name="Google Shape;321;g61c5ee501e_0_189"/>
              <p:cNvSpPr/>
              <p:nvPr/>
            </p:nvSpPr>
            <p:spPr>
              <a:xfrm>
                <a:off x="4024" y="1465"/>
                <a:ext cx="526" cy="482"/>
              </a:xfrm>
              <a:custGeom>
                <a:avLst/>
                <a:gdLst/>
                <a:ahLst/>
                <a:cxnLst/>
                <a:rect l="l" t="t" r="r" b="b"/>
                <a:pathLst>
                  <a:path w="526" h="482" extrusionOk="0">
                    <a:moveTo>
                      <a:pt x="110" y="65"/>
                    </a:moveTo>
                    <a:lnTo>
                      <a:pt x="160" y="36"/>
                    </a:lnTo>
                    <a:lnTo>
                      <a:pt x="232" y="6"/>
                    </a:lnTo>
                    <a:lnTo>
                      <a:pt x="292" y="0"/>
                    </a:lnTo>
                    <a:lnTo>
                      <a:pt x="352" y="9"/>
                    </a:lnTo>
                    <a:lnTo>
                      <a:pt x="403" y="32"/>
                    </a:lnTo>
                    <a:lnTo>
                      <a:pt x="457" y="62"/>
                    </a:lnTo>
                    <a:lnTo>
                      <a:pt x="493" y="98"/>
                    </a:lnTo>
                    <a:lnTo>
                      <a:pt x="512" y="149"/>
                    </a:lnTo>
                    <a:lnTo>
                      <a:pt x="524" y="201"/>
                    </a:lnTo>
                    <a:lnTo>
                      <a:pt x="526" y="258"/>
                    </a:lnTo>
                    <a:lnTo>
                      <a:pt x="508" y="324"/>
                    </a:lnTo>
                    <a:lnTo>
                      <a:pt x="469" y="378"/>
                    </a:lnTo>
                    <a:lnTo>
                      <a:pt x="418" y="423"/>
                    </a:lnTo>
                    <a:lnTo>
                      <a:pt x="367" y="456"/>
                    </a:lnTo>
                    <a:lnTo>
                      <a:pt x="277" y="482"/>
                    </a:lnTo>
                    <a:lnTo>
                      <a:pt x="193" y="477"/>
                    </a:lnTo>
                    <a:lnTo>
                      <a:pt x="128" y="459"/>
                    </a:lnTo>
                    <a:lnTo>
                      <a:pt x="83" y="435"/>
                    </a:lnTo>
                    <a:lnTo>
                      <a:pt x="52" y="397"/>
                    </a:lnTo>
                    <a:lnTo>
                      <a:pt x="23" y="345"/>
                    </a:lnTo>
                    <a:lnTo>
                      <a:pt x="4" y="295"/>
                    </a:lnTo>
                    <a:lnTo>
                      <a:pt x="0" y="234"/>
                    </a:lnTo>
                    <a:lnTo>
                      <a:pt x="9" y="177"/>
                    </a:lnTo>
                    <a:lnTo>
                      <a:pt x="37" y="129"/>
                    </a:lnTo>
                    <a:lnTo>
                      <a:pt x="85" y="81"/>
                    </a:lnTo>
                    <a:lnTo>
                      <a:pt x="110" y="6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Google Shape;322;g61c5ee501e_0_189"/>
              <p:cNvSpPr/>
              <p:nvPr/>
            </p:nvSpPr>
            <p:spPr>
              <a:xfrm>
                <a:off x="4133" y="1558"/>
                <a:ext cx="288" cy="279"/>
              </a:xfrm>
              <a:custGeom>
                <a:avLst/>
                <a:gdLst/>
                <a:ahLst/>
                <a:cxnLst/>
                <a:rect l="l" t="t" r="r" b="b"/>
                <a:pathLst>
                  <a:path w="288" h="279" extrusionOk="0">
                    <a:moveTo>
                      <a:pt x="30" y="59"/>
                    </a:moveTo>
                    <a:lnTo>
                      <a:pt x="63" y="27"/>
                    </a:lnTo>
                    <a:lnTo>
                      <a:pt x="100" y="8"/>
                    </a:lnTo>
                    <a:lnTo>
                      <a:pt x="153" y="0"/>
                    </a:lnTo>
                    <a:lnTo>
                      <a:pt x="213" y="3"/>
                    </a:lnTo>
                    <a:lnTo>
                      <a:pt x="258" y="27"/>
                    </a:lnTo>
                    <a:lnTo>
                      <a:pt x="276" y="53"/>
                    </a:lnTo>
                    <a:lnTo>
                      <a:pt x="288" y="131"/>
                    </a:lnTo>
                    <a:lnTo>
                      <a:pt x="280" y="190"/>
                    </a:lnTo>
                    <a:lnTo>
                      <a:pt x="252" y="235"/>
                    </a:lnTo>
                    <a:lnTo>
                      <a:pt x="213" y="261"/>
                    </a:lnTo>
                    <a:lnTo>
                      <a:pt x="160" y="279"/>
                    </a:lnTo>
                    <a:lnTo>
                      <a:pt x="102" y="279"/>
                    </a:lnTo>
                    <a:lnTo>
                      <a:pt x="51" y="262"/>
                    </a:lnTo>
                    <a:lnTo>
                      <a:pt x="21" y="234"/>
                    </a:lnTo>
                    <a:lnTo>
                      <a:pt x="6" y="189"/>
                    </a:lnTo>
                    <a:lnTo>
                      <a:pt x="0" y="135"/>
                    </a:lnTo>
                    <a:lnTo>
                      <a:pt x="12" y="86"/>
                    </a:lnTo>
                    <a:lnTo>
                      <a:pt x="30" y="59"/>
                    </a:lnTo>
                    <a:close/>
                  </a:path>
                </a:pathLst>
              </a:custGeom>
              <a:solidFill>
                <a:srgbClr val="FF0033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23" name="Google Shape;323;g61c5ee501e_0_189"/>
              <p:cNvGrpSpPr/>
              <p:nvPr/>
            </p:nvGrpSpPr>
            <p:grpSpPr>
              <a:xfrm>
                <a:off x="4125" y="1549"/>
                <a:ext cx="308" cy="295"/>
                <a:chOff x="4125" y="1549"/>
                <a:chExt cx="308" cy="295"/>
              </a:xfrm>
            </p:grpSpPr>
            <p:sp>
              <p:nvSpPr>
                <p:cNvPr id="324" name="Google Shape;324;g61c5ee501e_0_189"/>
                <p:cNvSpPr/>
                <p:nvPr/>
              </p:nvSpPr>
              <p:spPr>
                <a:xfrm>
                  <a:off x="4151" y="1549"/>
                  <a:ext cx="282" cy="2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" h="295" extrusionOk="0">
                      <a:moveTo>
                        <a:pt x="66" y="17"/>
                      </a:moveTo>
                      <a:lnTo>
                        <a:pt x="99" y="5"/>
                      </a:lnTo>
                      <a:lnTo>
                        <a:pt x="141" y="0"/>
                      </a:lnTo>
                      <a:lnTo>
                        <a:pt x="181" y="2"/>
                      </a:lnTo>
                      <a:lnTo>
                        <a:pt x="219" y="9"/>
                      </a:lnTo>
                      <a:lnTo>
                        <a:pt x="244" y="26"/>
                      </a:lnTo>
                      <a:lnTo>
                        <a:pt x="262" y="47"/>
                      </a:lnTo>
                      <a:lnTo>
                        <a:pt x="273" y="78"/>
                      </a:lnTo>
                      <a:lnTo>
                        <a:pt x="280" y="111"/>
                      </a:lnTo>
                      <a:lnTo>
                        <a:pt x="282" y="149"/>
                      </a:lnTo>
                      <a:lnTo>
                        <a:pt x="279" y="176"/>
                      </a:lnTo>
                      <a:lnTo>
                        <a:pt x="270" y="207"/>
                      </a:lnTo>
                      <a:lnTo>
                        <a:pt x="253" y="232"/>
                      </a:lnTo>
                      <a:lnTo>
                        <a:pt x="235" y="255"/>
                      </a:lnTo>
                      <a:lnTo>
                        <a:pt x="213" y="273"/>
                      </a:lnTo>
                      <a:lnTo>
                        <a:pt x="183" y="286"/>
                      </a:lnTo>
                      <a:lnTo>
                        <a:pt x="150" y="294"/>
                      </a:lnTo>
                      <a:lnTo>
                        <a:pt x="108" y="295"/>
                      </a:lnTo>
                      <a:lnTo>
                        <a:pt x="72" y="292"/>
                      </a:lnTo>
                      <a:lnTo>
                        <a:pt x="45" y="280"/>
                      </a:lnTo>
                      <a:lnTo>
                        <a:pt x="15" y="262"/>
                      </a:lnTo>
                      <a:lnTo>
                        <a:pt x="0" y="241"/>
                      </a:lnTo>
                      <a:lnTo>
                        <a:pt x="48" y="267"/>
                      </a:lnTo>
                      <a:lnTo>
                        <a:pt x="99" y="280"/>
                      </a:lnTo>
                      <a:lnTo>
                        <a:pt x="139" y="277"/>
                      </a:lnTo>
                      <a:lnTo>
                        <a:pt x="177" y="267"/>
                      </a:lnTo>
                      <a:lnTo>
                        <a:pt x="207" y="253"/>
                      </a:lnTo>
                      <a:lnTo>
                        <a:pt x="232" y="229"/>
                      </a:lnTo>
                      <a:lnTo>
                        <a:pt x="252" y="201"/>
                      </a:lnTo>
                      <a:lnTo>
                        <a:pt x="259" y="165"/>
                      </a:lnTo>
                      <a:lnTo>
                        <a:pt x="261" y="126"/>
                      </a:lnTo>
                      <a:lnTo>
                        <a:pt x="255" y="87"/>
                      </a:lnTo>
                      <a:lnTo>
                        <a:pt x="244" y="54"/>
                      </a:lnTo>
                      <a:lnTo>
                        <a:pt x="219" y="32"/>
                      </a:lnTo>
                      <a:lnTo>
                        <a:pt x="180" y="18"/>
                      </a:lnTo>
                      <a:lnTo>
                        <a:pt x="141" y="17"/>
                      </a:lnTo>
                      <a:lnTo>
                        <a:pt x="93" y="21"/>
                      </a:lnTo>
                      <a:lnTo>
                        <a:pt x="48" y="35"/>
                      </a:lnTo>
                      <a:lnTo>
                        <a:pt x="66" y="17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5" name="Google Shape;325;g61c5ee501e_0_189"/>
                <p:cNvSpPr/>
                <p:nvPr/>
              </p:nvSpPr>
              <p:spPr>
                <a:xfrm>
                  <a:off x="4125" y="1558"/>
                  <a:ext cx="131" cy="26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1" h="268" extrusionOk="0">
                      <a:moveTo>
                        <a:pt x="131" y="0"/>
                      </a:moveTo>
                      <a:lnTo>
                        <a:pt x="89" y="8"/>
                      </a:lnTo>
                      <a:lnTo>
                        <a:pt x="57" y="26"/>
                      </a:lnTo>
                      <a:lnTo>
                        <a:pt x="30" y="50"/>
                      </a:lnTo>
                      <a:lnTo>
                        <a:pt x="14" y="78"/>
                      </a:lnTo>
                      <a:lnTo>
                        <a:pt x="6" y="111"/>
                      </a:lnTo>
                      <a:lnTo>
                        <a:pt x="0" y="141"/>
                      </a:lnTo>
                      <a:lnTo>
                        <a:pt x="2" y="170"/>
                      </a:lnTo>
                      <a:lnTo>
                        <a:pt x="8" y="199"/>
                      </a:lnTo>
                      <a:lnTo>
                        <a:pt x="14" y="220"/>
                      </a:lnTo>
                      <a:lnTo>
                        <a:pt x="27" y="243"/>
                      </a:lnTo>
                      <a:lnTo>
                        <a:pt x="50" y="259"/>
                      </a:lnTo>
                      <a:lnTo>
                        <a:pt x="81" y="268"/>
                      </a:lnTo>
                      <a:lnTo>
                        <a:pt x="77" y="268"/>
                      </a:lnTo>
                      <a:lnTo>
                        <a:pt x="47" y="240"/>
                      </a:lnTo>
                      <a:lnTo>
                        <a:pt x="29" y="211"/>
                      </a:lnTo>
                      <a:lnTo>
                        <a:pt x="21" y="176"/>
                      </a:lnTo>
                      <a:lnTo>
                        <a:pt x="21" y="134"/>
                      </a:lnTo>
                      <a:lnTo>
                        <a:pt x="27" y="98"/>
                      </a:lnTo>
                      <a:lnTo>
                        <a:pt x="38" y="71"/>
                      </a:lnTo>
                      <a:lnTo>
                        <a:pt x="54" y="48"/>
                      </a:lnTo>
                      <a:lnTo>
                        <a:pt x="77" y="32"/>
                      </a:lnTo>
                      <a:lnTo>
                        <a:pt x="125" y="3"/>
                      </a:lnTo>
                      <a:lnTo>
                        <a:pt x="13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26" name="Google Shape;326;g61c5ee501e_0_189"/>
              <p:cNvSpPr/>
              <p:nvPr/>
            </p:nvSpPr>
            <p:spPr>
              <a:xfrm>
                <a:off x="4220" y="1647"/>
                <a:ext cx="111" cy="104"/>
              </a:xfrm>
              <a:custGeom>
                <a:avLst/>
                <a:gdLst/>
                <a:ahLst/>
                <a:cxnLst/>
                <a:rect l="l" t="t" r="r" b="b"/>
                <a:pathLst>
                  <a:path w="111" h="104" extrusionOk="0">
                    <a:moveTo>
                      <a:pt x="18" y="12"/>
                    </a:moveTo>
                    <a:lnTo>
                      <a:pt x="34" y="1"/>
                    </a:lnTo>
                    <a:lnTo>
                      <a:pt x="63" y="0"/>
                    </a:lnTo>
                    <a:lnTo>
                      <a:pt x="88" y="7"/>
                    </a:lnTo>
                    <a:lnTo>
                      <a:pt x="108" y="25"/>
                    </a:lnTo>
                    <a:lnTo>
                      <a:pt x="111" y="54"/>
                    </a:lnTo>
                    <a:lnTo>
                      <a:pt x="105" y="79"/>
                    </a:lnTo>
                    <a:lnTo>
                      <a:pt x="90" y="97"/>
                    </a:lnTo>
                    <a:lnTo>
                      <a:pt x="63" y="104"/>
                    </a:lnTo>
                    <a:lnTo>
                      <a:pt x="39" y="104"/>
                    </a:lnTo>
                    <a:lnTo>
                      <a:pt x="18" y="95"/>
                    </a:lnTo>
                    <a:lnTo>
                      <a:pt x="4" y="79"/>
                    </a:lnTo>
                    <a:lnTo>
                      <a:pt x="0" y="60"/>
                    </a:lnTo>
                    <a:lnTo>
                      <a:pt x="7" y="37"/>
                    </a:lnTo>
                    <a:lnTo>
                      <a:pt x="13" y="21"/>
                    </a:lnTo>
                    <a:lnTo>
                      <a:pt x="18" y="12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327" name="Google Shape;327;g61c5ee501e_0_189"/>
              <p:cNvGrpSpPr/>
              <p:nvPr/>
            </p:nvGrpSpPr>
            <p:grpSpPr>
              <a:xfrm>
                <a:off x="4212" y="1639"/>
                <a:ext cx="128" cy="121"/>
                <a:chOff x="4212" y="1639"/>
                <a:chExt cx="128" cy="121"/>
              </a:xfrm>
            </p:grpSpPr>
            <p:sp>
              <p:nvSpPr>
                <p:cNvPr id="328" name="Google Shape;328;g61c5ee501e_0_189"/>
                <p:cNvSpPr/>
                <p:nvPr/>
              </p:nvSpPr>
              <p:spPr>
                <a:xfrm>
                  <a:off x="4221" y="1642"/>
                  <a:ext cx="119" cy="1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" h="118" extrusionOk="0">
                      <a:moveTo>
                        <a:pt x="57" y="0"/>
                      </a:moveTo>
                      <a:lnTo>
                        <a:pt x="84" y="2"/>
                      </a:lnTo>
                      <a:lnTo>
                        <a:pt x="105" y="12"/>
                      </a:lnTo>
                      <a:lnTo>
                        <a:pt x="114" y="27"/>
                      </a:lnTo>
                      <a:lnTo>
                        <a:pt x="119" y="50"/>
                      </a:lnTo>
                      <a:lnTo>
                        <a:pt x="116" y="72"/>
                      </a:lnTo>
                      <a:lnTo>
                        <a:pt x="110" y="90"/>
                      </a:lnTo>
                      <a:lnTo>
                        <a:pt x="98" y="106"/>
                      </a:lnTo>
                      <a:lnTo>
                        <a:pt x="78" y="115"/>
                      </a:lnTo>
                      <a:lnTo>
                        <a:pt x="50" y="118"/>
                      </a:lnTo>
                      <a:lnTo>
                        <a:pt x="29" y="114"/>
                      </a:lnTo>
                      <a:lnTo>
                        <a:pt x="11" y="106"/>
                      </a:lnTo>
                      <a:lnTo>
                        <a:pt x="0" y="94"/>
                      </a:lnTo>
                      <a:lnTo>
                        <a:pt x="2" y="62"/>
                      </a:lnTo>
                      <a:lnTo>
                        <a:pt x="14" y="84"/>
                      </a:lnTo>
                      <a:lnTo>
                        <a:pt x="36" y="99"/>
                      </a:lnTo>
                      <a:lnTo>
                        <a:pt x="59" y="102"/>
                      </a:lnTo>
                      <a:lnTo>
                        <a:pt x="77" y="97"/>
                      </a:lnTo>
                      <a:lnTo>
                        <a:pt x="95" y="86"/>
                      </a:lnTo>
                      <a:lnTo>
                        <a:pt x="102" y="68"/>
                      </a:lnTo>
                      <a:lnTo>
                        <a:pt x="102" y="47"/>
                      </a:lnTo>
                      <a:lnTo>
                        <a:pt x="93" y="29"/>
                      </a:lnTo>
                      <a:lnTo>
                        <a:pt x="77" y="15"/>
                      </a:lnTo>
                      <a:lnTo>
                        <a:pt x="62" y="11"/>
                      </a:lnTo>
                      <a:lnTo>
                        <a:pt x="41" y="3"/>
                      </a:lnTo>
                      <a:lnTo>
                        <a:pt x="57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329" name="Google Shape;329;g61c5ee501e_0_189"/>
                <p:cNvSpPr/>
                <p:nvPr/>
              </p:nvSpPr>
              <p:spPr>
                <a:xfrm>
                  <a:off x="4212" y="1639"/>
                  <a:ext cx="110" cy="1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0" h="111" extrusionOk="0">
                      <a:moveTo>
                        <a:pt x="92" y="8"/>
                      </a:move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8" y="3"/>
                      </a:lnTo>
                      <a:lnTo>
                        <a:pt x="20" y="15"/>
                      </a:lnTo>
                      <a:lnTo>
                        <a:pt x="11" y="30"/>
                      </a:lnTo>
                      <a:lnTo>
                        <a:pt x="3" y="50"/>
                      </a:lnTo>
                      <a:lnTo>
                        <a:pt x="0" y="68"/>
                      </a:lnTo>
                      <a:lnTo>
                        <a:pt x="3" y="87"/>
                      </a:lnTo>
                      <a:lnTo>
                        <a:pt x="14" y="99"/>
                      </a:lnTo>
                      <a:lnTo>
                        <a:pt x="39" y="111"/>
                      </a:lnTo>
                      <a:lnTo>
                        <a:pt x="24" y="87"/>
                      </a:lnTo>
                      <a:lnTo>
                        <a:pt x="20" y="62"/>
                      </a:lnTo>
                      <a:lnTo>
                        <a:pt x="24" y="41"/>
                      </a:lnTo>
                      <a:lnTo>
                        <a:pt x="32" y="27"/>
                      </a:lnTo>
                      <a:lnTo>
                        <a:pt x="47" y="17"/>
                      </a:lnTo>
                      <a:lnTo>
                        <a:pt x="60" y="14"/>
                      </a:lnTo>
                      <a:lnTo>
                        <a:pt x="84" y="18"/>
                      </a:lnTo>
                      <a:lnTo>
                        <a:pt x="110" y="30"/>
                      </a:lnTo>
                      <a:lnTo>
                        <a:pt x="92" y="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t" anchorCtr="0">
                  <a:noAutofit/>
                </a:bodyPr>
                <a:lstStyle/>
                <a:p>
                  <a:pPr marL="0" marR="0" lvl="0" indent="0" algn="l" rtl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  <p:sp>
            <p:nvSpPr>
              <p:cNvPr id="330" name="Google Shape;330;g61c5ee501e_0_189"/>
              <p:cNvSpPr/>
              <p:nvPr/>
            </p:nvSpPr>
            <p:spPr>
              <a:xfrm>
                <a:off x="4618" y="1867"/>
                <a:ext cx="230" cy="654"/>
              </a:xfrm>
              <a:custGeom>
                <a:avLst/>
                <a:gdLst/>
                <a:ahLst/>
                <a:cxnLst/>
                <a:rect l="l" t="t" r="r" b="b"/>
                <a:pathLst>
                  <a:path w="230" h="654" extrusionOk="0">
                    <a:moveTo>
                      <a:pt x="62" y="0"/>
                    </a:moveTo>
                    <a:lnTo>
                      <a:pt x="89" y="113"/>
                    </a:lnTo>
                    <a:lnTo>
                      <a:pt x="111" y="212"/>
                    </a:lnTo>
                    <a:lnTo>
                      <a:pt x="137" y="318"/>
                    </a:lnTo>
                    <a:lnTo>
                      <a:pt x="171" y="429"/>
                    </a:lnTo>
                    <a:lnTo>
                      <a:pt x="207" y="543"/>
                    </a:lnTo>
                    <a:lnTo>
                      <a:pt x="230" y="613"/>
                    </a:lnTo>
                    <a:lnTo>
                      <a:pt x="230" y="628"/>
                    </a:lnTo>
                    <a:lnTo>
                      <a:pt x="216" y="645"/>
                    </a:lnTo>
                    <a:lnTo>
                      <a:pt x="192" y="654"/>
                    </a:lnTo>
                    <a:lnTo>
                      <a:pt x="159" y="654"/>
                    </a:lnTo>
                    <a:lnTo>
                      <a:pt x="140" y="640"/>
                    </a:lnTo>
                    <a:lnTo>
                      <a:pt x="128" y="613"/>
                    </a:lnTo>
                    <a:lnTo>
                      <a:pt x="89" y="459"/>
                    </a:lnTo>
                    <a:lnTo>
                      <a:pt x="59" y="351"/>
                    </a:lnTo>
                    <a:lnTo>
                      <a:pt x="32" y="240"/>
                    </a:lnTo>
                    <a:lnTo>
                      <a:pt x="0" y="120"/>
                    </a:lnTo>
                    <a:lnTo>
                      <a:pt x="15" y="96"/>
                    </a:lnTo>
                    <a:lnTo>
                      <a:pt x="44" y="219"/>
                    </a:lnTo>
                    <a:lnTo>
                      <a:pt x="68" y="314"/>
                    </a:lnTo>
                    <a:lnTo>
                      <a:pt x="99" y="435"/>
                    </a:lnTo>
                    <a:lnTo>
                      <a:pt x="123" y="529"/>
                    </a:lnTo>
                    <a:lnTo>
                      <a:pt x="147" y="618"/>
                    </a:lnTo>
                    <a:lnTo>
                      <a:pt x="162" y="631"/>
                    </a:lnTo>
                    <a:lnTo>
                      <a:pt x="182" y="639"/>
                    </a:lnTo>
                    <a:lnTo>
                      <a:pt x="198" y="633"/>
                    </a:lnTo>
                    <a:lnTo>
                      <a:pt x="213" y="616"/>
                    </a:lnTo>
                    <a:lnTo>
                      <a:pt x="188" y="543"/>
                    </a:lnTo>
                    <a:lnTo>
                      <a:pt x="159" y="454"/>
                    </a:lnTo>
                    <a:lnTo>
                      <a:pt x="131" y="357"/>
                    </a:lnTo>
                    <a:lnTo>
                      <a:pt x="102" y="248"/>
                    </a:lnTo>
                    <a:lnTo>
                      <a:pt x="78" y="135"/>
                    </a:lnTo>
                    <a:lnTo>
                      <a:pt x="48" y="21"/>
                    </a:lnTo>
                    <a:lnTo>
                      <a:pt x="6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1" name="Google Shape;331;g61c5ee501e_0_189"/>
            <p:cNvGrpSpPr/>
            <p:nvPr/>
          </p:nvGrpSpPr>
          <p:grpSpPr>
            <a:xfrm>
              <a:off x="3577" y="1367"/>
              <a:ext cx="699" cy="360"/>
              <a:chOff x="3577" y="1367"/>
              <a:chExt cx="699" cy="360"/>
            </a:xfrm>
          </p:grpSpPr>
          <p:sp>
            <p:nvSpPr>
              <p:cNvPr id="332" name="Google Shape;332;g61c5ee501e_0_189"/>
              <p:cNvSpPr/>
              <p:nvPr/>
            </p:nvSpPr>
            <p:spPr>
              <a:xfrm>
                <a:off x="3600" y="1375"/>
                <a:ext cx="174" cy="145"/>
              </a:xfrm>
              <a:custGeom>
                <a:avLst/>
                <a:gdLst/>
                <a:ahLst/>
                <a:cxnLst/>
                <a:rect l="l" t="t" r="r" b="b"/>
                <a:pathLst>
                  <a:path w="174" h="145" extrusionOk="0">
                    <a:moveTo>
                      <a:pt x="169" y="114"/>
                    </a:moveTo>
                    <a:lnTo>
                      <a:pt x="174" y="60"/>
                    </a:lnTo>
                    <a:lnTo>
                      <a:pt x="30" y="0"/>
                    </a:lnTo>
                    <a:lnTo>
                      <a:pt x="28" y="54"/>
                    </a:lnTo>
                    <a:lnTo>
                      <a:pt x="24" y="54"/>
                    </a:lnTo>
                    <a:lnTo>
                      <a:pt x="0" y="100"/>
                    </a:lnTo>
                    <a:lnTo>
                      <a:pt x="112" y="145"/>
                    </a:lnTo>
                    <a:lnTo>
                      <a:pt x="169" y="114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3" name="Google Shape;333;g61c5ee501e_0_189"/>
              <p:cNvSpPr/>
              <p:nvPr/>
            </p:nvSpPr>
            <p:spPr>
              <a:xfrm>
                <a:off x="3577" y="1372"/>
                <a:ext cx="63" cy="106"/>
              </a:xfrm>
              <a:custGeom>
                <a:avLst/>
                <a:gdLst/>
                <a:ahLst/>
                <a:cxnLst/>
                <a:rect l="l" t="t" r="r" b="b"/>
                <a:pathLst>
                  <a:path w="63" h="106" extrusionOk="0">
                    <a:moveTo>
                      <a:pt x="51" y="0"/>
                    </a:moveTo>
                    <a:lnTo>
                      <a:pt x="44" y="49"/>
                    </a:lnTo>
                    <a:lnTo>
                      <a:pt x="6" y="31"/>
                    </a:lnTo>
                    <a:lnTo>
                      <a:pt x="0" y="40"/>
                    </a:lnTo>
                    <a:lnTo>
                      <a:pt x="36" y="63"/>
                    </a:lnTo>
                    <a:lnTo>
                      <a:pt x="15" y="106"/>
                    </a:lnTo>
                    <a:lnTo>
                      <a:pt x="33" y="105"/>
                    </a:lnTo>
                    <a:lnTo>
                      <a:pt x="56" y="57"/>
                    </a:lnTo>
                    <a:lnTo>
                      <a:pt x="63" y="9"/>
                    </a:lnTo>
                    <a:lnTo>
                      <a:pt x="5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4" name="Google Shape;334;g61c5ee501e_0_189"/>
              <p:cNvSpPr/>
              <p:nvPr/>
            </p:nvSpPr>
            <p:spPr>
              <a:xfrm>
                <a:off x="3589" y="1367"/>
                <a:ext cx="687" cy="360"/>
              </a:xfrm>
              <a:custGeom>
                <a:avLst/>
                <a:gdLst/>
                <a:ahLst/>
                <a:cxnLst/>
                <a:rect l="l" t="t" r="r" b="b"/>
                <a:pathLst>
                  <a:path w="687" h="360" extrusionOk="0">
                    <a:moveTo>
                      <a:pt x="246" y="140"/>
                    </a:moveTo>
                    <a:lnTo>
                      <a:pt x="676" y="330"/>
                    </a:lnTo>
                    <a:lnTo>
                      <a:pt x="687" y="332"/>
                    </a:lnTo>
                    <a:lnTo>
                      <a:pt x="684" y="347"/>
                    </a:lnTo>
                    <a:lnTo>
                      <a:pt x="672" y="360"/>
                    </a:lnTo>
                    <a:lnTo>
                      <a:pt x="658" y="360"/>
                    </a:lnTo>
                    <a:lnTo>
                      <a:pt x="654" y="353"/>
                    </a:lnTo>
                    <a:lnTo>
                      <a:pt x="171" y="134"/>
                    </a:lnTo>
                    <a:lnTo>
                      <a:pt x="129" y="162"/>
                    </a:lnTo>
                    <a:lnTo>
                      <a:pt x="0" y="110"/>
                    </a:lnTo>
                    <a:lnTo>
                      <a:pt x="15" y="101"/>
                    </a:lnTo>
                    <a:lnTo>
                      <a:pt x="123" y="146"/>
                    </a:lnTo>
                    <a:lnTo>
                      <a:pt x="167" y="120"/>
                    </a:lnTo>
                    <a:lnTo>
                      <a:pt x="48" y="66"/>
                    </a:lnTo>
                    <a:lnTo>
                      <a:pt x="174" y="111"/>
                    </a:lnTo>
                    <a:lnTo>
                      <a:pt x="176" y="72"/>
                    </a:lnTo>
                    <a:lnTo>
                      <a:pt x="48" y="18"/>
                    </a:lnTo>
                    <a:lnTo>
                      <a:pt x="39" y="0"/>
                    </a:lnTo>
                    <a:lnTo>
                      <a:pt x="192" y="65"/>
                    </a:lnTo>
                    <a:lnTo>
                      <a:pt x="191" y="113"/>
                    </a:lnTo>
                    <a:lnTo>
                      <a:pt x="246" y="14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335" name="Google Shape;335;g61c5ee501e_0_189"/>
            <p:cNvGrpSpPr/>
            <p:nvPr/>
          </p:nvGrpSpPr>
          <p:grpSpPr>
            <a:xfrm>
              <a:off x="3792" y="1158"/>
              <a:ext cx="493" cy="522"/>
              <a:chOff x="3875" y="864"/>
              <a:chExt cx="493" cy="522"/>
            </a:xfrm>
          </p:grpSpPr>
          <p:sp>
            <p:nvSpPr>
              <p:cNvPr id="336" name="Google Shape;336;g61c5ee501e_0_189"/>
              <p:cNvSpPr/>
              <p:nvPr/>
            </p:nvSpPr>
            <p:spPr>
              <a:xfrm>
                <a:off x="3886" y="872"/>
                <a:ext cx="177" cy="166"/>
              </a:xfrm>
              <a:custGeom>
                <a:avLst/>
                <a:gdLst/>
                <a:ahLst/>
                <a:cxnLst/>
                <a:rect l="l" t="t" r="r" b="b"/>
                <a:pathLst>
                  <a:path w="177" h="166" extrusionOk="0">
                    <a:moveTo>
                      <a:pt x="150" y="159"/>
                    </a:moveTo>
                    <a:lnTo>
                      <a:pt x="177" y="112"/>
                    </a:lnTo>
                    <a:lnTo>
                      <a:pt x="67" y="0"/>
                    </a:lnTo>
                    <a:lnTo>
                      <a:pt x="44" y="49"/>
                    </a:lnTo>
                    <a:lnTo>
                      <a:pt x="40" y="47"/>
                    </a:lnTo>
                    <a:lnTo>
                      <a:pt x="0" y="80"/>
                    </a:lnTo>
                    <a:lnTo>
                      <a:pt x="86" y="166"/>
                    </a:lnTo>
                    <a:lnTo>
                      <a:pt x="150" y="159"/>
                    </a:lnTo>
                    <a:close/>
                  </a:path>
                </a:pathLst>
              </a:custGeom>
              <a:solidFill>
                <a:srgbClr val="99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7" name="Google Shape;337;g61c5ee501e_0_189"/>
              <p:cNvSpPr/>
              <p:nvPr/>
            </p:nvSpPr>
            <p:spPr>
              <a:xfrm>
                <a:off x="3878" y="868"/>
                <a:ext cx="82" cy="90"/>
              </a:xfrm>
              <a:custGeom>
                <a:avLst/>
                <a:gdLst/>
                <a:ahLst/>
                <a:cxnLst/>
                <a:rect l="l" t="t" r="r" b="b"/>
                <a:pathLst>
                  <a:path w="82" h="90" extrusionOk="0">
                    <a:moveTo>
                      <a:pt x="74" y="0"/>
                    </a:moveTo>
                    <a:lnTo>
                      <a:pt x="48" y="43"/>
                    </a:lnTo>
                    <a:lnTo>
                      <a:pt x="21" y="11"/>
                    </a:lnTo>
                    <a:lnTo>
                      <a:pt x="11" y="17"/>
                    </a:lnTo>
                    <a:lnTo>
                      <a:pt x="36" y="53"/>
                    </a:lnTo>
                    <a:lnTo>
                      <a:pt x="0" y="84"/>
                    </a:lnTo>
                    <a:lnTo>
                      <a:pt x="16" y="90"/>
                    </a:lnTo>
                    <a:lnTo>
                      <a:pt x="56" y="55"/>
                    </a:lnTo>
                    <a:lnTo>
                      <a:pt x="82" y="13"/>
                    </a:lnTo>
                    <a:lnTo>
                      <a:pt x="74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8" name="Google Shape;338;g61c5ee501e_0_189"/>
              <p:cNvSpPr/>
              <p:nvPr/>
            </p:nvSpPr>
            <p:spPr>
              <a:xfrm>
                <a:off x="3875" y="864"/>
                <a:ext cx="493" cy="522"/>
              </a:xfrm>
              <a:custGeom>
                <a:avLst/>
                <a:gdLst/>
                <a:ahLst/>
                <a:cxnLst/>
                <a:rect l="l" t="t" r="r" b="b"/>
                <a:pathLst>
                  <a:path w="493" h="522" extrusionOk="0">
                    <a:moveTo>
                      <a:pt x="216" y="210"/>
                    </a:moveTo>
                    <a:lnTo>
                      <a:pt x="488" y="498"/>
                    </a:lnTo>
                    <a:lnTo>
                      <a:pt x="493" y="507"/>
                    </a:lnTo>
                    <a:lnTo>
                      <a:pt x="493" y="515"/>
                    </a:lnTo>
                    <a:lnTo>
                      <a:pt x="485" y="522"/>
                    </a:lnTo>
                    <a:lnTo>
                      <a:pt x="473" y="521"/>
                    </a:lnTo>
                    <a:lnTo>
                      <a:pt x="461" y="515"/>
                    </a:lnTo>
                    <a:lnTo>
                      <a:pt x="148" y="175"/>
                    </a:lnTo>
                    <a:lnTo>
                      <a:pt x="99" y="184"/>
                    </a:lnTo>
                    <a:lnTo>
                      <a:pt x="0" y="86"/>
                    </a:lnTo>
                    <a:lnTo>
                      <a:pt x="17" y="83"/>
                    </a:lnTo>
                    <a:lnTo>
                      <a:pt x="99" y="167"/>
                    </a:lnTo>
                    <a:lnTo>
                      <a:pt x="150" y="160"/>
                    </a:lnTo>
                    <a:lnTo>
                      <a:pt x="62" y="64"/>
                    </a:lnTo>
                    <a:lnTo>
                      <a:pt x="160" y="155"/>
                    </a:lnTo>
                    <a:lnTo>
                      <a:pt x="178" y="120"/>
                    </a:lnTo>
                    <a:lnTo>
                      <a:pt x="80" y="20"/>
                    </a:lnTo>
                    <a:lnTo>
                      <a:pt x="79" y="0"/>
                    </a:lnTo>
                    <a:lnTo>
                      <a:pt x="195" y="119"/>
                    </a:lnTo>
                    <a:lnTo>
                      <a:pt x="176" y="163"/>
                    </a:lnTo>
                    <a:lnTo>
                      <a:pt x="216" y="21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45700" rIns="91425" bIns="45700" anchor="t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pic>
        <p:nvPicPr>
          <p:cNvPr id="339" name="Google Shape;339;g61c5ee501e_0_189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4716463" y="4291012"/>
            <a:ext cx="1227137" cy="966788"/>
          </a:xfrm>
          <a:prstGeom prst="rect">
            <a:avLst/>
          </a:prstGeom>
          <a:noFill/>
          <a:ln>
            <a:noFill/>
          </a:ln>
        </p:spPr>
      </p:pic>
      <p:pic>
        <p:nvPicPr>
          <p:cNvPr id="340" name="Google Shape;340;g61c5ee501e_0_189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4946650" y="1524001"/>
            <a:ext cx="1009650" cy="1524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1" name="Google Shape;341;g61c5ee501e_0_189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1752600" y="3200401"/>
            <a:ext cx="1524000" cy="996951"/>
          </a:xfrm>
          <a:prstGeom prst="rect">
            <a:avLst/>
          </a:prstGeom>
          <a:noFill/>
          <a:ln>
            <a:noFill/>
          </a:ln>
        </p:spPr>
      </p:pic>
      <p:pic>
        <p:nvPicPr>
          <p:cNvPr id="342" name="Google Shape;342;g61c5ee501e_0_189"/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9925050" y="3657601"/>
            <a:ext cx="590550" cy="143351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olo 1">
            <a:extLst>
              <a:ext uri="{FF2B5EF4-FFF2-40B4-BE49-F238E27FC236}">
                <a16:creationId xmlns:a16="http://schemas.microsoft.com/office/drawing/2014/main" id="{82D27039-30E9-3C01-7B55-1ACE15DCDA7D}"/>
              </a:ext>
            </a:extLst>
          </p:cNvPr>
          <p:cNvSpPr>
            <a:spLocks noGrp="1"/>
          </p:cNvSpPr>
          <p:nvPr/>
        </p:nvSpPr>
        <p:spPr>
          <a:xfrm>
            <a:off x="731839" y="522044"/>
            <a:ext cx="10728322" cy="1477328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20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/>
              <a:t>I </a:t>
            </a:r>
            <a:r>
              <a:rPr lang="en-GB" dirty="0" err="1"/>
              <a:t>caratteri</a:t>
            </a:r>
            <a:r>
              <a:rPr lang="en-GB" dirty="0"/>
              <a:t> del </a:t>
            </a:r>
            <a:r>
              <a:rPr lang="en-GB" dirty="0" err="1"/>
              <a:t>sistema</a:t>
            </a:r>
            <a:r>
              <a:rPr lang="en-GB" dirty="0"/>
              <a:t> </a:t>
            </a:r>
            <a:r>
              <a:rPr lang="en-GB" dirty="0" err="1"/>
              <a:t>d’azienda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22693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>
            <a:extLst>
              <a:ext uri="{FF2B5EF4-FFF2-40B4-BE49-F238E27FC236}">
                <a16:creationId xmlns:a16="http://schemas.microsoft.com/office/drawing/2014/main" id="{66C1F40A-4976-A0F7-BFAC-99C278E3F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MARCHI Luciano, PAOLINI Antonella (a cura di),</a:t>
            </a:r>
          </a:p>
          <a:p>
            <a:r>
              <a:rPr lang="it-IT" dirty="0"/>
              <a:t>Introduzione all’Economia Aziendale, </a:t>
            </a:r>
          </a:p>
          <a:p>
            <a:r>
              <a:rPr lang="it-IT" dirty="0"/>
              <a:t>Giappichelli, 2021 (XI edizione)</a:t>
            </a:r>
          </a:p>
          <a:p>
            <a:endParaRPr lang="it-IT" dirty="0"/>
          </a:p>
          <a:p>
            <a:r>
              <a:rPr lang="it-IT" dirty="0"/>
              <a:t>- Paragrafo 1.3 L’azienda </a:t>
            </a:r>
            <a:r>
              <a:rPr lang="it-IT"/>
              <a:t>come sistema</a:t>
            </a:r>
            <a:endParaRPr lang="it-IT" dirty="0"/>
          </a:p>
        </p:txBody>
      </p:sp>
      <p:sp>
        <p:nvSpPr>
          <p:cNvPr id="3" name="Titolo 2">
            <a:extLst>
              <a:ext uri="{FF2B5EF4-FFF2-40B4-BE49-F238E27FC236}">
                <a16:creationId xmlns:a16="http://schemas.microsoft.com/office/drawing/2014/main" id="{53F026A8-734C-0AA5-8183-29DEC71A9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Riferimenti</a:t>
            </a:r>
            <a:endParaRPr lang="en-GB" dirty="0"/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BlobVTI">
  <a:themeElements>
    <a:clrScheme name="Blob V2">
      <a:dk1>
        <a:sysClr val="windowText" lastClr="000000"/>
      </a:dk1>
      <a:lt1>
        <a:sysClr val="window" lastClr="FFFFFF"/>
      </a:lt1>
      <a:dk2>
        <a:srgbClr val="0B2827"/>
      </a:dk2>
      <a:lt2>
        <a:srgbClr val="DAE3E3"/>
      </a:lt2>
      <a:accent1>
        <a:srgbClr val="B495C2"/>
      </a:accent1>
      <a:accent2>
        <a:srgbClr val="767E37"/>
      </a:accent2>
      <a:accent3>
        <a:srgbClr val="8FA3A3"/>
      </a:accent3>
      <a:accent4>
        <a:srgbClr val="CE7F01"/>
      </a:accent4>
      <a:accent5>
        <a:srgbClr val="D15A29"/>
      </a:accent5>
      <a:accent6>
        <a:srgbClr val="B88470"/>
      </a:accent6>
      <a:hlink>
        <a:srgbClr val="B57001"/>
      </a:hlink>
      <a:folHlink>
        <a:srgbClr val="996209"/>
      </a:folHlink>
    </a:clrScheme>
    <a:fontScheme name="Blob">
      <a:majorFont>
        <a:latin typeface="Rockwell Nova Light"/>
        <a:ea typeface=""/>
        <a:cs typeface=""/>
      </a:majorFont>
      <a:minorFont>
        <a:latin typeface="Avenir Next LT Pro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lobVTI" id="{06D3AACF-B619-4265-899F-5E2FB3A445D5}" vid="{F5918863-BA1A-4735-81A8-3E7BFBDA8478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209</Words>
  <Application>Microsoft Office PowerPoint</Application>
  <PresentationFormat>Widescreen</PresentationFormat>
  <Paragraphs>68</Paragraphs>
  <Slides>9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8" baseType="lpstr">
      <vt:lpstr>Aptos</vt:lpstr>
      <vt:lpstr>Arial</vt:lpstr>
      <vt:lpstr>Arial Black</vt:lpstr>
      <vt:lpstr>Avenir Next LT Pro</vt:lpstr>
      <vt:lpstr>Calibri</vt:lpstr>
      <vt:lpstr>Impact</vt:lpstr>
      <vt:lpstr>Rockwell Nova Light</vt:lpstr>
      <vt:lpstr>The Hand Extrablack</vt:lpstr>
      <vt:lpstr>BlobVTI</vt:lpstr>
      <vt:lpstr>Corso di Economia Aziendale Prof.ssa Daniela Mancini</vt:lpstr>
      <vt:lpstr>Presentazione standard di PowerPoint</vt:lpstr>
      <vt:lpstr>Presentazione standard di PowerPoint</vt:lpstr>
      <vt:lpstr>Presentazione standard di PowerPoint</vt:lpstr>
      <vt:lpstr>Sistema d’azienda</vt:lpstr>
      <vt:lpstr>Sotto-sistemi della «produzione» e delle «relazioni azienda-ambiente»</vt:lpstr>
      <vt:lpstr>Presentazione standard di PowerPoint</vt:lpstr>
      <vt:lpstr>Presentazione standard di PowerPoint</vt:lpstr>
      <vt:lpstr>Riferimenti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Corso di Economia Aziendale Prof.ssa Daniela Mancini</dc:title>
  <dc:creator>Daniela Mancini</dc:creator>
  <cp:lastModifiedBy>Daniela Mancini</cp:lastModifiedBy>
  <cp:revision>26</cp:revision>
  <dcterms:created xsi:type="dcterms:W3CDTF">2024-02-26T22:02:51Z</dcterms:created>
  <dcterms:modified xsi:type="dcterms:W3CDTF">2024-03-06T08:48:27Z</dcterms:modified>
</cp:coreProperties>
</file>