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51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22"/>
    <p:restoredTop sz="94676"/>
  </p:normalViewPr>
  <p:slideViewPr>
    <p:cSldViewPr snapToGrid="0">
      <p:cViewPr varScale="1">
        <p:scale>
          <a:sx n="114" d="100"/>
          <a:sy n="114" d="100"/>
        </p:scale>
        <p:origin x="40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Phot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5760" y="5218032"/>
            <a:ext cx="11460480" cy="786384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US" sz="4000" dirty="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5760" y="5972629"/>
            <a:ext cx="11460480" cy="480373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dirty="0"/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B24A208E-BD69-BB12-21B8-DA405B501FA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1999" cy="4986425"/>
          </a:xfr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AA6C9C7-A264-237A-7F3C-46E6A7A9646D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67B50E4-2343-4B20-80BE-1605C97DFB16}" type="datetime1">
              <a:rPr lang="en-US" smtClean="0"/>
              <a:t>5/12/26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B5B8C48-05E9-5280-3F6A-22F8BCBB477E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7BC820F-C031-6832-5CA0-B972903E0D5F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0272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4019F8-742E-9EEF-F591-C9666AC32A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0" y="1161288"/>
            <a:ext cx="4663440" cy="1554480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9AC20259-235D-F9C3-3788-C1457976F5A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6099048" cy="6858000"/>
          </a:xfr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8C8B19A-6FC1-2B71-0BFB-9274CBF396B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858000" y="2825496"/>
            <a:ext cx="4663440" cy="3337560"/>
          </a:xfrm>
        </p:spPr>
        <p:txBody>
          <a:bodyPr>
            <a:normAutofit/>
          </a:bodyPr>
          <a:lstStyle>
            <a:lvl1pPr marL="457200" indent="-457200">
              <a:buFont typeface="+mj-lt"/>
              <a:buAutoNum type="arabicPeriod"/>
              <a:defRPr sz="2000"/>
            </a:lvl1pPr>
            <a:lvl2pPr marL="571500" indent="-342900">
              <a:buFont typeface="+mj-lt"/>
              <a:buAutoNum type="arabicPeriod"/>
              <a:defRPr sz="1800"/>
            </a:lvl2pPr>
            <a:lvl3pPr marL="800100" indent="-342900">
              <a:buFont typeface="+mj-lt"/>
              <a:buAutoNum type="arabicPeriod"/>
              <a:defRPr sz="1600"/>
            </a:lvl3pPr>
            <a:lvl4pPr marL="1028700" indent="-342900">
              <a:buFont typeface="+mj-lt"/>
              <a:buAutoNum type="arabicPeriod"/>
              <a:defRPr sz="1400"/>
            </a:lvl4pPr>
            <a:lvl5pPr>
              <a:buFont typeface="+mj-lt"/>
              <a:buAutoNum type="arabicPeriod"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CC77F2D-39D2-22F7-CF0B-39D63EBF00B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57999" y="6453002"/>
            <a:ext cx="1996689" cy="365125"/>
          </a:xfrm>
        </p:spPr>
        <p:txBody>
          <a:bodyPr/>
          <a:lstStyle/>
          <a:p>
            <a:fld id="{CE6CA204-B091-40ED-8158-331EE628B522}" type="datetime1">
              <a:rPr lang="en-US" smtClean="0"/>
              <a:t>5/12/26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12CFE6-D05E-5478-B3A4-81DC4DCD74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6B86D3-24E1-029E-BA22-9F17F9517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0917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347" y="2385975"/>
            <a:ext cx="4325112" cy="2454796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D633F00-464B-3088-812A-40496FD1021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73800" y="2386584"/>
            <a:ext cx="4325112" cy="2459736"/>
          </a:xfrm>
        </p:spPr>
        <p:txBody>
          <a:bodyPr/>
          <a:lstStyle>
            <a:lvl1pPr marL="0" indent="0">
              <a:buNone/>
              <a:defRPr/>
            </a:lvl1pPr>
            <a:lvl2pPr marL="228600" indent="0">
              <a:buNone/>
              <a:defRPr/>
            </a:lvl2pPr>
            <a:lvl3pPr marL="457200" indent="0">
              <a:buNone/>
              <a:defRPr/>
            </a:lvl3pPr>
            <a:lvl4pPr marL="685800" indent="0">
              <a:buNone/>
              <a:defRPr/>
            </a:lvl4pPr>
            <a:lvl5pPr marL="9144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92F09-9D88-4105-92F6-7298804EAA90}" type="datetime1">
              <a:rPr lang="en-US" smtClean="0"/>
              <a:t>5/12/26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1561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347" y="2258568"/>
            <a:ext cx="3813048" cy="355701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D42D62A0-8127-CE86-0633-0D65E1E136F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519738" y="2254250"/>
            <a:ext cx="4956175" cy="355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44F96-061D-4D71-97A2-2371A43FDE7C}" type="datetime1">
              <a:rPr lang="en-US" smtClean="0"/>
              <a:t>5/12/26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2098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4678" y="1537853"/>
            <a:ext cx="4145582" cy="4638825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FFB4667A-FE47-8556-FD3A-55FDBA801D7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519738" y="1538288"/>
            <a:ext cx="5681662" cy="481806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FE133-02A7-439F-9131-2680F754099D}" type="datetime1">
              <a:rPr lang="en-US" smtClean="0"/>
              <a:t>5/12/26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1434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4677" y="877456"/>
            <a:ext cx="4142232" cy="4940661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6F072A2-EBC7-B7EA-DA98-BAC0AA46E7A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522913" y="877456"/>
            <a:ext cx="6159500" cy="539082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BF7DD-C7D0-4333-B18D-CCAF5427F9DD}" type="datetime1">
              <a:rPr lang="en-US" smtClean="0"/>
              <a:t>5/12/26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4037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2533" y="548639"/>
            <a:ext cx="3494314" cy="5719639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C71126E-AEFA-B45A-CD39-AC1315E0333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504268" y="549274"/>
            <a:ext cx="7315200" cy="580644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15979-091A-4302-A385-56FC1CE52E32}" type="datetime1">
              <a:rPr lang="en-US" smtClean="0"/>
              <a:t>5/12/26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8480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Phot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38937" y="548640"/>
            <a:ext cx="6093225" cy="1143000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7F8EA658-2652-6F81-1B04-D50C60A3F17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1"/>
            <a:ext cx="4793885" cy="6858000"/>
          </a:xfr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18B74D6-CD72-B859-C229-60DB988B25E3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5538937" y="1828800"/>
            <a:ext cx="6071616" cy="448970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742B5C-5438-96A4-4A2A-AE939906F8A4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5538937" y="6453002"/>
            <a:ext cx="3337584" cy="365125"/>
          </a:xfrm>
        </p:spPr>
        <p:txBody>
          <a:bodyPr/>
          <a:lstStyle/>
          <a:p>
            <a:fld id="{7836D543-476D-434F-B209-1A114B2E3F04}" type="datetime1">
              <a:rPr lang="en-US" smtClean="0"/>
              <a:t>5/12/26</a:t>
            </a:fld>
            <a:endParaRPr lang="en-US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C65BFCB1-FAA8-D03A-3B62-DCB2CF1CA112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A608994-46CD-AAE0-DCC4-A59D26254D84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9455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Pho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6135624" cy="1143000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07755DB3-9272-8E5E-039F-AC14A2C07898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2774" y="1828800"/>
            <a:ext cx="6135624" cy="448970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7F8EA658-2652-6F81-1B04-D50C60A3F17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400544" y="0"/>
            <a:ext cx="4791456" cy="6858000"/>
          </a:xfr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81177663-FC76-DF36-EEB7-5BE4C6C82F3A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83DD0F20-7689-42E6-8664-6AA00B79F132}" type="datetime1">
              <a:rPr lang="en-US" smtClean="0"/>
              <a:t>5/12/26</a:t>
            </a:fld>
            <a:endParaRPr lang="en-US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4515DEC4-C967-ABFB-73CF-0A90335332A4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3950591" y="6453002"/>
            <a:ext cx="2805405" cy="365125"/>
          </a:xfr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5A5085F-BE80-B110-AA1F-9DD0919E27D7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6706232" y="6453002"/>
            <a:ext cx="429207" cy="365125"/>
          </a:xfrm>
        </p:spPr>
        <p:txBody>
          <a:bodyPr/>
          <a:lstStyle/>
          <a:p>
            <a:fld id="{CC057153-B650-4DEB-B370-79DDCFDCE93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60609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Photo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5736" y="320040"/>
            <a:ext cx="6858000" cy="932688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7F8EA658-2652-6F81-1B04-D50C60A3F17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1"/>
            <a:ext cx="4023360" cy="6858000"/>
          </a:xfr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18B74D6-CD72-B859-C229-60DB988B25E3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745736" y="1380744"/>
            <a:ext cx="6858000" cy="498348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0BFB53A-8FDF-F131-DCF2-D7BECE95381F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4745736" y="6453002"/>
            <a:ext cx="3494314" cy="365125"/>
          </a:xfrm>
        </p:spPr>
        <p:txBody>
          <a:bodyPr/>
          <a:lstStyle/>
          <a:p>
            <a:fld id="{30F2F577-5BDA-4749-9F3F-0D340DC0D6A8}" type="datetime1">
              <a:rPr lang="en-US" smtClean="0"/>
              <a:t>5/12/26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46E4B5-B423-4137-0255-D68BAC85BE95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9FEC5A8-0DCB-9EEB-83E2-0411804C543D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90882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Photo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7" y="320040"/>
            <a:ext cx="6858000" cy="932688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07755DB3-9272-8E5E-039F-AC14A2C07898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2647" y="1380744"/>
            <a:ext cx="6858000" cy="498348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7F8EA658-2652-6F81-1B04-D50C60A3F17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091732" y="0"/>
            <a:ext cx="4100267" cy="6858000"/>
          </a:xfr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3CAD5B-18BB-E21E-3A4C-7BAACB8519A4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AC9378AD-A6D7-4162-BB5C-47C49B2E145B}" type="datetime1">
              <a:rPr lang="en-US" smtClean="0"/>
              <a:t>5/12/26</a:t>
            </a:fld>
            <a:endParaRPr lang="en-US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820916D3-99FA-E971-607F-14E290E58854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4285799" y="6453002"/>
            <a:ext cx="2805405" cy="365125"/>
          </a:xfr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BBDEAB8E-8806-A459-E320-4CA2B455BFD7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7041440" y="6453002"/>
            <a:ext cx="429207" cy="365125"/>
          </a:xfrm>
        </p:spPr>
        <p:txBody>
          <a:bodyPr/>
          <a:lstStyle/>
          <a:p>
            <a:fld id="{CC057153-B650-4DEB-B370-79DDCFDCE93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15062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DD052-3E45-E789-01F8-33250024E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DE44A-7CD8-4860-9BDC-2BE4C911F6D0}" type="datetime1">
              <a:rPr lang="en-US" smtClean="0"/>
              <a:t>5/12/26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707874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Photo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53808" y="584339"/>
            <a:ext cx="4361688" cy="1527048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7F8EA658-2652-6F81-1B04-D50C60A3F17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6611509" cy="6858000"/>
          </a:xfr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FF0220E-48F8-B4D9-19DE-7B457C3C221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253745" y="2212975"/>
            <a:ext cx="4362450" cy="409575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253745" y="6453002"/>
            <a:ext cx="1622776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C67B65D3-547A-48A8-9F1F-13ED0B55ACC6}" type="datetime1">
              <a:rPr lang="en-US" smtClean="0"/>
              <a:t>5/12/26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83981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Photo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83413"/>
            <a:ext cx="4361688" cy="1527048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47AED59-1A26-9C13-8482-7857E7DEFE52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2775" y="2212975"/>
            <a:ext cx="4360863" cy="409575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37160" y="6453002"/>
            <a:ext cx="2031073" cy="365125"/>
          </a:xfrm>
        </p:spPr>
        <p:txBody>
          <a:bodyPr/>
          <a:lstStyle/>
          <a:p>
            <a:fld id="{76A7CFE7-E645-4439-AA6B-DA8CF856D63E}" type="datetime1">
              <a:rPr lang="en-US" smtClean="0"/>
              <a:t>5/12/26</a:t>
            </a:fld>
            <a:endParaRPr lang="en-US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7F8EA658-2652-6F81-1B04-D50C60A3F17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745480" y="0"/>
            <a:ext cx="6446520" cy="6858000"/>
          </a:xfr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68233" y="6453002"/>
            <a:ext cx="2805405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923874" y="6453002"/>
            <a:ext cx="429207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CC057153-B650-4DEB-B370-79DDCFDCE934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4989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Photo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94553" y="320040"/>
            <a:ext cx="4522936" cy="9326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7F8EA658-2652-6F81-1B04-D50C60A3F17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" y="0"/>
            <a:ext cx="6492240" cy="6858000"/>
          </a:xfr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FF0220E-48F8-B4D9-19DE-7B457C3C221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104888" y="1380744"/>
            <a:ext cx="4512601" cy="498348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104491" y="6453002"/>
            <a:ext cx="1772029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E8B2C0DB-994F-48B0-91F4-5F06C3B86E32}" type="datetime1">
              <a:rPr lang="en-US" smtClean="0"/>
              <a:t>5/12/26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67811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Photo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320040"/>
            <a:ext cx="4572000" cy="9326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47AED59-1A26-9C13-8482-7857E7DEFE52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2774" y="1380744"/>
            <a:ext cx="4572000" cy="498348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37160" y="6453002"/>
            <a:ext cx="2031073" cy="365125"/>
          </a:xfrm>
        </p:spPr>
        <p:txBody>
          <a:bodyPr/>
          <a:lstStyle/>
          <a:p>
            <a:fld id="{D3F6A089-BE3E-4BB0-98EE-FDF712FF3613}" type="datetime1">
              <a:rPr lang="en-US" smtClean="0"/>
              <a:t>5/12/26</a:t>
            </a:fld>
            <a:endParaRPr lang="en-US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7F8EA658-2652-6F81-1B04-D50C60A3F17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917720" y="0"/>
            <a:ext cx="6274279" cy="6858000"/>
          </a:xfr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68233" y="6453002"/>
            <a:ext cx="2805405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923874" y="6453002"/>
            <a:ext cx="429207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CC057153-B650-4DEB-B370-79DDCFDCE934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264223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Photo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12663" y="583413"/>
            <a:ext cx="3401568" cy="1527048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7F8EA658-2652-6F81-1B04-D50C60A3F17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7584144" cy="6858000"/>
          </a:xfr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47AED59-1A26-9C13-8482-7857E7DEFE52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212790" y="2212975"/>
            <a:ext cx="3401568" cy="409575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305F20-8340-4F06-2EA5-4D05FFED4587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8212663" y="6453002"/>
            <a:ext cx="922372" cy="365125"/>
          </a:xfrm>
        </p:spPr>
        <p:txBody>
          <a:bodyPr/>
          <a:lstStyle/>
          <a:p>
            <a:fld id="{AC101298-AE91-4071-9C72-5A98117ABE14}" type="datetime1">
              <a:rPr lang="en-US" smtClean="0"/>
              <a:t>5/12/26</a:t>
            </a:fld>
            <a:endParaRPr lang="en-US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B09198F5-FF38-389C-E060-120AC6301809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9135035" y="6453002"/>
            <a:ext cx="2546891" cy="365125"/>
          </a:xfr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4963CA08-6B63-DC1E-8CB3-C323C9040122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90856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Photo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83413"/>
            <a:ext cx="3401568" cy="1527048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47AED59-1A26-9C13-8482-7857E7DEFE52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2775" y="2212975"/>
            <a:ext cx="3401568" cy="409575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37160" y="6453002"/>
            <a:ext cx="1067625" cy="365125"/>
          </a:xfrm>
        </p:spPr>
        <p:txBody>
          <a:bodyPr/>
          <a:lstStyle/>
          <a:p>
            <a:fld id="{EABE4333-790C-44CD-B503-F52418ED809A}" type="datetime1">
              <a:rPr lang="en-US" smtClean="0"/>
              <a:t>5/12/26</a:t>
            </a:fld>
            <a:endParaRPr lang="en-US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7F8EA658-2652-6F81-1B04-D50C60A3F17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761780" y="0"/>
            <a:ext cx="7430219" cy="6858000"/>
          </a:xfr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04785" y="6453002"/>
            <a:ext cx="2805405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960426" y="6453002"/>
            <a:ext cx="429207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CC057153-B650-4DEB-B370-79DDCFDCE934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94465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Photo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43102" y="1078992"/>
            <a:ext cx="3273552" cy="1942773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7F8EA658-2652-6F81-1B04-D50C60A3F17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7781365" cy="6858000"/>
          </a:xfr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E0D00CE-C191-6DE5-9D82-7EFB59BC37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344096" y="3099816"/>
            <a:ext cx="3273552" cy="295351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228600" indent="0">
              <a:buNone/>
              <a:defRPr sz="1400"/>
            </a:lvl2pPr>
            <a:lvl3pPr marL="457200" indent="0">
              <a:buNone/>
              <a:defRPr sz="1400"/>
            </a:lvl3pPr>
            <a:lvl4pPr marL="685800" indent="0">
              <a:buNone/>
              <a:defRPr sz="1400"/>
            </a:lvl4pPr>
            <a:lvl5pPr marL="914400" indent="0">
              <a:buNone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43102" y="6453002"/>
            <a:ext cx="1003659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D2397CCD-8E49-4379-8DCB-9F17CAEDFC10}" type="datetime1">
              <a:rPr lang="en-US" smtClean="0"/>
              <a:t>5/12/26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346761" y="6453002"/>
            <a:ext cx="2335165" cy="365125"/>
          </a:xfr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56218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Photo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733" y="5012268"/>
            <a:ext cx="3739896" cy="139033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7F8EA658-2652-6F81-1B04-D50C60A3F17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-1" y="0"/>
            <a:ext cx="12192000" cy="4635132"/>
          </a:xfr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146F6-C62B-441B-BAD2-D550454B4D53}" type="datetime1">
              <a:rPr lang="en-US" smtClean="0"/>
              <a:t>5/12/26</a:t>
            </a:fld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3D15418-1E32-0501-0E66-54FC2DD08E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5349240" y="5012267"/>
            <a:ext cx="6400800" cy="139033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600"/>
            </a:lvl1pPr>
            <a:lvl2pPr marL="228600" indent="0">
              <a:buFont typeface="Arial" panose="020B0604020202020204" pitchFamily="34" charset="0"/>
              <a:buNone/>
              <a:defRPr sz="1400"/>
            </a:lvl2pPr>
            <a:lvl3pPr marL="457200" indent="0">
              <a:buFont typeface="Arial" panose="020B0604020202020204" pitchFamily="34" charset="0"/>
              <a:buNone/>
              <a:defRPr sz="1400"/>
            </a:lvl3pPr>
            <a:lvl4pPr marL="685800" indent="0">
              <a:buFont typeface="Arial" panose="020B0604020202020204" pitchFamily="34" charset="0"/>
              <a:buNone/>
              <a:defRPr sz="1400"/>
            </a:lvl4pPr>
            <a:lvl5pPr marL="914400" indent="0">
              <a:buFont typeface="Arial" panose="020B0604020202020204" pitchFamily="34" charset="0"/>
              <a:buNone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872011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Photo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733" y="4162318"/>
            <a:ext cx="2953618" cy="1892808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7F8EA658-2652-6F81-1B04-D50C60A3F17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-1" y="0"/>
            <a:ext cx="12192000" cy="3778270"/>
          </a:xfr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83A68-D563-4FD5-B11F-54F8D5F1E37F}" type="datetime1">
              <a:rPr lang="en-US" smtClean="0"/>
              <a:t>5/12/26</a:t>
            </a:fld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3D15418-1E32-0501-0E66-54FC2DD08E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977640" y="4162318"/>
            <a:ext cx="7772400" cy="2240280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1800"/>
            </a:lvl1pPr>
            <a:lvl2pPr marL="514350" indent="-285750">
              <a:buFont typeface="Arial" panose="020B0604020202020204" pitchFamily="34" charset="0"/>
              <a:buChar char="•"/>
              <a:defRPr sz="1600"/>
            </a:lvl2pPr>
            <a:lvl3pPr marL="742950" indent="-285750">
              <a:buFont typeface="Arial" panose="020B0604020202020204" pitchFamily="34" charset="0"/>
              <a:buChar char="•"/>
              <a:defRPr sz="1400"/>
            </a:lvl3pPr>
            <a:lvl4pPr marL="857250" indent="-171450">
              <a:buFont typeface="Arial" panose="020B0604020202020204" pitchFamily="34" charset="0"/>
              <a:buChar char="•"/>
              <a:defRPr sz="1400"/>
            </a:lvl4pPr>
            <a:lvl5pPr marL="1085850" indent="-171450">
              <a:buFont typeface="Arial" panose="020B0604020202020204" pitchFamily="34" charset="0"/>
              <a:buChar char="•"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52771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Photo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733" y="561425"/>
            <a:ext cx="2953618" cy="1892808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7F8EA658-2652-6F81-1B04-D50C60A3F17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-1" y="3079730"/>
            <a:ext cx="12192000" cy="3778270"/>
          </a:xfr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37160" y="59778"/>
            <a:ext cx="3494314" cy="365125"/>
          </a:xfrm>
        </p:spPr>
        <p:txBody>
          <a:bodyPr/>
          <a:lstStyle/>
          <a:p>
            <a:fld id="{3148FABB-02FF-476F-AB37-BDD0E354E780}" type="datetime1">
              <a:rPr lang="en-US" smtClean="0"/>
              <a:t>5/12/26</a:t>
            </a:fld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3D15418-1E32-0501-0E66-54FC2DD08E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977640" y="561425"/>
            <a:ext cx="7772400" cy="2240280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1800"/>
            </a:lvl1pPr>
            <a:lvl2pPr marL="514350" indent="-285750">
              <a:buFont typeface="Arial" panose="020B0604020202020204" pitchFamily="34" charset="0"/>
              <a:buChar char="•"/>
              <a:defRPr sz="1600"/>
            </a:lvl2pPr>
            <a:lvl3pPr marL="742950" indent="-285750">
              <a:buFont typeface="Arial" panose="020B0604020202020204" pitchFamily="34" charset="0"/>
              <a:buChar char="•"/>
              <a:defRPr sz="1400"/>
            </a:lvl3pPr>
            <a:lvl4pPr marL="857250" indent="-171450">
              <a:buFont typeface="Arial" panose="020B0604020202020204" pitchFamily="34" charset="0"/>
              <a:buChar char="•"/>
              <a:defRPr sz="1400"/>
            </a:lvl4pPr>
            <a:lvl5pPr marL="1085850" indent="-171450">
              <a:buFont typeface="Arial" panose="020B0604020202020204" pitchFamily="34" charset="0"/>
              <a:buChar char="•"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76521" y="59778"/>
            <a:ext cx="2805405" cy="365125"/>
          </a:xfr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32162" y="59778"/>
            <a:ext cx="429207" cy="365125"/>
          </a:xfrm>
        </p:spPr>
        <p:txBody>
          <a:bodyPr/>
          <a:lstStyle/>
          <a:p>
            <a:fld id="{CC057153-B650-4DEB-B370-79DDCFDCE93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771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Pho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68896" y="1129554"/>
            <a:ext cx="4361688" cy="347523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US" sz="5400" dirty="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168897" y="4731335"/>
            <a:ext cx="4206240" cy="1184585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sz="2000" dirty="0"/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B24A208E-BD69-BB12-21B8-DA405B501FA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6584950" cy="6858000"/>
          </a:xfr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168895" y="6453002"/>
            <a:ext cx="1707625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E38EAEAF-D16E-446F-97F9-D23FB245CB45}" type="datetime1">
              <a:rPr lang="en-US" smtClean="0"/>
              <a:t>5/12/26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664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Photo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6" y="603504"/>
            <a:ext cx="10972802" cy="970463"/>
          </a:xfrm>
        </p:spPr>
        <p:txBody>
          <a:bodyPr anchor="ctr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7F8EA658-2652-6F81-1B04-D50C60A3F17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12645" y="1828800"/>
            <a:ext cx="6172200" cy="4425696"/>
          </a:xfr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1897688-419F-6EB2-5CC1-DC14924E5FC3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327395" y="1828800"/>
            <a:ext cx="4251960" cy="442887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428D3-736A-4038-886C-8BF662AA2745}" type="datetime1">
              <a:rPr lang="en-US" smtClean="0"/>
              <a:t>5/12/26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56795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Photo 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39"/>
            <a:ext cx="4672584" cy="145389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7F8EA658-2652-6F81-1B04-D50C60A3F17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12648" y="2290890"/>
            <a:ext cx="4672584" cy="4041648"/>
          </a:xfr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BAC3300-BF12-B200-9F06-8D5AC45CB7EF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096000" y="549275"/>
            <a:ext cx="5585925" cy="57832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1DDEB-9B85-4E99-8A3D-ABE66C6280C3}" type="datetime1">
              <a:rPr lang="en-US" smtClean="0"/>
              <a:t>5/12/26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07901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Photo 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4678" y="550217"/>
            <a:ext cx="3657603" cy="1453896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7F8EA658-2652-6F81-1B04-D50C60A3F17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31521" y="2295144"/>
            <a:ext cx="3490176" cy="4041648"/>
          </a:xfr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3F7B03F-5EDA-605B-1A2E-F48896E489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5016500" y="549275"/>
            <a:ext cx="6561138" cy="575945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65DCA-443F-4667-9ED1-418507CE45A8}" type="datetime1">
              <a:rPr lang="en-US" smtClean="0"/>
              <a:t>5/12/26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51650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56306E-B77F-CE22-FA8C-F08F17B5E9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4944" y="4718304"/>
            <a:ext cx="5897880" cy="135331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lnSpc>
                <a:spcPct val="120000"/>
              </a:lnSpc>
              <a:defRPr lang="en-US" sz="2800" b="0" dirty="0">
                <a:solidFill>
                  <a:schemeClr val="accent1">
                    <a:lumMod val="7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E418DF0B-1F85-2BB3-D241-A3A14BF7290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39496" y="603503"/>
            <a:ext cx="10826496" cy="4334256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lang="en-US" sz="23200" b="1" dirty="0">
                <a:solidFill>
                  <a:schemeClr val="accent1">
                    <a:lumMod val="7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##%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A591E5F-EDEF-7D02-30E6-B960B5E459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1557D-4816-44D0-B6EE-6CAC6E30B54D}" type="datetime1">
              <a:rPr lang="en-US" smtClean="0"/>
              <a:t>5/12/26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94E47C-0C77-0005-1755-14F7739DF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0528A9-0729-B0FB-328C-3C96994AAB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41553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Numb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56306E-B77F-CE22-FA8C-F08F17B5E9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7440" y="4809744"/>
            <a:ext cx="7525512" cy="1545336"/>
          </a:xfrm>
        </p:spPr>
        <p:txBody>
          <a:bodyPr>
            <a:normAutofit/>
          </a:bodyPr>
          <a:lstStyle>
            <a:lvl1pPr algn="ctr">
              <a:lnSpc>
                <a:spcPct val="110000"/>
              </a:lnSpc>
              <a:defRPr sz="2800" b="0">
                <a:solidFill>
                  <a:schemeClr val="accent1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E418DF0B-1F85-2BB3-D241-A3A14BF7290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822960" y="640079"/>
            <a:ext cx="10543032" cy="4206240"/>
          </a:xfrm>
        </p:spPr>
        <p:txBody>
          <a:bodyPr anchor="b">
            <a:normAutofit/>
          </a:bodyPr>
          <a:lstStyle>
            <a:lvl1pPr marL="0" indent="0" algn="ctr">
              <a:lnSpc>
                <a:spcPct val="90000"/>
              </a:lnSpc>
              <a:buNone/>
              <a:defRPr sz="23200" b="1">
                <a:solidFill>
                  <a:schemeClr val="accent1">
                    <a:lumMod val="7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##%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A591E5F-EDEF-7D02-30E6-B960B5E459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F872E-5ED2-46B0-83A4-0C1AF0E0D91C}" type="datetime1">
              <a:rPr lang="en-US" smtClean="0"/>
              <a:t>5/12/26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94E47C-0C77-0005-1755-14F7739DF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0528A9-0729-B0FB-328C-3C96994AAB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7191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Number 3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64B1ECB8-9E10-D2F3-E361-7D268551E2E2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756306E-B77F-CE22-FA8C-F08F17B5E9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7440" y="4809744"/>
            <a:ext cx="7525512" cy="1545336"/>
          </a:xfrm>
        </p:spPr>
        <p:txBody>
          <a:bodyPr>
            <a:normAutofit/>
          </a:bodyPr>
          <a:lstStyle>
            <a:lvl1pPr algn="ctr">
              <a:lnSpc>
                <a:spcPct val="110000"/>
              </a:lnSpc>
              <a:defRPr sz="2800" b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E418DF0B-1F85-2BB3-D241-A3A14BF7290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822960" y="640079"/>
            <a:ext cx="10543032" cy="4206240"/>
          </a:xfrm>
        </p:spPr>
        <p:txBody>
          <a:bodyPr anchor="b">
            <a:normAutofit/>
          </a:bodyPr>
          <a:lstStyle>
            <a:lvl1pPr marL="0" indent="0" algn="ctr">
              <a:lnSpc>
                <a:spcPct val="90000"/>
              </a:lnSpc>
              <a:buNone/>
              <a:defRPr sz="23200" b="1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##%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A591E5F-EDEF-7D02-30E6-B960B5E459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18575-0C6E-47B4-936E-32183810D7BF}" type="datetime1">
              <a:rPr lang="en-US" smtClean="0"/>
              <a:t>5/12/26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94E47C-0C77-0005-1755-14F7739DF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0528A9-0729-B0FB-328C-3C96994AAB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6351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221EB5-8556-FBD7-00D5-D69AC8E7E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-1133856"/>
            <a:ext cx="10652760" cy="9144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F688C7-1128-9027-65E4-A17BBE7DD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29FB5-1C86-423F-AEAA-2683840666C3}" type="datetime1">
              <a:rPr lang="en-US" smtClean="0"/>
              <a:t>5/12/26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56E87B-2252-4382-E6E7-15A81BCC8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1C6A68-1AC4-7B10-CD66-D67327434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pPr/>
              <a:t>‹N›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E4E45FF-53F3-89B1-B969-C440DC819EF4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12648" y="630936"/>
            <a:ext cx="8266176" cy="5605272"/>
          </a:xfrm>
        </p:spPr>
        <p:txBody>
          <a:bodyPr anchor="ctr">
            <a:normAutofit/>
          </a:bodyPr>
          <a:lstStyle>
            <a:lvl1pPr marL="0" indent="0">
              <a:lnSpc>
                <a:spcPct val="100000"/>
              </a:lnSpc>
              <a:buNone/>
              <a:defRPr sz="5400" b="1"/>
            </a:lvl1pPr>
            <a:lvl2pPr marL="228600" indent="0">
              <a:lnSpc>
                <a:spcPct val="100000"/>
              </a:lnSpc>
              <a:buNone/>
              <a:defRPr sz="4800" b="1"/>
            </a:lvl2pPr>
            <a:lvl3pPr marL="457200" indent="0">
              <a:lnSpc>
                <a:spcPct val="100000"/>
              </a:lnSpc>
              <a:buNone/>
              <a:defRPr sz="4400" b="1"/>
            </a:lvl3pPr>
            <a:lvl4pPr marL="685800" indent="0">
              <a:lnSpc>
                <a:spcPct val="100000"/>
              </a:lnSpc>
              <a:buNone/>
              <a:defRPr sz="4000" b="1"/>
            </a:lvl4pPr>
            <a:lvl5pPr marL="914400" indent="0">
              <a:lnSpc>
                <a:spcPct val="100000"/>
              </a:lnSpc>
              <a:buNone/>
              <a:defRPr sz="3600" b="1"/>
            </a:lvl5pPr>
          </a:lstStyle>
          <a:p>
            <a:pPr lvl="0"/>
            <a:r>
              <a:rPr lang="en-US" dirty="0"/>
              <a:t>Click to edit Statement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7279692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tatem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221EB5-8556-FBD7-00D5-D69AC8E7E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-1133856"/>
            <a:ext cx="10652760" cy="9144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F688C7-1128-9027-65E4-A17BBE7DD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CCB4E-88AF-46AC-B7C5-30308F179659}" type="datetime1">
              <a:rPr lang="en-US" smtClean="0"/>
              <a:t>5/12/26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56E87B-2252-4382-E6E7-15A81BCC8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1C6A68-1AC4-7B10-CD66-D67327434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pPr/>
              <a:t>‹N›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E4E45FF-53F3-89B1-B969-C440DC819EF4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12648" y="1929384"/>
            <a:ext cx="8266176" cy="414223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5000" b="1"/>
            </a:lvl1pPr>
            <a:lvl2pPr marL="228600" indent="0">
              <a:lnSpc>
                <a:spcPct val="100000"/>
              </a:lnSpc>
              <a:buNone/>
              <a:defRPr sz="4400" b="1"/>
            </a:lvl2pPr>
            <a:lvl3pPr marL="457200" indent="0">
              <a:lnSpc>
                <a:spcPct val="100000"/>
              </a:lnSpc>
              <a:buNone/>
              <a:defRPr sz="4000" b="1"/>
            </a:lvl3pPr>
            <a:lvl4pPr marL="685800" indent="0">
              <a:lnSpc>
                <a:spcPct val="100000"/>
              </a:lnSpc>
              <a:buNone/>
              <a:defRPr sz="3600" b="1"/>
            </a:lvl4pPr>
            <a:lvl5pPr marL="914400" indent="0">
              <a:lnSpc>
                <a:spcPct val="100000"/>
              </a:lnSpc>
              <a:buNone/>
              <a:defRPr sz="3200" b="1"/>
            </a:lvl5pPr>
          </a:lstStyle>
          <a:p>
            <a:pPr lvl="0"/>
            <a:r>
              <a:rPr lang="en-US" dirty="0"/>
              <a:t>Click to edit Statement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9833095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atem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221EB5-8556-FBD7-00D5-D69AC8E7E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-1133856"/>
            <a:ext cx="10652760" cy="9144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F688C7-1128-9027-65E4-A17BBE7DD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915B6-CC2A-4462-A7E5-B3080DF8F97D}" type="datetime1">
              <a:rPr lang="en-US" smtClean="0"/>
              <a:t>5/12/26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56E87B-2252-4382-E6E7-15A81BCC8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1C6A68-1AC4-7B10-CD66-D67327434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pPr/>
              <a:t>‹N›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E4E45FF-53F3-89B1-B969-C440DC819EF4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12648" y="548640"/>
            <a:ext cx="8266176" cy="5605272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5000" b="1"/>
            </a:lvl1pPr>
            <a:lvl2pPr marL="228600" indent="0">
              <a:lnSpc>
                <a:spcPct val="100000"/>
              </a:lnSpc>
              <a:buNone/>
              <a:defRPr sz="4400" b="1"/>
            </a:lvl2pPr>
            <a:lvl3pPr marL="457200" indent="0">
              <a:lnSpc>
                <a:spcPct val="100000"/>
              </a:lnSpc>
              <a:buNone/>
              <a:defRPr sz="4000" b="1"/>
            </a:lvl3pPr>
            <a:lvl4pPr marL="685800" indent="0">
              <a:lnSpc>
                <a:spcPct val="100000"/>
              </a:lnSpc>
              <a:buNone/>
              <a:defRPr sz="3600" b="1"/>
            </a:lvl4pPr>
            <a:lvl5pPr marL="914400" indent="0">
              <a:lnSpc>
                <a:spcPct val="100000"/>
              </a:lnSpc>
              <a:buNone/>
              <a:defRPr sz="3200" b="1"/>
            </a:lvl5pPr>
          </a:lstStyle>
          <a:p>
            <a:pPr lvl="0"/>
            <a:r>
              <a:rPr lang="en-US" dirty="0"/>
              <a:t>Click to edit Statement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5735140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12FA0A-1F7B-DD41-ECED-02B60BC46B1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77008" y="5431536"/>
            <a:ext cx="9021471" cy="466344"/>
          </a:xfrm>
        </p:spPr>
        <p:txBody>
          <a:bodyPr anchor="ctr">
            <a:normAutofit/>
          </a:bodyPr>
          <a:lstStyle>
            <a:lvl1pPr>
              <a:lnSpc>
                <a:spcPct val="120000"/>
              </a:lnSpc>
              <a:defRPr sz="2200">
                <a:solidFill>
                  <a:schemeClr val="accent1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en-US" dirty="0"/>
              <a:t>Quote Author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14BE2EA-8E1E-E2DA-5CCF-46908B013BF2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99616" y="1188720"/>
            <a:ext cx="9198864" cy="3657600"/>
          </a:xfrm>
        </p:spPr>
        <p:txBody>
          <a:bodyPr anchor="ctr">
            <a:normAutofit/>
          </a:bodyPr>
          <a:lstStyle>
            <a:lvl1pPr marL="164592" indent="-164592">
              <a:lnSpc>
                <a:spcPct val="100000"/>
              </a:lnSpc>
              <a:spcBef>
                <a:spcPts val="0"/>
              </a:spcBef>
              <a:buNone/>
              <a:defRPr sz="4000">
                <a:latin typeface="+mj-lt"/>
              </a:defRPr>
            </a:lvl1pPr>
          </a:lstStyle>
          <a:p>
            <a:pPr lvl="0"/>
            <a:r>
              <a:rPr lang="en-US" dirty="0"/>
              <a:t>Click to edit Quote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344C372-F7FA-5AA5-92C1-CF476A2662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188F7-A494-4EEB-A53D-2B97B1D4CD3C}" type="datetime1">
              <a:rPr lang="en-US" smtClean="0"/>
              <a:t>5/12/26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3912E3-7555-EAAB-BE83-59ED3B5C9E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6EAECF6-9F03-4C12-4BD4-4E8AE63A4F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5467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Photo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5760" y="411480"/>
            <a:ext cx="4654296" cy="373989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5200" dirty="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5760" y="4873752"/>
            <a:ext cx="4206240" cy="1380744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>
              <a:buNone/>
              <a:defRPr lang="en-US" dirty="0"/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B24A208E-BD69-BB12-21B8-DA405B501FA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596128" y="0"/>
            <a:ext cx="6595872" cy="6858000"/>
          </a:xfr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991F941-2D53-CC10-7947-62237A245FE0}"/>
              </a:ext>
            </a:extLst>
          </p:cNvPr>
          <p:cNvSpPr>
            <a:spLocks noGrp="1"/>
          </p:cNvSpPr>
          <p:nvPr>
            <p:ph type="dt" sz="half" idx="14"/>
          </p:nvPr>
        </p:nvSpPr>
        <p:spPr>
          <a:xfrm>
            <a:off x="137160" y="6453002"/>
            <a:ext cx="1951777" cy="365125"/>
          </a:xfrm>
        </p:spPr>
        <p:txBody>
          <a:bodyPr/>
          <a:lstStyle/>
          <a:p>
            <a:fld id="{782E7A21-5BA8-4C4C-9705-3A1EA342AD8A}" type="datetime1">
              <a:rPr lang="en-US" smtClean="0"/>
              <a:t>5/12/26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A6E6A4C-6C55-068A-43AA-78DB4D1D643B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2088937" y="6453002"/>
            <a:ext cx="2805405" cy="365125"/>
          </a:xfr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1A2CCFF-14A7-08A8-4465-732CD8928728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4844578" y="6453002"/>
            <a:ext cx="429207" cy="365125"/>
          </a:xfrm>
        </p:spPr>
        <p:txBody>
          <a:bodyPr/>
          <a:lstStyle/>
          <a:p>
            <a:fld id="{CC057153-B650-4DEB-B370-79DDCFDCE93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22369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2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06DECC02-1725-49EE-C93B-A4C2C4049458}"/>
              </a:ext>
            </a:extLst>
          </p:cNvPr>
          <p:cNvSpPr/>
          <p:nvPr/>
        </p:nvSpPr>
        <p:spPr>
          <a:xfrm>
            <a:off x="0" y="1"/>
            <a:ext cx="12192000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212FA0A-1F7B-DD41-ECED-02B60BC46B1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77009" y="5349240"/>
            <a:ext cx="9043416" cy="466344"/>
          </a:xfrm>
        </p:spPr>
        <p:txBody>
          <a:bodyPr anchor="ctr">
            <a:normAutofit/>
          </a:bodyPr>
          <a:lstStyle>
            <a:lvl1pPr>
              <a:lnSpc>
                <a:spcPct val="120000"/>
              </a:lnSpc>
              <a:defRPr sz="220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dirty="0"/>
              <a:t>Quote Author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14BE2EA-8E1E-E2DA-5CCF-46908B013BF2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99616" y="1344168"/>
            <a:ext cx="9198864" cy="3291840"/>
          </a:xfrm>
        </p:spPr>
        <p:txBody>
          <a:bodyPr anchor="ctr">
            <a:normAutofit/>
          </a:bodyPr>
          <a:lstStyle>
            <a:lvl1pPr marL="164592" indent="-164592">
              <a:lnSpc>
                <a:spcPct val="100000"/>
              </a:lnSpc>
              <a:spcBef>
                <a:spcPts val="0"/>
              </a:spcBef>
              <a:buNone/>
              <a:defRPr sz="4000">
                <a:latin typeface="+mj-lt"/>
              </a:defRPr>
            </a:lvl1pPr>
          </a:lstStyle>
          <a:p>
            <a:pPr lvl="0"/>
            <a:r>
              <a:rPr lang="en-US" dirty="0"/>
              <a:t>Click to edit Quote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344C372-F7FA-5AA5-92C1-CF476A2662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06BC0-1562-42E5-89A2-925CA193C8A6}" type="datetime1">
              <a:rPr lang="en-US" smtClean="0"/>
              <a:t>5/12/26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3912E3-7555-EAAB-BE83-59ED3B5C9E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6EAECF6-9F03-4C12-4BD4-4E8AE63A4F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10921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12FA0A-1F7B-DD41-ECED-02B60BC46B1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90041" y="5669280"/>
            <a:ext cx="8805672" cy="466344"/>
          </a:xfrm>
        </p:spPr>
        <p:txBody>
          <a:bodyPr anchor="ctr">
            <a:normAutofit/>
          </a:bodyPr>
          <a:lstStyle>
            <a:lvl1pPr>
              <a:lnSpc>
                <a:spcPct val="120000"/>
              </a:lnSpc>
              <a:defRPr sz="2200">
                <a:solidFill>
                  <a:schemeClr val="accent1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en-US" dirty="0"/>
              <a:t>Quote Author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14BE2EA-8E1E-E2DA-5CCF-46908B013BF2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12648" y="1097280"/>
            <a:ext cx="8961120" cy="3474720"/>
          </a:xfrm>
        </p:spPr>
        <p:txBody>
          <a:bodyPr anchor="ctr">
            <a:normAutofit/>
          </a:bodyPr>
          <a:lstStyle>
            <a:lvl1pPr marL="164592" indent="-164592">
              <a:lnSpc>
                <a:spcPct val="100000"/>
              </a:lnSpc>
              <a:spcBef>
                <a:spcPts val="0"/>
              </a:spcBef>
              <a:buNone/>
              <a:defRPr sz="4200">
                <a:latin typeface="+mj-lt"/>
              </a:defRPr>
            </a:lvl1pPr>
          </a:lstStyle>
          <a:p>
            <a:pPr lvl="0"/>
            <a:r>
              <a:rPr lang="en-US" dirty="0"/>
              <a:t>Click to edit Quote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344C372-F7FA-5AA5-92C1-CF476A2662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F376A-778D-45CF-8340-DB03B2DA6A3E}" type="datetime1">
              <a:rPr lang="en-US" smtClean="0"/>
              <a:t>5/12/26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3912E3-7555-EAAB-BE83-59ED3B5C9E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6EAECF6-9F03-4C12-4BD4-4E8AE63A4F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95220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741152" cy="113225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84DC103C-4E45-07FA-2734-5BAE2624DC4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12775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288F1ED9-CE64-0191-F909-FDC002A7456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DFF5A-622E-43FE-9EE9-BAAB78AB2046}" type="datetime1">
              <a:rPr lang="en-US" smtClean="0"/>
              <a:t>5/12/26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73339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EE969-634D-6E32-D227-18E9282C6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47396"/>
            <a:ext cx="10745788" cy="1143292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D26D4-290A-F0ED-7D62-41EDA6FEC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685735"/>
            <a:ext cx="5157787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86E5640-DE07-46FE-2EFB-FCD8C5238DC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" y="2387600"/>
            <a:ext cx="5157788" cy="37639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536620-C4F3-EEC3-DBF1-05196B1CBB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5735"/>
            <a:ext cx="5183188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20D5795C-6228-AA6F-1CF7-AD7010686BC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72200" y="2387600"/>
            <a:ext cx="5183188" cy="37639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3B3581-658A-8487-F9CB-E79F2BFF2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5C09E-FF30-4AA0-A227-171955622259}" type="datetime1">
              <a:rPr lang="en-US" smtClean="0"/>
              <a:t>5/12/26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9D76D8-9033-26CF-BF4C-AECCC685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2A06B8-CC1D-542F-D8EB-7625046B9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79321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A9F42-7FF7-F803-C075-BC4968D35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9E8268-7232-2944-F1BD-399F9419B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279FF-407B-4B41-9E69-DE66ED04A328}" type="datetime1">
              <a:rPr lang="en-US" smtClean="0"/>
              <a:t>5/12/26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968DDD-323F-89A1-84E3-DDBA626D9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BDC76-671D-1671-DCE2-D5658BD40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30410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BC4D82-0182-501C-9231-467676804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3E812-757D-4139-AF81-227C72D4B544}" type="datetime1">
              <a:rPr lang="en-US" smtClean="0"/>
              <a:t>5/12/26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EAA6C9-A7F3-19F1-D17C-A1D83FAF5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EBB816-1B94-116F-92D4-6043AE9E0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72640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0C37F-77BE-E128-4248-D001C39E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53616"/>
            <a:ext cx="3595634" cy="1757505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0EEBFB-2026-6A35-33ED-F008376B67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12648" y="2311121"/>
            <a:ext cx="3595634" cy="3993263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B20A8-A604-C977-02C0-083BA86634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4708" y="553615"/>
            <a:ext cx="6440258" cy="5755109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F05638-7A56-469A-825A-1DFA60025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6A7E1-C424-43A5-938A-12DEC0A1D59D}" type="datetime1">
              <a:rPr lang="en-US" smtClean="0"/>
              <a:t>5/12/26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85A215-184B-2105-0279-ED02F6445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C7CA46-892B-253A-3A28-7414E17B8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22896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06A09-98CF-FAC2-3708-AECC4360C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57784"/>
            <a:ext cx="3595634" cy="2212313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2C4A61-EF2A-C5A5-B150-4448600B39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12648" y="2826137"/>
            <a:ext cx="3585586" cy="3434638"/>
          </a:xfrm>
        </p:spPr>
        <p:txBody>
          <a:bodyPr anchor="b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71C769-CEC8-962A-01E6-15B0E056791E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5063319" y="557784"/>
            <a:ext cx="6519080" cy="5779007"/>
          </a:xfr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.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0B235E-39C7-4C78-20EF-DB48ECD9C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C4FC2-B89B-4919-A96B-662A3584681C}" type="datetime1">
              <a:rPr lang="en-US" smtClean="0"/>
              <a:t>5/12/26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DC75DA-9A78-9AB9-7171-95A08CC51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FE1A03-DCCB-53C7-DBFE-2AD55C905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514138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clus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4676" y="1847088"/>
            <a:ext cx="10888473" cy="1133856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7E1FCC9-2D1D-9C6B-8C9A-E3D0A77DBEF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12775" y="3594099"/>
            <a:ext cx="10890374" cy="2743200"/>
          </a:xfrm>
        </p:spPr>
        <p:txBody>
          <a:bodyPr/>
          <a:lstStyle>
            <a:lvl1pPr marL="0" indent="0">
              <a:buNone/>
              <a:defRPr/>
            </a:lvl1pPr>
            <a:lvl2pPr marL="228600" indent="0">
              <a:buNone/>
              <a:defRPr/>
            </a:lvl2pPr>
            <a:lvl3pPr marL="457200" indent="0">
              <a:buNone/>
              <a:defRPr/>
            </a:lvl3pPr>
            <a:lvl4pPr marL="685800" indent="0">
              <a:buNone/>
              <a:defRPr/>
            </a:lvl4pPr>
            <a:lvl5pPr marL="9144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4BE51-D660-433D-AABA-154BE028E64E}" type="datetime1">
              <a:rPr lang="en-US" smtClean="0"/>
              <a:t>5/12/26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93316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clusion 2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7" y="1627318"/>
            <a:ext cx="8430767" cy="184202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053FFEDA-E57B-DF13-2394-A1514E15F85A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2775" y="3622674"/>
            <a:ext cx="8430639" cy="1279615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228600" indent="0">
              <a:buNone/>
              <a:defRPr sz="2000"/>
            </a:lvl2pPr>
            <a:lvl3pPr marL="457200" indent="0">
              <a:buNone/>
              <a:defRPr sz="1800"/>
            </a:lvl3pPr>
            <a:lvl4pPr marL="685800" indent="0">
              <a:buNone/>
              <a:defRPr sz="1600"/>
            </a:lvl4pPr>
            <a:lvl5pPr marL="914400" indent="0">
              <a:buNone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1F76E-6064-4431-B5C4-29A511725BCF}" type="datetime1">
              <a:rPr lang="en-US" smtClean="0"/>
              <a:t>5/12/26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09409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1208" y="548642"/>
            <a:ext cx="7478991" cy="3635797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7000" dirty="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1208" y="4473553"/>
            <a:ext cx="6655522" cy="1545336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>
              <a:buNone/>
              <a:defRPr lang="en-US" sz="2200" dirty="0"/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E73BE-5F1F-40EF-8F67-E3F24D65884D}" type="datetime1">
              <a:rPr lang="en-US" smtClean="0"/>
              <a:t>5/12/26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923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8008" y="854239"/>
            <a:ext cx="7876287" cy="3592629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US" sz="7200" dirty="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58368" y="4617138"/>
            <a:ext cx="7375466" cy="1014984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dirty="0"/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68EF1-668D-4AD0-8652-1F3B3622EDC2}" type="datetime1">
              <a:rPr lang="en-US" smtClean="0"/>
              <a:t>5/12/26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078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1200" y="1318302"/>
            <a:ext cx="8229600" cy="2621154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01923" y="4039647"/>
            <a:ext cx="7588155" cy="1414091"/>
          </a:xfrm>
        </p:spPr>
        <p:txBody>
          <a:bodyPr>
            <a:normAutofit/>
          </a:bodyPr>
          <a:lstStyle>
            <a:lvl1pPr marL="0" indent="0" algn="ctr">
              <a:buNone/>
              <a:defRPr sz="2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5609F-9B5B-4E29-8DB1-457A85E01A27}" type="datetime1">
              <a:rPr lang="en-US" smtClean="0"/>
              <a:t>5/12/26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0057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4320" y="1801368"/>
            <a:ext cx="7772400" cy="4572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US" sz="7400" dirty="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0DE37-B9D6-425C-B79B-6C6DFFBD0DA2}" type="datetime1">
              <a:rPr lang="en-US" smtClean="0"/>
              <a:t>5/12/26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22146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4019F8-742E-9EEF-F591-C9666AC32A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7" y="664108"/>
            <a:ext cx="8467558" cy="1554480"/>
          </a:xfrm>
        </p:spPr>
        <p:txBody>
          <a:bodyPr anchor="b">
            <a:norm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8C8B19A-6FC1-2B71-0BFB-9274CBF396B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12647" y="2333860"/>
            <a:ext cx="8467558" cy="3689909"/>
          </a:xfrm>
        </p:spPr>
        <p:txBody>
          <a:bodyPr>
            <a:normAutofit/>
          </a:bodyPr>
          <a:lstStyle>
            <a:lvl1pPr marL="457200" indent="-457200">
              <a:buFont typeface="+mj-lt"/>
              <a:buAutoNum type="arabicPeriod"/>
              <a:defRPr sz="2400"/>
            </a:lvl1pPr>
            <a:lvl2pPr marL="685800" indent="-457200">
              <a:buFont typeface="+mj-lt"/>
              <a:buAutoNum type="arabicPeriod"/>
              <a:defRPr sz="2000"/>
            </a:lvl2pPr>
            <a:lvl3pPr marL="800100" indent="-342900">
              <a:buFont typeface="+mj-lt"/>
              <a:buAutoNum type="arabicPeriod"/>
              <a:defRPr sz="1800"/>
            </a:lvl3pPr>
            <a:lvl4pPr marL="1028700" indent="-342900">
              <a:buFont typeface="+mj-lt"/>
              <a:buAutoNum type="arabicPeriod"/>
              <a:defRPr sz="1600"/>
            </a:lvl4pPr>
            <a:lvl5pPr marL="1257300" indent="-342900">
              <a:buFont typeface="+mj-lt"/>
              <a:buAutoNum type="arabicPeriod"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CC77F2D-39D2-22F7-CF0B-39D63EBF00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5B0EE-4023-4E3C-8875-10AA631453CF}" type="datetime1">
              <a:rPr lang="en-US" smtClean="0"/>
              <a:t>5/12/26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12CFE6-D05E-5478-B3A4-81DC4DCD74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6B86D3-24E1-029E-BA22-9F17F9517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511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5BFB69-9245-EC58-F1DE-FEB625BD3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653578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16AFD5-5144-C460-0CA4-644BC4A93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2647" y="1715532"/>
            <a:ext cx="10653579" cy="4593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95753E-AF8A-7E04-8A1A-205B755A02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7160" y="6453002"/>
            <a:ext cx="34943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5EE9E671-1C83-40F7-9D33-FE8AAC7F721F}" type="datetime1">
              <a:rPr lang="en-US" smtClean="0"/>
              <a:t>5/12/26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1B7C8-DA74-800B-EE14-A39E9DB32D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876521" y="6453002"/>
            <a:ext cx="28054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C1647D-0DF0-CA1B-F723-EF7B8F508D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32162" y="6453002"/>
            <a:ext cx="4292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0722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  <p:sldLayoutId id="2147483713" r:id="rId13"/>
    <p:sldLayoutId id="2147483714" r:id="rId14"/>
    <p:sldLayoutId id="2147483715" r:id="rId15"/>
    <p:sldLayoutId id="2147483716" r:id="rId16"/>
    <p:sldLayoutId id="2147483717" r:id="rId17"/>
    <p:sldLayoutId id="2147483718" r:id="rId18"/>
    <p:sldLayoutId id="2147483719" r:id="rId19"/>
    <p:sldLayoutId id="2147483720" r:id="rId20"/>
    <p:sldLayoutId id="2147483721" r:id="rId21"/>
    <p:sldLayoutId id="2147483722" r:id="rId22"/>
    <p:sldLayoutId id="2147483723" r:id="rId23"/>
    <p:sldLayoutId id="2147483724" r:id="rId24"/>
    <p:sldLayoutId id="2147483725" r:id="rId25"/>
    <p:sldLayoutId id="2147483726" r:id="rId26"/>
    <p:sldLayoutId id="2147483727" r:id="rId27"/>
    <p:sldLayoutId id="2147483728" r:id="rId28"/>
    <p:sldLayoutId id="2147483729" r:id="rId29"/>
    <p:sldLayoutId id="2147483730" r:id="rId30"/>
    <p:sldLayoutId id="2147483731" r:id="rId31"/>
    <p:sldLayoutId id="2147483732" r:id="rId32"/>
    <p:sldLayoutId id="2147483733" r:id="rId33"/>
    <p:sldLayoutId id="2147483734" r:id="rId34"/>
    <p:sldLayoutId id="2147483735" r:id="rId35"/>
    <p:sldLayoutId id="2147483736" r:id="rId36"/>
    <p:sldLayoutId id="2147483749" r:id="rId37"/>
    <p:sldLayoutId id="2147483737" r:id="rId38"/>
    <p:sldLayoutId id="2147483738" r:id="rId39"/>
    <p:sldLayoutId id="2147483739" r:id="rId40"/>
    <p:sldLayoutId id="2147483740" r:id="rId41"/>
    <p:sldLayoutId id="2147483741" r:id="rId42"/>
    <p:sldLayoutId id="2147483742" r:id="rId43"/>
    <p:sldLayoutId id="2147483743" r:id="rId44"/>
    <p:sldLayoutId id="2147483744" r:id="rId45"/>
    <p:sldLayoutId id="2147483745" r:id="rId46"/>
    <p:sldLayoutId id="2147483746" r:id="rId47"/>
    <p:sldLayoutId id="2147483747" r:id="rId48"/>
    <p:sldLayoutId id="2147483748" r:id="rId49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asoalpaso.com/2020/08/21/creacion-y-direccion-en-danza-contemporanea/" TargetMode="External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creativecommons.org/licenses/by-sa/3.0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7DB69A1-2A12-96B4-2055-9AACB3C887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5760" y="5218032"/>
            <a:ext cx="11460480" cy="786384"/>
          </a:xfrm>
        </p:spPr>
        <p:txBody>
          <a:bodyPr anchor="b">
            <a:normAutofit/>
          </a:bodyPr>
          <a:lstStyle/>
          <a:p>
            <a:r>
              <a:rPr lang="it-IT" dirty="0"/>
              <a:t>Comunicazione e progettazione per la danza 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2FEFCA76-249A-C5B6-5528-B10B3635DD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5760" y="5972629"/>
            <a:ext cx="11460480" cy="480373"/>
          </a:xfrm>
        </p:spPr>
        <p:txBody>
          <a:bodyPr>
            <a:normAutofit/>
          </a:bodyPr>
          <a:lstStyle/>
          <a:p>
            <a:r>
              <a:rPr lang="it-IT" dirty="0" err="1"/>
              <a:t>CdS</a:t>
            </a:r>
            <a:r>
              <a:rPr lang="it-IT" dirty="0"/>
              <a:t> MACS - 2025-2026</a:t>
            </a:r>
          </a:p>
        </p:txBody>
      </p:sp>
      <p:pic>
        <p:nvPicPr>
          <p:cNvPr id="5" name="Segnaposto immagine 4" descr="Creación y dirección en danza contemporánea – Paso al Paso">
            <a:extLst>
              <a:ext uri="{FF2B5EF4-FFF2-40B4-BE49-F238E27FC236}">
                <a16:creationId xmlns:a16="http://schemas.microsoft.com/office/drawing/2014/main" id="{45F2FD25-209B-F849-20E5-D6C71511C4C6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t="21625" b="5665"/>
          <a:stretch>
            <a:fillRect/>
          </a:stretch>
        </p:blipFill>
        <p:spPr>
          <a:xfrm>
            <a:off x="20" y="10"/>
            <a:ext cx="12191979" cy="4986415"/>
          </a:xfrm>
          <a:noFill/>
        </p:spPr>
      </p:pic>
      <p:sp>
        <p:nvSpPr>
          <p:cNvPr id="6" name="CasellaDiTesto 5">
            <a:extLst>
              <a:ext uri="{FF2B5EF4-FFF2-40B4-BE49-F238E27FC236}">
                <a16:creationId xmlns:a16="http://schemas.microsoft.com/office/drawing/2014/main" id="{99CC99AD-FB11-95A7-927F-D9318CB21852}"/>
              </a:ext>
            </a:extLst>
          </p:cNvPr>
          <p:cNvSpPr txBox="1"/>
          <p:nvPr/>
        </p:nvSpPr>
        <p:spPr>
          <a:xfrm>
            <a:off x="9078647" y="4786370"/>
            <a:ext cx="3113352" cy="200055"/>
          </a:xfrm>
          <a:prstGeom prst="rect">
            <a:avLst/>
          </a:prstGeom>
          <a:solidFill>
            <a:srgbClr val="000000"/>
          </a:solidFill>
        </p:spPr>
        <p:txBody>
          <a:bodyPr wrap="none" rtlCol="0">
            <a:spAutoFit/>
          </a:bodyPr>
          <a:lstStyle/>
          <a:p>
            <a:pPr algn="r">
              <a:spcAft>
                <a:spcPts val="600"/>
              </a:spcAft>
            </a:pPr>
            <a:r>
              <a:rPr lang="it-IT" sz="700">
                <a:solidFill>
                  <a:srgbClr val="FFFFFF"/>
                </a:solidFill>
                <a:hlinkClick r:id="rId3" tooltip="https://pasoalpaso.com/2020/08/21/creacion-y-direccion-en-danza-contemporanea/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Questa foto</a:t>
            </a:r>
            <a:r>
              <a:rPr lang="it-IT" sz="700">
                <a:solidFill>
                  <a:srgbClr val="FFFFFF"/>
                </a:solidFill>
              </a:rPr>
              <a:t> di Autore sconosciuto è concesso in licenza da </a:t>
            </a:r>
            <a:r>
              <a:rPr lang="it-IT" sz="700">
                <a:solidFill>
                  <a:srgbClr val="FFFFFF"/>
                </a:solidFill>
                <a:hlinkClick r:id="rId4" tooltip="https://creativecommons.org/licenses/by-sa/3.0/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CC BY-SA</a:t>
            </a:r>
            <a:endParaRPr lang="it-IT" sz="7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81543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48CBB35-94B1-1BAC-B342-D23962160B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Drammaturgia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BC2FB1F-1347-75B5-6530-3CEDFF3D07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Termine usato soprattutto in ambito teatrale, fine anni Novanta inizia a sconfinare semanticamente e a allargare il proprio orizzonte di senso anche in Italia, grazie a:</a:t>
            </a:r>
          </a:p>
          <a:p>
            <a:r>
              <a:rPr lang="it-IT" dirty="0"/>
              <a:t>prospettive aperte dalle riflessioni antropologiche sulla performance;</a:t>
            </a:r>
          </a:p>
          <a:p>
            <a:r>
              <a:rPr lang="it-IT" dirty="0"/>
              <a:t>teorizzazioni </a:t>
            </a:r>
            <a:r>
              <a:rPr lang="it-IT" dirty="0" err="1"/>
              <a:t>grotowskiane</a:t>
            </a:r>
            <a:r>
              <a:rPr lang="it-IT" dirty="0"/>
              <a:t> e </a:t>
            </a:r>
            <a:r>
              <a:rPr lang="it-IT" dirty="0" err="1"/>
              <a:t>barbiane</a:t>
            </a:r>
            <a:endParaRPr lang="it-IT" dirty="0"/>
          </a:p>
          <a:p>
            <a:r>
              <a:rPr lang="it-IT" dirty="0"/>
              <a:t>teatro immagine</a:t>
            </a:r>
          </a:p>
          <a:p>
            <a:r>
              <a:rPr lang="it-IT" dirty="0"/>
              <a:t>teatro-danza</a:t>
            </a:r>
          </a:p>
          <a:p>
            <a:r>
              <a:rPr lang="it-IT" dirty="0"/>
              <a:t>forme non più aristotelicamente mimetiche (post-drammatiche)</a:t>
            </a:r>
          </a:p>
        </p:txBody>
      </p:sp>
    </p:spTree>
    <p:extLst>
      <p:ext uri="{BB962C8B-B14F-4D97-AF65-F5344CB8AC3E}">
        <p14:creationId xmlns:p14="http://schemas.microsoft.com/office/powerpoint/2010/main" val="14401102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BC8425C-3F37-6892-B033-5520DB8DD8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7" y="1627318"/>
            <a:ext cx="8430767" cy="1842020"/>
          </a:xfrm>
        </p:spPr>
        <p:txBody>
          <a:bodyPr anchor="b">
            <a:normAutofit/>
          </a:bodyPr>
          <a:lstStyle/>
          <a:p>
            <a:r>
              <a:rPr lang="it-IT" dirty="0" err="1"/>
              <a:t>Dramaturg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9F1B1AF-78AF-04BE-BD0B-9C178479661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2775" y="3622674"/>
            <a:ext cx="8431213" cy="1863725"/>
          </a:xfrm>
        </p:spPr>
        <p:txBody>
          <a:bodyPr>
            <a:normAutofit fontScale="85000" lnSpcReduction="20000"/>
          </a:bodyPr>
          <a:lstStyle/>
          <a:p>
            <a:r>
              <a:rPr lang="it-IT" dirty="0"/>
              <a:t>Dopo rivolgimenti della scena teatrale del Novecento, esce fuori dai confini della tradizione germanica: scrittura scenica si sostituisce progressivamente a scrittura verbale.</a:t>
            </a:r>
          </a:p>
          <a:p>
            <a:r>
              <a:rPr lang="it-IT" dirty="0"/>
              <a:t>Ogni elemento è materia dell’azione scenica e la drammaturgia contribuisce a creare organicità fisica dell’azione scenica.</a:t>
            </a:r>
          </a:p>
        </p:txBody>
      </p:sp>
    </p:spTree>
    <p:extLst>
      <p:ext uri="{BB962C8B-B14F-4D97-AF65-F5344CB8AC3E}">
        <p14:creationId xmlns:p14="http://schemas.microsoft.com/office/powerpoint/2010/main" val="21478856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3F454B5-DE5B-33D6-4C41-2EAEC40C4D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7" y="1627318"/>
            <a:ext cx="8430767" cy="1842020"/>
          </a:xfrm>
        </p:spPr>
        <p:txBody>
          <a:bodyPr anchor="b">
            <a:normAutofit/>
          </a:bodyPr>
          <a:lstStyle/>
          <a:p>
            <a:r>
              <a:rPr lang="it-IT" dirty="0"/>
              <a:t>Idea di drammaturgia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F30CD1D-E72D-9AA6-2B56-1D285796194D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2775" y="3622674"/>
            <a:ext cx="8431213" cy="1863725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it-IT"/>
              <a:t>Da tradizione tedesca: carattere letterario teatrale</a:t>
            </a:r>
          </a:p>
          <a:p>
            <a:pPr>
              <a:lnSpc>
                <a:spcPct val="110000"/>
              </a:lnSpc>
            </a:pPr>
            <a:r>
              <a:rPr lang="it-IT"/>
              <a:t>A consulente letterario, aiuto regista, consigliere artistico = sta all’interno del processo produttivo ma spesso si pone come sguardo esterno</a:t>
            </a:r>
          </a:p>
        </p:txBody>
      </p:sp>
    </p:spTree>
    <p:extLst>
      <p:ext uri="{BB962C8B-B14F-4D97-AF65-F5344CB8AC3E}">
        <p14:creationId xmlns:p14="http://schemas.microsoft.com/office/powerpoint/2010/main" val="40490261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857784F-0F5E-FD45-7366-BCDEC05A08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Drammaturgia e danza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DA0DB80-9180-30AA-3D4E-30D8B9F7E6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/>
              <a:t>Nell’ambito della danza: si parla di drammaturgia dal 1979</a:t>
            </a:r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r>
              <a:rPr lang="it-IT" dirty="0"/>
              <a:t>Bausch si avvale della collaborazione di Raimund </a:t>
            </a:r>
            <a:r>
              <a:rPr lang="it-IT" dirty="0" err="1"/>
              <a:t>Hoghe</a:t>
            </a:r>
            <a:r>
              <a:rPr lang="it-IT" dirty="0"/>
              <a:t>.</a:t>
            </a:r>
          </a:p>
          <a:p>
            <a:r>
              <a:rPr lang="it-IT" dirty="0"/>
              <a:t>Da allora diventa prassi diffusa (Forsythe con Haidi Gilpin; Marianne van Kerkhoven con De Keersmaker)</a:t>
            </a:r>
          </a:p>
          <a:p>
            <a:r>
              <a:rPr lang="it-IT" dirty="0"/>
              <a:t>Drammaturgia della danza= legato a emancipazione della danza danza stessa come forma d’arte indipendente</a:t>
            </a:r>
          </a:p>
        </p:txBody>
      </p:sp>
      <p:sp>
        <p:nvSpPr>
          <p:cNvPr id="4" name="Freccia giù 3">
            <a:extLst>
              <a:ext uri="{FF2B5EF4-FFF2-40B4-BE49-F238E27FC236}">
                <a16:creationId xmlns:a16="http://schemas.microsoft.com/office/drawing/2014/main" id="{C73423E6-1E29-36E1-0968-12295AF16B0C}"/>
              </a:ext>
            </a:extLst>
          </p:cNvPr>
          <p:cNvSpPr/>
          <p:nvPr/>
        </p:nvSpPr>
        <p:spPr>
          <a:xfrm>
            <a:off x="6231988" y="2743200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902234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2F65689-4065-5070-DAF0-EAB72D26B2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Corpo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9D5CE0C-DC08-7B6C-65CD-100007068D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costrutto culturale (Foucault) e portatore di determinazione materica (Judith Butler) prodotta da discorsi e pratiche performative.</a:t>
            </a:r>
          </a:p>
          <a:p>
            <a:r>
              <a:rPr lang="it-IT" dirty="0"/>
              <a:t>Corpi danzanti: portano con sé corredo di iscrizioni (sociali, culturali e contenuto drammaturgico)</a:t>
            </a:r>
          </a:p>
        </p:txBody>
      </p:sp>
    </p:spTree>
    <p:extLst>
      <p:ext uri="{BB962C8B-B14F-4D97-AF65-F5344CB8AC3E}">
        <p14:creationId xmlns:p14="http://schemas.microsoft.com/office/powerpoint/2010/main" val="5985479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73B71EF-8F20-22AF-F49A-75C37A7BB7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Dramaturg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2BE01E2-4C2E-39D0-023E-88A78F298F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Migrazione di ruolo e competenze:</a:t>
            </a:r>
          </a:p>
          <a:p>
            <a:r>
              <a:rPr lang="it-IT" dirty="0"/>
              <a:t>da detentore della verità a figura democratica.</a:t>
            </a:r>
          </a:p>
          <a:p>
            <a:r>
              <a:rPr lang="it-IT" dirty="0"/>
              <a:t>Prima era sorta di status symbol, agente di normalizzazione</a:t>
            </a:r>
          </a:p>
          <a:p>
            <a:pPr lvl="8"/>
            <a:r>
              <a:rPr lang="it-IT" dirty="0"/>
              <a:t>Visione alternativa:</a:t>
            </a:r>
          </a:p>
          <a:p>
            <a:pPr lvl="8"/>
            <a:r>
              <a:rPr lang="it-IT" dirty="0"/>
              <a:t>figura finalizzata alla promozione della cultura e all’</a:t>
            </a:r>
            <a:r>
              <a:rPr lang="it-IT" i="1" dirty="0"/>
              <a:t>audience engagement</a:t>
            </a:r>
          </a:p>
          <a:p>
            <a:pPr lvl="8"/>
            <a:endParaRPr lang="it-IT" i="1" dirty="0"/>
          </a:p>
          <a:p>
            <a:pPr lvl="8"/>
            <a:endParaRPr lang="it-IT" i="1" dirty="0"/>
          </a:p>
          <a:p>
            <a:pPr lvl="8"/>
            <a:endParaRPr lang="it-IT" i="1" dirty="0"/>
          </a:p>
          <a:p>
            <a:pPr lvl="8"/>
            <a:r>
              <a:rPr lang="it-IT" i="1" dirty="0"/>
              <a:t>drammaturgia dell’audience</a:t>
            </a:r>
            <a:r>
              <a:rPr lang="it-IT" dirty="0"/>
              <a:t>: contestualizzazione e presentazione di un’esperienza artistica mi migliorare le possibilità per un’opera di produrre senso e cambiamento culturale</a:t>
            </a:r>
          </a:p>
          <a:p>
            <a:pPr lvl="8"/>
            <a:endParaRPr lang="it-IT" i="1" dirty="0"/>
          </a:p>
        </p:txBody>
      </p:sp>
      <p:cxnSp>
        <p:nvCxnSpPr>
          <p:cNvPr id="5" name="Connettore diritto a freccia 4">
            <a:extLst>
              <a:ext uri="{FF2B5EF4-FFF2-40B4-BE49-F238E27FC236}">
                <a16:creationId xmlns:a16="http://schemas.microsoft.com/office/drawing/2014/main" id="{F39BBF7F-B4A4-4A3F-C016-AA31682218DC}"/>
              </a:ext>
            </a:extLst>
          </p:cNvPr>
          <p:cNvCxnSpPr/>
          <p:nvPr/>
        </p:nvCxnSpPr>
        <p:spPr>
          <a:xfrm>
            <a:off x="5050302" y="4107766"/>
            <a:ext cx="731520" cy="5345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50438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ACE994A-10C2-4A39-C1F8-634DBC4406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Drammaturgia della danza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E94994C-EDE0-4CE6-99C6-E1A5C272AE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Anni Sessanta rivoluzione</a:t>
            </a:r>
          </a:p>
          <a:p>
            <a:r>
              <a:rPr lang="it-IT" dirty="0"/>
              <a:t>Drammaturgia: si trasforma e assume nuovi connotati nel momento in cui danza stessa subisce radicale modifica. Segna la separazione tra danza pura e teatro di danza concettuale all’interno del quale gli artisti si interrogano sui processi di lettura e interpretazione </a:t>
            </a:r>
            <a:r>
              <a:rPr lang="it-IT"/>
              <a:t>del corpo</a:t>
            </a:r>
            <a:endParaRPr lang="it-IT" dirty="0"/>
          </a:p>
          <a:p>
            <a:r>
              <a:rPr lang="it-IT" dirty="0"/>
              <a:t>Danza: mette in discussione propria identità storica e indagine concettuale si fa più sviluppata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40193071"/>
      </p:ext>
    </p:extLst>
  </p:cSld>
  <p:clrMapOvr>
    <a:masterClrMapping/>
  </p:clrMapOvr>
</p:sld>
</file>

<file path=ppt/theme/theme1.xml><?xml version="1.0" encoding="utf-8"?>
<a:theme xmlns:a="http://schemas.openxmlformats.org/drawingml/2006/main" name="Helena">
  <a:themeElements>
    <a:clrScheme name="Helena">
      <a:dk1>
        <a:sysClr val="windowText" lastClr="000000"/>
      </a:dk1>
      <a:lt1>
        <a:sysClr val="window" lastClr="FFFFFF"/>
      </a:lt1>
      <a:dk2>
        <a:srgbClr val="2C3932"/>
      </a:dk2>
      <a:lt2>
        <a:srgbClr val="FDF6EA"/>
      </a:lt2>
      <a:accent1>
        <a:srgbClr val="169C9A"/>
      </a:accent1>
      <a:accent2>
        <a:srgbClr val="FA9A42"/>
      </a:accent2>
      <a:accent3>
        <a:srgbClr val="E15C3D"/>
      </a:accent3>
      <a:accent4>
        <a:srgbClr val="E78A67"/>
      </a:accent4>
      <a:accent5>
        <a:srgbClr val="A74B40"/>
      </a:accent5>
      <a:accent6>
        <a:srgbClr val="3D9072"/>
      </a:accent6>
      <a:hlink>
        <a:srgbClr val="169C9A"/>
      </a:hlink>
      <a:folHlink>
        <a:srgbClr val="E15C3D"/>
      </a:folHlink>
    </a:clrScheme>
    <a:fontScheme name="Neue Haas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elena" id="{83D43F4A-02D5-42AD-9542-27487597C212}" vid="{14154C61-C2E2-42F2-9833-4EC39495D4C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213</TotalTime>
  <Words>367</Words>
  <Application>Microsoft Macintosh PowerPoint</Application>
  <PresentationFormat>Widescreen</PresentationFormat>
  <Paragraphs>42</Paragraphs>
  <Slides>8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11" baseType="lpstr">
      <vt:lpstr>Arial</vt:lpstr>
      <vt:lpstr>Neue Haas Grotesk Text Pro</vt:lpstr>
      <vt:lpstr>Helena</vt:lpstr>
      <vt:lpstr>Comunicazione e progettazione per la danza </vt:lpstr>
      <vt:lpstr>Drammaturgia</vt:lpstr>
      <vt:lpstr>Dramaturg</vt:lpstr>
      <vt:lpstr>Idea di drammaturgia</vt:lpstr>
      <vt:lpstr>Drammaturgia e danza</vt:lpstr>
      <vt:lpstr>Corpo</vt:lpstr>
      <vt:lpstr>Dramaturg</vt:lpstr>
      <vt:lpstr>Drammaturgia della danza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Nika Tomasevic</dc:creator>
  <cp:lastModifiedBy>Nika Tomasevic</cp:lastModifiedBy>
  <cp:revision>2</cp:revision>
  <dcterms:created xsi:type="dcterms:W3CDTF">2026-05-12T12:16:28Z</dcterms:created>
  <dcterms:modified xsi:type="dcterms:W3CDTF">2026-05-12T16:12:15Z</dcterms:modified>
</cp:coreProperties>
</file>