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4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7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7" r:id="rId1"/>
  </p:sldMasterIdLst>
  <p:notesMasterIdLst>
    <p:notesMasterId r:id="rId19"/>
  </p:notesMasterIdLst>
  <p:sldIdLst>
    <p:sldId id="256" r:id="rId2"/>
    <p:sldId id="311" r:id="rId3"/>
    <p:sldId id="262" r:id="rId4"/>
    <p:sldId id="296" r:id="rId5"/>
    <p:sldId id="257" r:id="rId6"/>
    <p:sldId id="297" r:id="rId7"/>
    <p:sldId id="266" r:id="rId8"/>
    <p:sldId id="267" r:id="rId9"/>
    <p:sldId id="258" r:id="rId10"/>
    <p:sldId id="272" r:id="rId11"/>
    <p:sldId id="276" r:id="rId12"/>
    <p:sldId id="308" r:id="rId13"/>
    <p:sldId id="309" r:id="rId14"/>
    <p:sldId id="281" r:id="rId15"/>
    <p:sldId id="285" r:id="rId16"/>
    <p:sldId id="302" r:id="rId17"/>
    <p:sldId id="301" r:id="rId1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3265" autoAdjust="0"/>
  </p:normalViewPr>
  <p:slideViewPr>
    <p:cSldViewPr snapToGrid="0">
      <p:cViewPr varScale="1">
        <p:scale>
          <a:sx n="63" d="100"/>
          <a:sy n="63" d="100"/>
        </p:scale>
        <p:origin x="780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BF43C05-3BCD-4DB3-8889-8CFE8F2B2C11}" type="doc">
      <dgm:prSet loTypeId="urn:microsoft.com/office/officeart/2005/8/layout/list1" loCatId="list" qsTypeId="urn:microsoft.com/office/officeart/2005/8/quickstyle/simple1" qsCatId="simple" csTypeId="urn:microsoft.com/office/officeart/2005/8/colors/accent0_2" csCatId="mainScheme" phldr="1"/>
      <dgm:spPr/>
      <dgm:t>
        <a:bodyPr/>
        <a:lstStyle/>
        <a:p>
          <a:endParaRPr lang="it-IT"/>
        </a:p>
      </dgm:t>
    </dgm:pt>
    <dgm:pt modelId="{E5110B8D-EEF5-4262-8664-E77106625EAA}">
      <dgm:prSet phldrT="[Testo]" custT="1"/>
      <dgm:spPr/>
      <dgm:t>
        <a:bodyPr/>
        <a:lstStyle/>
        <a:p>
          <a:r>
            <a:rPr lang="it-IT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CONSEGNA: </a:t>
          </a:r>
          <a:r>
            <a:rPr lang="it-IT" sz="2400" dirty="0"/>
            <a:t>Le attività di </a:t>
          </a:r>
          <a:r>
            <a:rPr lang="it-IT" sz="2400" dirty="0" err="1"/>
            <a:t>retailing</a:t>
          </a:r>
          <a:r>
            <a:rPr lang="it-IT" sz="2400" dirty="0"/>
            <a:t> consentono ai produttori di raggiungere gli acquirenti su vasta scala geografica, riducendo le distanze tra produzione e consumo.</a:t>
          </a:r>
        </a:p>
      </dgm:t>
    </dgm:pt>
    <dgm:pt modelId="{66E3600A-3D43-4611-9BCD-A66C49E5AB95}" type="parTrans" cxnId="{7140122C-A950-4AAC-8232-B1F210441D5A}">
      <dgm:prSet/>
      <dgm:spPr/>
      <dgm:t>
        <a:bodyPr/>
        <a:lstStyle/>
        <a:p>
          <a:endParaRPr lang="it-IT"/>
        </a:p>
      </dgm:t>
    </dgm:pt>
    <dgm:pt modelId="{48A208F2-4030-4342-8480-89292F550615}" type="sibTrans" cxnId="{7140122C-A950-4AAC-8232-B1F210441D5A}">
      <dgm:prSet/>
      <dgm:spPr/>
      <dgm:t>
        <a:bodyPr/>
        <a:lstStyle/>
        <a:p>
          <a:endParaRPr lang="it-IT"/>
        </a:p>
      </dgm:t>
    </dgm:pt>
    <dgm:pt modelId="{9117EEDB-9B7E-467D-8BC3-186528FEA4C1}">
      <dgm:prSet phldrT="[Testo]" custT="1"/>
      <dgm:spPr/>
      <dgm:t>
        <a:bodyPr/>
        <a:lstStyle/>
        <a:p>
          <a:r>
            <a:rPr lang="it-IT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ACCESSIBILITA’:  </a:t>
          </a:r>
          <a:r>
            <a:rPr lang="it-IT" sz="2400" dirty="0"/>
            <a:t>I retailer sviluppano la presenza dei beni dell’industria sul mercato attraverso canali fisici e/o digitali permettendo agli acquirenti di conoscerli, valutarli e selezionarli.</a:t>
          </a:r>
        </a:p>
      </dgm:t>
    </dgm:pt>
    <dgm:pt modelId="{BC56F582-4FB0-45FB-A5A8-FF48A0D4A458}" type="parTrans" cxnId="{D2B612B3-AF8E-42C3-AFD5-C33CAC37E5CD}">
      <dgm:prSet/>
      <dgm:spPr/>
      <dgm:t>
        <a:bodyPr/>
        <a:lstStyle/>
        <a:p>
          <a:endParaRPr lang="it-IT"/>
        </a:p>
      </dgm:t>
    </dgm:pt>
    <dgm:pt modelId="{EC41AEC4-647F-488B-8ECF-D9CD089C2DB6}" type="sibTrans" cxnId="{D2B612B3-AF8E-42C3-AFD5-C33CAC37E5CD}">
      <dgm:prSet/>
      <dgm:spPr/>
      <dgm:t>
        <a:bodyPr/>
        <a:lstStyle/>
        <a:p>
          <a:endParaRPr lang="it-IT"/>
        </a:p>
      </dgm:t>
    </dgm:pt>
    <dgm:pt modelId="{0D4A6F24-717E-4C39-AA66-3F8AF433C7DF}">
      <dgm:prSet phldrT="[Testo]" custT="1"/>
      <dgm:spPr/>
      <dgm:t>
        <a:bodyPr/>
        <a:lstStyle/>
        <a:p>
          <a:r>
            <a:rPr lang="it-IT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CONSULENZA:  </a:t>
          </a:r>
          <a:r>
            <a:rPr lang="it-IT" sz="2400" dirty="0"/>
            <a:t>Mediante personale addetto alla vendita, i retailer forniscono informazioni dirette sulle caratteristiche dei prodotti.</a:t>
          </a:r>
        </a:p>
      </dgm:t>
    </dgm:pt>
    <dgm:pt modelId="{3E97A835-C77B-4034-942B-ABCFB24A4DB3}" type="parTrans" cxnId="{433BDF4B-5E32-4527-976B-14D1897E1AEA}">
      <dgm:prSet/>
      <dgm:spPr/>
      <dgm:t>
        <a:bodyPr/>
        <a:lstStyle/>
        <a:p>
          <a:endParaRPr lang="it-IT"/>
        </a:p>
      </dgm:t>
    </dgm:pt>
    <dgm:pt modelId="{B0982E77-064C-44CE-ACA9-81D559BD0B94}" type="sibTrans" cxnId="{433BDF4B-5E32-4527-976B-14D1897E1AEA}">
      <dgm:prSet/>
      <dgm:spPr/>
      <dgm:t>
        <a:bodyPr/>
        <a:lstStyle/>
        <a:p>
          <a:endParaRPr lang="it-IT"/>
        </a:p>
      </dgm:t>
    </dgm:pt>
    <dgm:pt modelId="{D4358DBA-6BA8-4784-8176-0E7088B3E784}" type="pres">
      <dgm:prSet presAssocID="{5BF43C05-3BCD-4DB3-8889-8CFE8F2B2C11}" presName="linear" presStyleCnt="0">
        <dgm:presLayoutVars>
          <dgm:dir/>
          <dgm:animLvl val="lvl"/>
          <dgm:resizeHandles val="exact"/>
        </dgm:presLayoutVars>
      </dgm:prSet>
      <dgm:spPr/>
    </dgm:pt>
    <dgm:pt modelId="{F18B9521-88E1-47D0-9A7C-682BAA8A7DDC}" type="pres">
      <dgm:prSet presAssocID="{E5110B8D-EEF5-4262-8664-E77106625EAA}" presName="parentLin" presStyleCnt="0"/>
      <dgm:spPr/>
    </dgm:pt>
    <dgm:pt modelId="{6772864B-27CC-4354-8580-C9D064E96E93}" type="pres">
      <dgm:prSet presAssocID="{E5110B8D-EEF5-4262-8664-E77106625EAA}" presName="parentLeftMargin" presStyleLbl="node1" presStyleIdx="0" presStyleCnt="3"/>
      <dgm:spPr/>
    </dgm:pt>
    <dgm:pt modelId="{CEFD8346-FA2B-4739-9922-83F34E82B257}" type="pres">
      <dgm:prSet presAssocID="{E5110B8D-EEF5-4262-8664-E77106625EAA}" presName="parentText" presStyleLbl="node1" presStyleIdx="0" presStyleCnt="3" custScaleX="142857" custScaleY="193778">
        <dgm:presLayoutVars>
          <dgm:chMax val="0"/>
          <dgm:bulletEnabled val="1"/>
        </dgm:presLayoutVars>
      </dgm:prSet>
      <dgm:spPr/>
    </dgm:pt>
    <dgm:pt modelId="{73FDAEDE-A171-4B76-9CA6-23CA641297E8}" type="pres">
      <dgm:prSet presAssocID="{E5110B8D-EEF5-4262-8664-E77106625EAA}" presName="negativeSpace" presStyleCnt="0"/>
      <dgm:spPr/>
    </dgm:pt>
    <dgm:pt modelId="{12AF3970-0361-4950-8E91-093748DF6ADB}" type="pres">
      <dgm:prSet presAssocID="{E5110B8D-EEF5-4262-8664-E77106625EAA}" presName="childText" presStyleLbl="conFgAcc1" presStyleIdx="0" presStyleCnt="3">
        <dgm:presLayoutVars>
          <dgm:bulletEnabled val="1"/>
        </dgm:presLayoutVars>
      </dgm:prSet>
      <dgm:spPr/>
    </dgm:pt>
    <dgm:pt modelId="{A1DF1BD0-B9CD-44C0-A34E-6AC385D1D66D}" type="pres">
      <dgm:prSet presAssocID="{48A208F2-4030-4342-8480-89292F550615}" presName="spaceBetweenRectangles" presStyleCnt="0"/>
      <dgm:spPr/>
    </dgm:pt>
    <dgm:pt modelId="{37218F9D-7536-42CB-82E8-267BEE3059C0}" type="pres">
      <dgm:prSet presAssocID="{9117EEDB-9B7E-467D-8BC3-186528FEA4C1}" presName="parentLin" presStyleCnt="0"/>
      <dgm:spPr/>
    </dgm:pt>
    <dgm:pt modelId="{DEE24B7B-B206-452D-8BBF-10FBF4AB9E32}" type="pres">
      <dgm:prSet presAssocID="{9117EEDB-9B7E-467D-8BC3-186528FEA4C1}" presName="parentLeftMargin" presStyleLbl="node1" presStyleIdx="0" presStyleCnt="3"/>
      <dgm:spPr/>
    </dgm:pt>
    <dgm:pt modelId="{7293F0EE-E376-4CB7-A66A-F4D2DAE03909}" type="pres">
      <dgm:prSet presAssocID="{9117EEDB-9B7E-467D-8BC3-186528FEA4C1}" presName="parentText" presStyleLbl="node1" presStyleIdx="1" presStyleCnt="3" custScaleX="140419" custScaleY="193966">
        <dgm:presLayoutVars>
          <dgm:chMax val="0"/>
          <dgm:bulletEnabled val="1"/>
        </dgm:presLayoutVars>
      </dgm:prSet>
      <dgm:spPr/>
    </dgm:pt>
    <dgm:pt modelId="{3A6F88BB-413C-42D3-A47F-FC6A5346696C}" type="pres">
      <dgm:prSet presAssocID="{9117EEDB-9B7E-467D-8BC3-186528FEA4C1}" presName="negativeSpace" presStyleCnt="0"/>
      <dgm:spPr/>
    </dgm:pt>
    <dgm:pt modelId="{8C1E500C-17FD-486F-AB42-29927E404FB7}" type="pres">
      <dgm:prSet presAssocID="{9117EEDB-9B7E-467D-8BC3-186528FEA4C1}" presName="childText" presStyleLbl="conFgAcc1" presStyleIdx="1" presStyleCnt="3">
        <dgm:presLayoutVars>
          <dgm:bulletEnabled val="1"/>
        </dgm:presLayoutVars>
      </dgm:prSet>
      <dgm:spPr/>
    </dgm:pt>
    <dgm:pt modelId="{9091FDEB-A337-401B-8387-3A24D33EB29E}" type="pres">
      <dgm:prSet presAssocID="{EC41AEC4-647F-488B-8ECF-D9CD089C2DB6}" presName="spaceBetweenRectangles" presStyleCnt="0"/>
      <dgm:spPr/>
    </dgm:pt>
    <dgm:pt modelId="{9DDBAB2A-A95E-43D4-B382-6FBF144E34CE}" type="pres">
      <dgm:prSet presAssocID="{0D4A6F24-717E-4C39-AA66-3F8AF433C7DF}" presName="parentLin" presStyleCnt="0"/>
      <dgm:spPr/>
    </dgm:pt>
    <dgm:pt modelId="{222577B9-B5FB-4BDC-8ACD-9C3CDBDCBE88}" type="pres">
      <dgm:prSet presAssocID="{0D4A6F24-717E-4C39-AA66-3F8AF433C7DF}" presName="parentLeftMargin" presStyleLbl="node1" presStyleIdx="1" presStyleCnt="3"/>
      <dgm:spPr/>
    </dgm:pt>
    <dgm:pt modelId="{B3F329DB-DBC8-464D-8DB0-047E5619BE5C}" type="pres">
      <dgm:prSet presAssocID="{0D4A6F24-717E-4C39-AA66-3F8AF433C7DF}" presName="parentText" presStyleLbl="node1" presStyleIdx="2" presStyleCnt="3" custScaleX="142857" custScaleY="185608">
        <dgm:presLayoutVars>
          <dgm:chMax val="0"/>
          <dgm:bulletEnabled val="1"/>
        </dgm:presLayoutVars>
      </dgm:prSet>
      <dgm:spPr/>
    </dgm:pt>
    <dgm:pt modelId="{C92A4915-C4F6-4C58-979D-54ECBE0CA517}" type="pres">
      <dgm:prSet presAssocID="{0D4A6F24-717E-4C39-AA66-3F8AF433C7DF}" presName="negativeSpace" presStyleCnt="0"/>
      <dgm:spPr/>
    </dgm:pt>
    <dgm:pt modelId="{F7EFDF4C-B9E5-4DDB-87EA-A712F71694B6}" type="pres">
      <dgm:prSet presAssocID="{0D4A6F24-717E-4C39-AA66-3F8AF433C7DF}" presName="childText" presStyleLbl="conFgAcc1" presStyleIdx="2" presStyleCnt="3" custScaleY="118264">
        <dgm:presLayoutVars>
          <dgm:bulletEnabled val="1"/>
        </dgm:presLayoutVars>
      </dgm:prSet>
      <dgm:spPr/>
    </dgm:pt>
  </dgm:ptLst>
  <dgm:cxnLst>
    <dgm:cxn modelId="{76952212-0001-4611-B531-98DE8B24AB7A}" type="presOf" srcId="{9117EEDB-9B7E-467D-8BC3-186528FEA4C1}" destId="{DEE24B7B-B206-452D-8BBF-10FBF4AB9E32}" srcOrd="0" destOrd="0" presId="urn:microsoft.com/office/officeart/2005/8/layout/list1"/>
    <dgm:cxn modelId="{19F7031C-1F32-4F57-8E97-81A1226CF04A}" type="presOf" srcId="{E5110B8D-EEF5-4262-8664-E77106625EAA}" destId="{CEFD8346-FA2B-4739-9922-83F34E82B257}" srcOrd="1" destOrd="0" presId="urn:microsoft.com/office/officeart/2005/8/layout/list1"/>
    <dgm:cxn modelId="{7140122C-A950-4AAC-8232-B1F210441D5A}" srcId="{5BF43C05-3BCD-4DB3-8889-8CFE8F2B2C11}" destId="{E5110B8D-EEF5-4262-8664-E77106625EAA}" srcOrd="0" destOrd="0" parTransId="{66E3600A-3D43-4611-9BCD-A66C49E5AB95}" sibTransId="{48A208F2-4030-4342-8480-89292F550615}"/>
    <dgm:cxn modelId="{433BDF4B-5E32-4527-976B-14D1897E1AEA}" srcId="{5BF43C05-3BCD-4DB3-8889-8CFE8F2B2C11}" destId="{0D4A6F24-717E-4C39-AA66-3F8AF433C7DF}" srcOrd="2" destOrd="0" parTransId="{3E97A835-C77B-4034-942B-ABCFB24A4DB3}" sibTransId="{B0982E77-064C-44CE-ACA9-81D559BD0B94}"/>
    <dgm:cxn modelId="{2E6F718E-A4F8-4FC4-8E69-45780C4EE0BF}" type="presOf" srcId="{9117EEDB-9B7E-467D-8BC3-186528FEA4C1}" destId="{7293F0EE-E376-4CB7-A66A-F4D2DAE03909}" srcOrd="1" destOrd="0" presId="urn:microsoft.com/office/officeart/2005/8/layout/list1"/>
    <dgm:cxn modelId="{0852C7B1-A86D-4684-9781-87B1D29D65E3}" type="presOf" srcId="{0D4A6F24-717E-4C39-AA66-3F8AF433C7DF}" destId="{B3F329DB-DBC8-464D-8DB0-047E5619BE5C}" srcOrd="1" destOrd="0" presId="urn:microsoft.com/office/officeart/2005/8/layout/list1"/>
    <dgm:cxn modelId="{D2B612B3-AF8E-42C3-AFD5-C33CAC37E5CD}" srcId="{5BF43C05-3BCD-4DB3-8889-8CFE8F2B2C11}" destId="{9117EEDB-9B7E-467D-8BC3-186528FEA4C1}" srcOrd="1" destOrd="0" parTransId="{BC56F582-4FB0-45FB-A5A8-FF48A0D4A458}" sibTransId="{EC41AEC4-647F-488B-8ECF-D9CD089C2DB6}"/>
    <dgm:cxn modelId="{C7CA1FC3-6AB3-4286-ABEC-2CB846D38A1D}" type="presOf" srcId="{0D4A6F24-717E-4C39-AA66-3F8AF433C7DF}" destId="{222577B9-B5FB-4BDC-8ACD-9C3CDBDCBE88}" srcOrd="0" destOrd="0" presId="urn:microsoft.com/office/officeart/2005/8/layout/list1"/>
    <dgm:cxn modelId="{EC4761D4-C258-419F-B6FD-BBFE9A9E4970}" type="presOf" srcId="{E5110B8D-EEF5-4262-8664-E77106625EAA}" destId="{6772864B-27CC-4354-8580-C9D064E96E93}" srcOrd="0" destOrd="0" presId="urn:microsoft.com/office/officeart/2005/8/layout/list1"/>
    <dgm:cxn modelId="{C14E9BE0-0274-4CD5-B46C-AD60FC9179D3}" type="presOf" srcId="{5BF43C05-3BCD-4DB3-8889-8CFE8F2B2C11}" destId="{D4358DBA-6BA8-4784-8176-0E7088B3E784}" srcOrd="0" destOrd="0" presId="urn:microsoft.com/office/officeart/2005/8/layout/list1"/>
    <dgm:cxn modelId="{F0280E88-7C5E-47F9-83F0-7EBDAD28616D}" type="presParOf" srcId="{D4358DBA-6BA8-4784-8176-0E7088B3E784}" destId="{F18B9521-88E1-47D0-9A7C-682BAA8A7DDC}" srcOrd="0" destOrd="0" presId="urn:microsoft.com/office/officeart/2005/8/layout/list1"/>
    <dgm:cxn modelId="{9E4C42E6-AB9D-49F3-B8DB-F6FA40FA0264}" type="presParOf" srcId="{F18B9521-88E1-47D0-9A7C-682BAA8A7DDC}" destId="{6772864B-27CC-4354-8580-C9D064E96E93}" srcOrd="0" destOrd="0" presId="urn:microsoft.com/office/officeart/2005/8/layout/list1"/>
    <dgm:cxn modelId="{125C3837-3939-438C-BA52-1673CB3EE080}" type="presParOf" srcId="{F18B9521-88E1-47D0-9A7C-682BAA8A7DDC}" destId="{CEFD8346-FA2B-4739-9922-83F34E82B257}" srcOrd="1" destOrd="0" presId="urn:microsoft.com/office/officeart/2005/8/layout/list1"/>
    <dgm:cxn modelId="{9E5B893A-69E3-4ED5-B2FF-F650F662AC81}" type="presParOf" srcId="{D4358DBA-6BA8-4784-8176-0E7088B3E784}" destId="{73FDAEDE-A171-4B76-9CA6-23CA641297E8}" srcOrd="1" destOrd="0" presId="urn:microsoft.com/office/officeart/2005/8/layout/list1"/>
    <dgm:cxn modelId="{9B4161FF-461E-4B66-975C-C3441D5AEA07}" type="presParOf" srcId="{D4358DBA-6BA8-4784-8176-0E7088B3E784}" destId="{12AF3970-0361-4950-8E91-093748DF6ADB}" srcOrd="2" destOrd="0" presId="urn:microsoft.com/office/officeart/2005/8/layout/list1"/>
    <dgm:cxn modelId="{940EBF3D-E6E9-40DD-9902-BD0A475A9546}" type="presParOf" srcId="{D4358DBA-6BA8-4784-8176-0E7088B3E784}" destId="{A1DF1BD0-B9CD-44C0-A34E-6AC385D1D66D}" srcOrd="3" destOrd="0" presId="urn:microsoft.com/office/officeart/2005/8/layout/list1"/>
    <dgm:cxn modelId="{C3A32A41-B414-404C-BAB0-DD740F6F2C59}" type="presParOf" srcId="{D4358DBA-6BA8-4784-8176-0E7088B3E784}" destId="{37218F9D-7536-42CB-82E8-267BEE3059C0}" srcOrd="4" destOrd="0" presId="urn:microsoft.com/office/officeart/2005/8/layout/list1"/>
    <dgm:cxn modelId="{259834FF-9FA0-4077-9DA2-9AB1A451A729}" type="presParOf" srcId="{37218F9D-7536-42CB-82E8-267BEE3059C0}" destId="{DEE24B7B-B206-452D-8BBF-10FBF4AB9E32}" srcOrd="0" destOrd="0" presId="urn:microsoft.com/office/officeart/2005/8/layout/list1"/>
    <dgm:cxn modelId="{714B538A-ACF5-4C05-9405-DA0C3D1C2130}" type="presParOf" srcId="{37218F9D-7536-42CB-82E8-267BEE3059C0}" destId="{7293F0EE-E376-4CB7-A66A-F4D2DAE03909}" srcOrd="1" destOrd="0" presId="urn:microsoft.com/office/officeart/2005/8/layout/list1"/>
    <dgm:cxn modelId="{08734FBE-EF02-44A2-AB39-87156BEEF130}" type="presParOf" srcId="{D4358DBA-6BA8-4784-8176-0E7088B3E784}" destId="{3A6F88BB-413C-42D3-A47F-FC6A5346696C}" srcOrd="5" destOrd="0" presId="urn:microsoft.com/office/officeart/2005/8/layout/list1"/>
    <dgm:cxn modelId="{7E488F81-9255-4F33-9792-97934E71062F}" type="presParOf" srcId="{D4358DBA-6BA8-4784-8176-0E7088B3E784}" destId="{8C1E500C-17FD-486F-AB42-29927E404FB7}" srcOrd="6" destOrd="0" presId="urn:microsoft.com/office/officeart/2005/8/layout/list1"/>
    <dgm:cxn modelId="{4BD34F08-BDBD-4609-B807-A18B0C224AB0}" type="presParOf" srcId="{D4358DBA-6BA8-4784-8176-0E7088B3E784}" destId="{9091FDEB-A337-401B-8387-3A24D33EB29E}" srcOrd="7" destOrd="0" presId="urn:microsoft.com/office/officeart/2005/8/layout/list1"/>
    <dgm:cxn modelId="{35354858-7FEE-4B6F-BC5D-A428FD4272E6}" type="presParOf" srcId="{D4358DBA-6BA8-4784-8176-0E7088B3E784}" destId="{9DDBAB2A-A95E-43D4-B382-6FBF144E34CE}" srcOrd="8" destOrd="0" presId="urn:microsoft.com/office/officeart/2005/8/layout/list1"/>
    <dgm:cxn modelId="{C119F032-2980-47D6-AC7E-203BB95F16C8}" type="presParOf" srcId="{9DDBAB2A-A95E-43D4-B382-6FBF144E34CE}" destId="{222577B9-B5FB-4BDC-8ACD-9C3CDBDCBE88}" srcOrd="0" destOrd="0" presId="urn:microsoft.com/office/officeart/2005/8/layout/list1"/>
    <dgm:cxn modelId="{2DFD3D64-9484-4C8F-A02C-9414EC7E3E62}" type="presParOf" srcId="{9DDBAB2A-A95E-43D4-B382-6FBF144E34CE}" destId="{B3F329DB-DBC8-464D-8DB0-047E5619BE5C}" srcOrd="1" destOrd="0" presId="urn:microsoft.com/office/officeart/2005/8/layout/list1"/>
    <dgm:cxn modelId="{7CB40AC1-E7CB-4C9A-8525-0AACA524AA8B}" type="presParOf" srcId="{D4358DBA-6BA8-4784-8176-0E7088B3E784}" destId="{C92A4915-C4F6-4C58-979D-54ECBE0CA517}" srcOrd="9" destOrd="0" presId="urn:microsoft.com/office/officeart/2005/8/layout/list1"/>
    <dgm:cxn modelId="{E5A46BDC-77E3-42F6-B983-D612FA2F0F9F}" type="presParOf" srcId="{D4358DBA-6BA8-4784-8176-0E7088B3E784}" destId="{F7EFDF4C-B9E5-4DDB-87EA-A712F71694B6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BF43C05-3BCD-4DB3-8889-8CFE8F2B2C11}" type="doc">
      <dgm:prSet loTypeId="urn:microsoft.com/office/officeart/2005/8/layout/list1" loCatId="list" qsTypeId="urn:microsoft.com/office/officeart/2005/8/quickstyle/simple1" qsCatId="simple" csTypeId="urn:microsoft.com/office/officeart/2005/8/colors/accent0_2" csCatId="mainScheme" phldr="1"/>
      <dgm:spPr/>
      <dgm:t>
        <a:bodyPr/>
        <a:lstStyle/>
        <a:p>
          <a:endParaRPr lang="it-IT"/>
        </a:p>
      </dgm:t>
    </dgm:pt>
    <dgm:pt modelId="{E7E71906-00EF-4844-99E4-F5BC4FE604AA}">
      <dgm:prSet phldrT="[Testo]" custT="1"/>
      <dgm:spPr/>
      <dgm:t>
        <a:bodyPr/>
        <a:lstStyle/>
        <a:p>
          <a:r>
            <a:rPr lang="it-IT" sz="2400" b="1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PROMOZIONI: </a:t>
          </a:r>
          <a:r>
            <a:rPr lang="it-IT" sz="2400" dirty="0"/>
            <a:t>I retailer lavorano spesso a stretto contatto con i produttori per sviluppare promozioni, offerte speciali e collaborare al lancio di nuovi prodotti.</a:t>
          </a:r>
        </a:p>
      </dgm:t>
    </dgm:pt>
    <dgm:pt modelId="{EDF631FB-C1DA-48E9-B998-3EB83A751400}" type="parTrans" cxnId="{CDEC7FD6-39B2-4B1F-A360-04059FDF125F}">
      <dgm:prSet/>
      <dgm:spPr/>
      <dgm:t>
        <a:bodyPr/>
        <a:lstStyle/>
        <a:p>
          <a:endParaRPr lang="it-IT"/>
        </a:p>
      </dgm:t>
    </dgm:pt>
    <dgm:pt modelId="{9938B6BC-4DDD-4DBB-B09C-7A13BC229DF3}" type="sibTrans" cxnId="{CDEC7FD6-39B2-4B1F-A360-04059FDF125F}">
      <dgm:prSet/>
      <dgm:spPr/>
      <dgm:t>
        <a:bodyPr/>
        <a:lstStyle/>
        <a:p>
          <a:endParaRPr lang="it-IT"/>
        </a:p>
      </dgm:t>
    </dgm:pt>
    <dgm:pt modelId="{8D3A5A49-51B0-4C96-B0D3-2EF956934B91}">
      <dgm:prSet phldrT="[Testo]" custT="1"/>
      <dgm:spPr/>
      <dgm:t>
        <a:bodyPr/>
        <a:lstStyle/>
        <a:p>
          <a:r>
            <a:rPr lang="it-IT" sz="2400" b="1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PRESENTAZIONE: </a:t>
          </a:r>
          <a:r>
            <a:rPr lang="it-IT" sz="2400" dirty="0"/>
            <a:t>I retailer sono in grado di influenzare gli acquisti, esponendo e presentando i prodotti nel punto vendita.</a:t>
          </a:r>
        </a:p>
      </dgm:t>
    </dgm:pt>
    <dgm:pt modelId="{80A4D93F-C27C-4C96-ABE6-F9299A292C6F}" type="parTrans" cxnId="{B1DB2B80-A2FC-4A4B-995F-6C2EBC0E7E6E}">
      <dgm:prSet/>
      <dgm:spPr/>
      <dgm:t>
        <a:bodyPr/>
        <a:lstStyle/>
        <a:p>
          <a:endParaRPr lang="it-IT"/>
        </a:p>
      </dgm:t>
    </dgm:pt>
    <dgm:pt modelId="{19BF014E-30C8-4EC6-A292-3FFACD4781BE}" type="sibTrans" cxnId="{B1DB2B80-A2FC-4A4B-995F-6C2EBC0E7E6E}">
      <dgm:prSet/>
      <dgm:spPr/>
      <dgm:t>
        <a:bodyPr/>
        <a:lstStyle/>
        <a:p>
          <a:endParaRPr lang="it-IT"/>
        </a:p>
      </dgm:t>
    </dgm:pt>
    <dgm:pt modelId="{063A0DDA-3295-4301-A0F2-E65A1E679A38}">
      <dgm:prSet phldrT="[Testo]" custT="1"/>
      <dgm:spPr/>
      <dgm:t>
        <a:bodyPr/>
        <a:lstStyle/>
        <a:p>
          <a:r>
            <a:rPr lang="it-IT" sz="2400" b="1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POST-VENDITA: </a:t>
          </a:r>
          <a:r>
            <a:rPr lang="it-IT" sz="2400" dirty="0"/>
            <a:t>L’assistenza ai clienti non si limita solo alla fase di vendita, ma riguarda anche la risoluzione di eventuali problemi che possono insorgere successivamente.</a:t>
          </a:r>
        </a:p>
      </dgm:t>
    </dgm:pt>
    <dgm:pt modelId="{4E1AFA4F-921D-4DB4-B117-710FF0E2822B}" type="parTrans" cxnId="{53434225-1E98-4993-93F1-A61E8F0F8E91}">
      <dgm:prSet/>
      <dgm:spPr/>
      <dgm:t>
        <a:bodyPr/>
        <a:lstStyle/>
        <a:p>
          <a:endParaRPr lang="it-IT"/>
        </a:p>
      </dgm:t>
    </dgm:pt>
    <dgm:pt modelId="{4173817C-FE7E-4C45-B6E0-F69918F64432}" type="sibTrans" cxnId="{53434225-1E98-4993-93F1-A61E8F0F8E91}">
      <dgm:prSet/>
      <dgm:spPr/>
      <dgm:t>
        <a:bodyPr/>
        <a:lstStyle/>
        <a:p>
          <a:endParaRPr lang="it-IT"/>
        </a:p>
      </dgm:t>
    </dgm:pt>
    <dgm:pt modelId="{D4358DBA-6BA8-4784-8176-0E7088B3E784}" type="pres">
      <dgm:prSet presAssocID="{5BF43C05-3BCD-4DB3-8889-8CFE8F2B2C11}" presName="linear" presStyleCnt="0">
        <dgm:presLayoutVars>
          <dgm:dir/>
          <dgm:animLvl val="lvl"/>
          <dgm:resizeHandles val="exact"/>
        </dgm:presLayoutVars>
      </dgm:prSet>
      <dgm:spPr/>
    </dgm:pt>
    <dgm:pt modelId="{2FCC8465-6576-4A26-ABAB-6271B6F01C6E}" type="pres">
      <dgm:prSet presAssocID="{8D3A5A49-51B0-4C96-B0D3-2EF956934B91}" presName="parentLin" presStyleCnt="0"/>
      <dgm:spPr/>
    </dgm:pt>
    <dgm:pt modelId="{731EC4D0-3052-4023-A33E-348AFE1297EF}" type="pres">
      <dgm:prSet presAssocID="{8D3A5A49-51B0-4C96-B0D3-2EF956934B91}" presName="parentLeftMargin" presStyleLbl="node1" presStyleIdx="0" presStyleCnt="3"/>
      <dgm:spPr/>
    </dgm:pt>
    <dgm:pt modelId="{49DFADBA-4B87-4E1A-A218-70C642904C39}" type="pres">
      <dgm:prSet presAssocID="{8D3A5A49-51B0-4C96-B0D3-2EF956934B91}" presName="parentText" presStyleLbl="node1" presStyleIdx="0" presStyleCnt="3" custScaleX="141696" custScaleY="221048" custLinFactNeighborX="5417" custLinFactNeighborY="-3285">
        <dgm:presLayoutVars>
          <dgm:chMax val="0"/>
          <dgm:bulletEnabled val="1"/>
        </dgm:presLayoutVars>
      </dgm:prSet>
      <dgm:spPr/>
    </dgm:pt>
    <dgm:pt modelId="{9F85C27E-CBA1-403E-9A68-715B9F644235}" type="pres">
      <dgm:prSet presAssocID="{8D3A5A49-51B0-4C96-B0D3-2EF956934B91}" presName="negativeSpace" presStyleCnt="0"/>
      <dgm:spPr/>
    </dgm:pt>
    <dgm:pt modelId="{72446DDE-EEBC-4E47-B007-E0D00EE82C2D}" type="pres">
      <dgm:prSet presAssocID="{8D3A5A49-51B0-4C96-B0D3-2EF956934B91}" presName="childText" presStyleLbl="conFgAcc1" presStyleIdx="0" presStyleCnt="3">
        <dgm:presLayoutVars>
          <dgm:bulletEnabled val="1"/>
        </dgm:presLayoutVars>
      </dgm:prSet>
      <dgm:spPr/>
    </dgm:pt>
    <dgm:pt modelId="{E5265060-4227-4781-98B5-CA0BBA135BBD}" type="pres">
      <dgm:prSet presAssocID="{19BF014E-30C8-4EC6-A292-3FFACD4781BE}" presName="spaceBetweenRectangles" presStyleCnt="0"/>
      <dgm:spPr/>
    </dgm:pt>
    <dgm:pt modelId="{39E0799F-BF0B-4123-9848-282CD338B9DC}" type="pres">
      <dgm:prSet presAssocID="{063A0DDA-3295-4301-A0F2-E65A1E679A38}" presName="parentLin" presStyleCnt="0"/>
      <dgm:spPr/>
    </dgm:pt>
    <dgm:pt modelId="{EDD6BCBC-D6C6-48E3-80AC-2461530ECAC4}" type="pres">
      <dgm:prSet presAssocID="{063A0DDA-3295-4301-A0F2-E65A1E679A38}" presName="parentLeftMargin" presStyleLbl="node1" presStyleIdx="0" presStyleCnt="3"/>
      <dgm:spPr/>
    </dgm:pt>
    <dgm:pt modelId="{D2B41D70-4B43-4391-BF0F-45AA49F73313}" type="pres">
      <dgm:prSet presAssocID="{063A0DDA-3295-4301-A0F2-E65A1E679A38}" presName="parentText" presStyleLbl="node1" presStyleIdx="1" presStyleCnt="3" custScaleX="142857" custScaleY="221484">
        <dgm:presLayoutVars>
          <dgm:chMax val="0"/>
          <dgm:bulletEnabled val="1"/>
        </dgm:presLayoutVars>
      </dgm:prSet>
      <dgm:spPr/>
    </dgm:pt>
    <dgm:pt modelId="{9CBD41EA-CC8A-40C4-85BA-B8C23DAC0E42}" type="pres">
      <dgm:prSet presAssocID="{063A0DDA-3295-4301-A0F2-E65A1E679A38}" presName="negativeSpace" presStyleCnt="0"/>
      <dgm:spPr/>
    </dgm:pt>
    <dgm:pt modelId="{E48DEE63-15B6-401F-BBB7-7D95F916EE5C}" type="pres">
      <dgm:prSet presAssocID="{063A0DDA-3295-4301-A0F2-E65A1E679A38}" presName="childText" presStyleLbl="conFgAcc1" presStyleIdx="1" presStyleCnt="3">
        <dgm:presLayoutVars>
          <dgm:bulletEnabled val="1"/>
        </dgm:presLayoutVars>
      </dgm:prSet>
      <dgm:spPr/>
    </dgm:pt>
    <dgm:pt modelId="{451AF703-D983-4ADF-820C-C2FEA82701AA}" type="pres">
      <dgm:prSet presAssocID="{4173817C-FE7E-4C45-B6E0-F69918F64432}" presName="spaceBetweenRectangles" presStyleCnt="0"/>
      <dgm:spPr/>
    </dgm:pt>
    <dgm:pt modelId="{5114BF6C-1632-4EE1-8ED3-2AD3045B5BD0}" type="pres">
      <dgm:prSet presAssocID="{E7E71906-00EF-4844-99E4-F5BC4FE604AA}" presName="parentLin" presStyleCnt="0"/>
      <dgm:spPr/>
    </dgm:pt>
    <dgm:pt modelId="{F5A14ADD-527B-4078-923F-8A460C2D7ACA}" type="pres">
      <dgm:prSet presAssocID="{E7E71906-00EF-4844-99E4-F5BC4FE604AA}" presName="parentLeftMargin" presStyleLbl="node1" presStyleIdx="1" presStyleCnt="3"/>
      <dgm:spPr/>
    </dgm:pt>
    <dgm:pt modelId="{C9F00C83-52EA-4659-BF05-7C781C06492C}" type="pres">
      <dgm:prSet presAssocID="{E7E71906-00EF-4844-99E4-F5BC4FE604AA}" presName="parentText" presStyleLbl="node1" presStyleIdx="2" presStyleCnt="3" custScaleX="142857" custScaleY="235861">
        <dgm:presLayoutVars>
          <dgm:chMax val="0"/>
          <dgm:bulletEnabled val="1"/>
        </dgm:presLayoutVars>
      </dgm:prSet>
      <dgm:spPr/>
    </dgm:pt>
    <dgm:pt modelId="{59D37B34-1E2B-4B40-999E-171E94DBDEFA}" type="pres">
      <dgm:prSet presAssocID="{E7E71906-00EF-4844-99E4-F5BC4FE604AA}" presName="negativeSpace" presStyleCnt="0"/>
      <dgm:spPr/>
    </dgm:pt>
    <dgm:pt modelId="{7E881084-73FB-4D77-B1F8-199869D7A135}" type="pres">
      <dgm:prSet presAssocID="{E7E71906-00EF-4844-99E4-F5BC4FE604AA}" presName="childText" presStyleLbl="conFgAcc1" presStyleIdx="2" presStyleCnt="3" custScaleY="81592">
        <dgm:presLayoutVars>
          <dgm:bulletEnabled val="1"/>
        </dgm:presLayoutVars>
      </dgm:prSet>
      <dgm:spPr/>
    </dgm:pt>
  </dgm:ptLst>
  <dgm:cxnLst>
    <dgm:cxn modelId="{7023C117-F874-4FCF-B80A-D78454392AB3}" type="presOf" srcId="{8D3A5A49-51B0-4C96-B0D3-2EF956934B91}" destId="{731EC4D0-3052-4023-A33E-348AFE1297EF}" srcOrd="0" destOrd="0" presId="urn:microsoft.com/office/officeart/2005/8/layout/list1"/>
    <dgm:cxn modelId="{E1605B1C-7979-4002-ACED-A60793A93A9E}" type="presOf" srcId="{063A0DDA-3295-4301-A0F2-E65A1E679A38}" destId="{EDD6BCBC-D6C6-48E3-80AC-2461530ECAC4}" srcOrd="0" destOrd="0" presId="urn:microsoft.com/office/officeart/2005/8/layout/list1"/>
    <dgm:cxn modelId="{53434225-1E98-4993-93F1-A61E8F0F8E91}" srcId="{5BF43C05-3BCD-4DB3-8889-8CFE8F2B2C11}" destId="{063A0DDA-3295-4301-A0F2-E65A1E679A38}" srcOrd="1" destOrd="0" parTransId="{4E1AFA4F-921D-4DB4-B117-710FF0E2822B}" sibTransId="{4173817C-FE7E-4C45-B6E0-F69918F64432}"/>
    <dgm:cxn modelId="{F8987D36-D8EC-4035-8ED1-49B24AF1BAC2}" type="presOf" srcId="{8D3A5A49-51B0-4C96-B0D3-2EF956934B91}" destId="{49DFADBA-4B87-4E1A-A218-70C642904C39}" srcOrd="1" destOrd="0" presId="urn:microsoft.com/office/officeart/2005/8/layout/list1"/>
    <dgm:cxn modelId="{67E98B69-A51A-4579-B985-1B46A19B6BD8}" type="presOf" srcId="{E7E71906-00EF-4844-99E4-F5BC4FE604AA}" destId="{F5A14ADD-527B-4078-923F-8A460C2D7ACA}" srcOrd="0" destOrd="0" presId="urn:microsoft.com/office/officeart/2005/8/layout/list1"/>
    <dgm:cxn modelId="{7B33F970-FF05-42B4-8D19-159445CE383E}" type="presOf" srcId="{063A0DDA-3295-4301-A0F2-E65A1E679A38}" destId="{D2B41D70-4B43-4391-BF0F-45AA49F73313}" srcOrd="1" destOrd="0" presId="urn:microsoft.com/office/officeart/2005/8/layout/list1"/>
    <dgm:cxn modelId="{B1DB2B80-A2FC-4A4B-995F-6C2EBC0E7E6E}" srcId="{5BF43C05-3BCD-4DB3-8889-8CFE8F2B2C11}" destId="{8D3A5A49-51B0-4C96-B0D3-2EF956934B91}" srcOrd="0" destOrd="0" parTransId="{80A4D93F-C27C-4C96-ABE6-F9299A292C6F}" sibTransId="{19BF014E-30C8-4EC6-A292-3FFACD4781BE}"/>
    <dgm:cxn modelId="{52336BCE-D654-48EF-976F-45D2F9FFA75D}" type="presOf" srcId="{E7E71906-00EF-4844-99E4-F5BC4FE604AA}" destId="{C9F00C83-52EA-4659-BF05-7C781C06492C}" srcOrd="1" destOrd="0" presId="urn:microsoft.com/office/officeart/2005/8/layout/list1"/>
    <dgm:cxn modelId="{CDEC7FD6-39B2-4B1F-A360-04059FDF125F}" srcId="{5BF43C05-3BCD-4DB3-8889-8CFE8F2B2C11}" destId="{E7E71906-00EF-4844-99E4-F5BC4FE604AA}" srcOrd="2" destOrd="0" parTransId="{EDF631FB-C1DA-48E9-B998-3EB83A751400}" sibTransId="{9938B6BC-4DDD-4DBB-B09C-7A13BC229DF3}"/>
    <dgm:cxn modelId="{C14E9BE0-0274-4CD5-B46C-AD60FC9179D3}" type="presOf" srcId="{5BF43C05-3BCD-4DB3-8889-8CFE8F2B2C11}" destId="{D4358DBA-6BA8-4784-8176-0E7088B3E784}" srcOrd="0" destOrd="0" presId="urn:microsoft.com/office/officeart/2005/8/layout/list1"/>
    <dgm:cxn modelId="{BECEE28C-121C-46D0-9A00-B41C08F90230}" type="presParOf" srcId="{D4358DBA-6BA8-4784-8176-0E7088B3E784}" destId="{2FCC8465-6576-4A26-ABAB-6271B6F01C6E}" srcOrd="0" destOrd="0" presId="urn:microsoft.com/office/officeart/2005/8/layout/list1"/>
    <dgm:cxn modelId="{1786AF05-8957-41D3-B447-20DFC7CB6B46}" type="presParOf" srcId="{2FCC8465-6576-4A26-ABAB-6271B6F01C6E}" destId="{731EC4D0-3052-4023-A33E-348AFE1297EF}" srcOrd="0" destOrd="0" presId="urn:microsoft.com/office/officeart/2005/8/layout/list1"/>
    <dgm:cxn modelId="{D5739F8A-C3F5-48B0-BDDB-429A50F3B41B}" type="presParOf" srcId="{2FCC8465-6576-4A26-ABAB-6271B6F01C6E}" destId="{49DFADBA-4B87-4E1A-A218-70C642904C39}" srcOrd="1" destOrd="0" presId="urn:microsoft.com/office/officeart/2005/8/layout/list1"/>
    <dgm:cxn modelId="{81B7EF89-071D-43B6-919E-17EC92E50282}" type="presParOf" srcId="{D4358DBA-6BA8-4784-8176-0E7088B3E784}" destId="{9F85C27E-CBA1-403E-9A68-715B9F644235}" srcOrd="1" destOrd="0" presId="urn:microsoft.com/office/officeart/2005/8/layout/list1"/>
    <dgm:cxn modelId="{F9035B9D-0AC9-4012-A159-05B4BA584A24}" type="presParOf" srcId="{D4358DBA-6BA8-4784-8176-0E7088B3E784}" destId="{72446DDE-EEBC-4E47-B007-E0D00EE82C2D}" srcOrd="2" destOrd="0" presId="urn:microsoft.com/office/officeart/2005/8/layout/list1"/>
    <dgm:cxn modelId="{8B8C5ED8-104C-43C6-97BB-CE9E66D90A2D}" type="presParOf" srcId="{D4358DBA-6BA8-4784-8176-0E7088B3E784}" destId="{E5265060-4227-4781-98B5-CA0BBA135BBD}" srcOrd="3" destOrd="0" presId="urn:microsoft.com/office/officeart/2005/8/layout/list1"/>
    <dgm:cxn modelId="{B41CBF21-94C4-4520-AD04-F6D8C1048863}" type="presParOf" srcId="{D4358DBA-6BA8-4784-8176-0E7088B3E784}" destId="{39E0799F-BF0B-4123-9848-282CD338B9DC}" srcOrd="4" destOrd="0" presId="urn:microsoft.com/office/officeart/2005/8/layout/list1"/>
    <dgm:cxn modelId="{C3647043-0369-4505-B34F-826B92916971}" type="presParOf" srcId="{39E0799F-BF0B-4123-9848-282CD338B9DC}" destId="{EDD6BCBC-D6C6-48E3-80AC-2461530ECAC4}" srcOrd="0" destOrd="0" presId="urn:microsoft.com/office/officeart/2005/8/layout/list1"/>
    <dgm:cxn modelId="{350FF996-764F-4FFB-B345-CCB41229DF16}" type="presParOf" srcId="{39E0799F-BF0B-4123-9848-282CD338B9DC}" destId="{D2B41D70-4B43-4391-BF0F-45AA49F73313}" srcOrd="1" destOrd="0" presId="urn:microsoft.com/office/officeart/2005/8/layout/list1"/>
    <dgm:cxn modelId="{02EB2D24-47F2-43D1-9CAE-AFC4A1C152DB}" type="presParOf" srcId="{D4358DBA-6BA8-4784-8176-0E7088B3E784}" destId="{9CBD41EA-CC8A-40C4-85BA-B8C23DAC0E42}" srcOrd="5" destOrd="0" presId="urn:microsoft.com/office/officeart/2005/8/layout/list1"/>
    <dgm:cxn modelId="{E7C8DFBC-35E5-4E99-B105-8C67EF62E253}" type="presParOf" srcId="{D4358DBA-6BA8-4784-8176-0E7088B3E784}" destId="{E48DEE63-15B6-401F-BBB7-7D95F916EE5C}" srcOrd="6" destOrd="0" presId="urn:microsoft.com/office/officeart/2005/8/layout/list1"/>
    <dgm:cxn modelId="{FDE1DEBE-06C3-4471-B550-534A4CD8D608}" type="presParOf" srcId="{D4358DBA-6BA8-4784-8176-0E7088B3E784}" destId="{451AF703-D983-4ADF-820C-C2FEA82701AA}" srcOrd="7" destOrd="0" presId="urn:microsoft.com/office/officeart/2005/8/layout/list1"/>
    <dgm:cxn modelId="{906852C9-8294-4836-9A64-E4022499D281}" type="presParOf" srcId="{D4358DBA-6BA8-4784-8176-0E7088B3E784}" destId="{5114BF6C-1632-4EE1-8ED3-2AD3045B5BD0}" srcOrd="8" destOrd="0" presId="urn:microsoft.com/office/officeart/2005/8/layout/list1"/>
    <dgm:cxn modelId="{E1F40A80-E838-4326-9573-B1F1F9FC5499}" type="presParOf" srcId="{5114BF6C-1632-4EE1-8ED3-2AD3045B5BD0}" destId="{F5A14ADD-527B-4078-923F-8A460C2D7ACA}" srcOrd="0" destOrd="0" presId="urn:microsoft.com/office/officeart/2005/8/layout/list1"/>
    <dgm:cxn modelId="{2C8AD08F-4115-4E74-9B59-5591E7011C45}" type="presParOf" srcId="{5114BF6C-1632-4EE1-8ED3-2AD3045B5BD0}" destId="{C9F00C83-52EA-4659-BF05-7C781C06492C}" srcOrd="1" destOrd="0" presId="urn:microsoft.com/office/officeart/2005/8/layout/list1"/>
    <dgm:cxn modelId="{BCDA17D9-84EE-4617-9643-AFE0C8376275}" type="presParOf" srcId="{D4358DBA-6BA8-4784-8176-0E7088B3E784}" destId="{59D37B34-1E2B-4B40-999E-171E94DBDEFA}" srcOrd="9" destOrd="0" presId="urn:microsoft.com/office/officeart/2005/8/layout/list1"/>
    <dgm:cxn modelId="{3E8FD62C-5357-4469-89FC-937760B649DC}" type="presParOf" srcId="{D4358DBA-6BA8-4784-8176-0E7088B3E784}" destId="{7E881084-73FB-4D77-B1F8-199869D7A135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EDF33DD3-5A6B-48CC-B577-CA97CC9B03EA}" type="doc">
      <dgm:prSet loTypeId="urn:microsoft.com/office/officeart/2005/8/layout/hProcess7" loCatId="list" qsTypeId="urn:microsoft.com/office/officeart/2005/8/quickstyle/simple1" qsCatId="simple" csTypeId="urn:microsoft.com/office/officeart/2005/8/colors/accent0_2" csCatId="mainScheme" phldr="1"/>
      <dgm:spPr/>
      <dgm:t>
        <a:bodyPr/>
        <a:lstStyle/>
        <a:p>
          <a:endParaRPr lang="it-IT"/>
        </a:p>
      </dgm:t>
    </dgm:pt>
    <dgm:pt modelId="{FA7E2CB3-98C1-4FEE-BB97-34A0437AD307}">
      <dgm:prSet phldrT="[Testo]"/>
      <dgm:spPr/>
      <dgm:t>
        <a:bodyPr/>
        <a:lstStyle/>
        <a:p>
          <a:r>
            <a:rPr lang="it-IT" dirty="0">
              <a:solidFill>
                <a:schemeClr val="accent1">
                  <a:lumMod val="40000"/>
                  <a:lumOff val="6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WHOLESALER</a:t>
          </a:r>
        </a:p>
      </dgm:t>
    </dgm:pt>
    <dgm:pt modelId="{891AF22D-4A8C-4329-8371-FD0BFE3F1AF2}" type="parTrans" cxnId="{3AFCC4B9-069C-41E8-B13D-A5FB3F73FEE8}">
      <dgm:prSet/>
      <dgm:spPr/>
      <dgm:t>
        <a:bodyPr/>
        <a:lstStyle/>
        <a:p>
          <a:endParaRPr lang="it-IT"/>
        </a:p>
      </dgm:t>
    </dgm:pt>
    <dgm:pt modelId="{22569F43-ADFE-405C-9C65-257E95755D1D}" type="sibTrans" cxnId="{3AFCC4B9-069C-41E8-B13D-A5FB3F73FEE8}">
      <dgm:prSet/>
      <dgm:spPr/>
      <dgm:t>
        <a:bodyPr/>
        <a:lstStyle/>
        <a:p>
          <a:endParaRPr lang="it-IT"/>
        </a:p>
      </dgm:t>
    </dgm:pt>
    <dgm:pt modelId="{9EC56874-8417-471A-B9A9-F820E9C01F14}">
      <dgm:prSet phldrT="[Testo]" custT="1"/>
      <dgm:spPr/>
      <dgm:t>
        <a:bodyPr/>
        <a:lstStyle/>
        <a:p>
          <a:pPr algn="ctr"/>
          <a:r>
            <a:rPr lang="it-IT" sz="3800" i="1" u="sng" dirty="0">
              <a:solidFill>
                <a:schemeClr val="tx2">
                  <a:lumMod val="60000"/>
                  <a:lumOff val="40000"/>
                </a:schemeClr>
              </a:solidFill>
            </a:rPr>
            <a:t>Intermediari grossisti   </a:t>
          </a:r>
        </a:p>
        <a:p>
          <a:pPr algn="ctr"/>
          <a:endParaRPr lang="it-IT" sz="3800" dirty="0"/>
        </a:p>
        <a:p>
          <a:pPr algn="ctr"/>
          <a:r>
            <a:rPr lang="it-IT" sz="3000" dirty="0"/>
            <a:t>I cui clienti sono rappresentati da altre organizzazioni. </a:t>
          </a:r>
        </a:p>
      </dgm:t>
    </dgm:pt>
    <dgm:pt modelId="{771B7169-827C-4E44-B1ED-1E56D0887E11}" type="parTrans" cxnId="{7EA7B9AA-3133-4E71-8943-B547D1D35D58}">
      <dgm:prSet/>
      <dgm:spPr/>
      <dgm:t>
        <a:bodyPr/>
        <a:lstStyle/>
        <a:p>
          <a:endParaRPr lang="it-IT"/>
        </a:p>
      </dgm:t>
    </dgm:pt>
    <dgm:pt modelId="{837607A5-89A2-4157-9457-9FB888F19455}" type="sibTrans" cxnId="{7EA7B9AA-3133-4E71-8943-B547D1D35D58}">
      <dgm:prSet/>
      <dgm:spPr/>
      <dgm:t>
        <a:bodyPr/>
        <a:lstStyle/>
        <a:p>
          <a:endParaRPr lang="it-IT"/>
        </a:p>
      </dgm:t>
    </dgm:pt>
    <dgm:pt modelId="{CF2C46C8-8ECC-4B58-9FF6-ED46CCFC790F}">
      <dgm:prSet phldrT="[Testo]"/>
      <dgm:spPr/>
      <dgm:t>
        <a:bodyPr/>
        <a:lstStyle/>
        <a:p>
          <a:r>
            <a:rPr lang="it-IT" dirty="0">
              <a:solidFill>
                <a:schemeClr val="accent1">
                  <a:lumMod val="40000"/>
                  <a:lumOff val="6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RETAILER</a:t>
          </a:r>
        </a:p>
      </dgm:t>
    </dgm:pt>
    <dgm:pt modelId="{0FA9B5E8-4737-4AA1-88CD-A4089CCE8002}" type="parTrans" cxnId="{8CAA0E5C-CB2A-4775-B750-FC20EB947AF7}">
      <dgm:prSet/>
      <dgm:spPr/>
      <dgm:t>
        <a:bodyPr/>
        <a:lstStyle/>
        <a:p>
          <a:endParaRPr lang="it-IT"/>
        </a:p>
      </dgm:t>
    </dgm:pt>
    <dgm:pt modelId="{2D780366-8C01-4896-8213-5BD15B729893}" type="sibTrans" cxnId="{8CAA0E5C-CB2A-4775-B750-FC20EB947AF7}">
      <dgm:prSet/>
      <dgm:spPr/>
      <dgm:t>
        <a:bodyPr/>
        <a:lstStyle/>
        <a:p>
          <a:endParaRPr lang="it-IT"/>
        </a:p>
      </dgm:t>
    </dgm:pt>
    <dgm:pt modelId="{8C147A56-1BBB-46C5-86CC-B868F6CD644D}">
      <dgm:prSet phldrT="[Testo]" custT="1"/>
      <dgm:spPr/>
      <dgm:t>
        <a:bodyPr/>
        <a:lstStyle/>
        <a:p>
          <a:pPr algn="ctr"/>
          <a:r>
            <a:rPr lang="it-IT" sz="3800" i="1" u="sng" dirty="0"/>
            <a:t>Dettaglianti </a:t>
          </a:r>
        </a:p>
        <a:p>
          <a:pPr algn="ctr"/>
          <a:endParaRPr lang="it-IT" sz="3800" dirty="0"/>
        </a:p>
        <a:p>
          <a:pPr algn="ctr"/>
          <a:endParaRPr lang="it-IT" sz="3800" dirty="0"/>
        </a:p>
        <a:p>
          <a:pPr algn="ctr"/>
          <a:r>
            <a:rPr lang="it-IT" sz="3000" dirty="0"/>
            <a:t>Rivendono beni e servizi ai consumatori finali.</a:t>
          </a:r>
        </a:p>
      </dgm:t>
    </dgm:pt>
    <dgm:pt modelId="{AC29D329-E2E3-4626-88B9-BC7BF76F450D}" type="parTrans" cxnId="{1648F6DA-7544-4F86-8F20-139494F2872F}">
      <dgm:prSet/>
      <dgm:spPr/>
      <dgm:t>
        <a:bodyPr/>
        <a:lstStyle/>
        <a:p>
          <a:endParaRPr lang="it-IT"/>
        </a:p>
      </dgm:t>
    </dgm:pt>
    <dgm:pt modelId="{DE684A55-1AB7-47B9-805F-97DCEBE0ACB3}" type="sibTrans" cxnId="{1648F6DA-7544-4F86-8F20-139494F2872F}">
      <dgm:prSet/>
      <dgm:spPr/>
      <dgm:t>
        <a:bodyPr/>
        <a:lstStyle/>
        <a:p>
          <a:endParaRPr lang="it-IT"/>
        </a:p>
      </dgm:t>
    </dgm:pt>
    <dgm:pt modelId="{681AB508-50F5-4474-8F0B-EB39FB5FE7A0}" type="pres">
      <dgm:prSet presAssocID="{EDF33DD3-5A6B-48CC-B577-CA97CC9B03EA}" presName="Name0" presStyleCnt="0">
        <dgm:presLayoutVars>
          <dgm:dir/>
          <dgm:animLvl val="lvl"/>
          <dgm:resizeHandles val="exact"/>
        </dgm:presLayoutVars>
      </dgm:prSet>
      <dgm:spPr/>
    </dgm:pt>
    <dgm:pt modelId="{1E1112B5-A209-4DC1-9F6B-C027D0DCFD8C}" type="pres">
      <dgm:prSet presAssocID="{FA7E2CB3-98C1-4FEE-BB97-34A0437AD307}" presName="compositeNode" presStyleCnt="0">
        <dgm:presLayoutVars>
          <dgm:bulletEnabled val="1"/>
        </dgm:presLayoutVars>
      </dgm:prSet>
      <dgm:spPr/>
    </dgm:pt>
    <dgm:pt modelId="{ADE493B2-E675-420B-8CE7-639EC2B55B90}" type="pres">
      <dgm:prSet presAssocID="{FA7E2CB3-98C1-4FEE-BB97-34A0437AD307}" presName="bgRect" presStyleLbl="node1" presStyleIdx="0" presStyleCnt="2"/>
      <dgm:spPr/>
    </dgm:pt>
    <dgm:pt modelId="{3E81A31E-4D96-4699-9D10-BB74C0704A08}" type="pres">
      <dgm:prSet presAssocID="{FA7E2CB3-98C1-4FEE-BB97-34A0437AD307}" presName="parentNode" presStyleLbl="node1" presStyleIdx="0" presStyleCnt="2">
        <dgm:presLayoutVars>
          <dgm:chMax val="0"/>
          <dgm:bulletEnabled val="1"/>
        </dgm:presLayoutVars>
      </dgm:prSet>
      <dgm:spPr/>
    </dgm:pt>
    <dgm:pt modelId="{C61C1AAB-ED75-414C-BA9A-5661B659FD76}" type="pres">
      <dgm:prSet presAssocID="{FA7E2CB3-98C1-4FEE-BB97-34A0437AD307}" presName="childNode" presStyleLbl="node1" presStyleIdx="0" presStyleCnt="2">
        <dgm:presLayoutVars>
          <dgm:bulletEnabled val="1"/>
        </dgm:presLayoutVars>
      </dgm:prSet>
      <dgm:spPr/>
    </dgm:pt>
    <dgm:pt modelId="{549F0A93-DF53-4AF5-8C31-B36020D4C6B6}" type="pres">
      <dgm:prSet presAssocID="{22569F43-ADFE-405C-9C65-257E95755D1D}" presName="hSp" presStyleCnt="0"/>
      <dgm:spPr/>
    </dgm:pt>
    <dgm:pt modelId="{A4B6E910-6408-4EFE-AA4C-B2DB4514B719}" type="pres">
      <dgm:prSet presAssocID="{22569F43-ADFE-405C-9C65-257E95755D1D}" presName="vProcSp" presStyleCnt="0"/>
      <dgm:spPr/>
    </dgm:pt>
    <dgm:pt modelId="{C96BD474-38FA-408E-9176-D234DD225931}" type="pres">
      <dgm:prSet presAssocID="{22569F43-ADFE-405C-9C65-257E95755D1D}" presName="vSp1" presStyleCnt="0"/>
      <dgm:spPr/>
    </dgm:pt>
    <dgm:pt modelId="{E26147BF-D1BB-4E85-B45A-584B066C3124}" type="pres">
      <dgm:prSet presAssocID="{22569F43-ADFE-405C-9C65-257E95755D1D}" presName="simulatedConn" presStyleLbl="solidFgAcc1" presStyleIdx="0" presStyleCnt="1"/>
      <dgm:spPr/>
    </dgm:pt>
    <dgm:pt modelId="{32338544-03C1-4043-AAC0-D89D71CC6B25}" type="pres">
      <dgm:prSet presAssocID="{22569F43-ADFE-405C-9C65-257E95755D1D}" presName="vSp2" presStyleCnt="0"/>
      <dgm:spPr/>
    </dgm:pt>
    <dgm:pt modelId="{28A98E85-6572-42DB-8861-D128229F423E}" type="pres">
      <dgm:prSet presAssocID="{22569F43-ADFE-405C-9C65-257E95755D1D}" presName="sibTrans" presStyleCnt="0"/>
      <dgm:spPr/>
    </dgm:pt>
    <dgm:pt modelId="{1842A50D-B2E2-4B09-AADE-531881157774}" type="pres">
      <dgm:prSet presAssocID="{CF2C46C8-8ECC-4B58-9FF6-ED46CCFC790F}" presName="compositeNode" presStyleCnt="0">
        <dgm:presLayoutVars>
          <dgm:bulletEnabled val="1"/>
        </dgm:presLayoutVars>
      </dgm:prSet>
      <dgm:spPr/>
    </dgm:pt>
    <dgm:pt modelId="{1606611B-29B8-47A8-9310-05E2485FAC83}" type="pres">
      <dgm:prSet presAssocID="{CF2C46C8-8ECC-4B58-9FF6-ED46CCFC790F}" presName="bgRect" presStyleLbl="node1" presStyleIdx="1" presStyleCnt="2"/>
      <dgm:spPr/>
    </dgm:pt>
    <dgm:pt modelId="{38834A09-76CC-48D0-A0F7-98CDD3AFFF62}" type="pres">
      <dgm:prSet presAssocID="{CF2C46C8-8ECC-4B58-9FF6-ED46CCFC790F}" presName="parentNode" presStyleLbl="node1" presStyleIdx="1" presStyleCnt="2">
        <dgm:presLayoutVars>
          <dgm:chMax val="0"/>
          <dgm:bulletEnabled val="1"/>
        </dgm:presLayoutVars>
      </dgm:prSet>
      <dgm:spPr/>
    </dgm:pt>
    <dgm:pt modelId="{B85788A8-175F-477C-AC99-6F0300BC3453}" type="pres">
      <dgm:prSet presAssocID="{CF2C46C8-8ECC-4B58-9FF6-ED46CCFC790F}" presName="childNode" presStyleLbl="node1" presStyleIdx="1" presStyleCnt="2">
        <dgm:presLayoutVars>
          <dgm:bulletEnabled val="1"/>
        </dgm:presLayoutVars>
      </dgm:prSet>
      <dgm:spPr/>
    </dgm:pt>
  </dgm:ptLst>
  <dgm:cxnLst>
    <dgm:cxn modelId="{17A33911-3DF7-42DE-8592-37E394F0334C}" type="presOf" srcId="{CF2C46C8-8ECC-4B58-9FF6-ED46CCFC790F}" destId="{1606611B-29B8-47A8-9310-05E2485FAC83}" srcOrd="0" destOrd="0" presId="urn:microsoft.com/office/officeart/2005/8/layout/hProcess7"/>
    <dgm:cxn modelId="{44CF6A37-8B06-4B43-84F8-4259EAE8E93E}" type="presOf" srcId="{EDF33DD3-5A6B-48CC-B577-CA97CC9B03EA}" destId="{681AB508-50F5-4474-8F0B-EB39FB5FE7A0}" srcOrd="0" destOrd="0" presId="urn:microsoft.com/office/officeart/2005/8/layout/hProcess7"/>
    <dgm:cxn modelId="{170A623F-DDE1-4A99-AAD3-7BEE6C14FEDA}" type="presOf" srcId="{FA7E2CB3-98C1-4FEE-BB97-34A0437AD307}" destId="{3E81A31E-4D96-4699-9D10-BB74C0704A08}" srcOrd="1" destOrd="0" presId="urn:microsoft.com/office/officeart/2005/8/layout/hProcess7"/>
    <dgm:cxn modelId="{8CAA0E5C-CB2A-4775-B750-FC20EB947AF7}" srcId="{EDF33DD3-5A6B-48CC-B577-CA97CC9B03EA}" destId="{CF2C46C8-8ECC-4B58-9FF6-ED46CCFC790F}" srcOrd="1" destOrd="0" parTransId="{0FA9B5E8-4737-4AA1-88CD-A4089CCE8002}" sibTransId="{2D780366-8C01-4896-8213-5BD15B729893}"/>
    <dgm:cxn modelId="{26931AA9-2D6D-4B0D-938E-EC4ED4007FC5}" type="presOf" srcId="{8C147A56-1BBB-46C5-86CC-B868F6CD644D}" destId="{B85788A8-175F-477C-AC99-6F0300BC3453}" srcOrd="0" destOrd="0" presId="urn:microsoft.com/office/officeart/2005/8/layout/hProcess7"/>
    <dgm:cxn modelId="{7EA7B9AA-3133-4E71-8943-B547D1D35D58}" srcId="{FA7E2CB3-98C1-4FEE-BB97-34A0437AD307}" destId="{9EC56874-8417-471A-B9A9-F820E9C01F14}" srcOrd="0" destOrd="0" parTransId="{771B7169-827C-4E44-B1ED-1E56D0887E11}" sibTransId="{837607A5-89A2-4157-9457-9FB888F19455}"/>
    <dgm:cxn modelId="{3AFCC4B9-069C-41E8-B13D-A5FB3F73FEE8}" srcId="{EDF33DD3-5A6B-48CC-B577-CA97CC9B03EA}" destId="{FA7E2CB3-98C1-4FEE-BB97-34A0437AD307}" srcOrd="0" destOrd="0" parTransId="{891AF22D-4A8C-4329-8371-FD0BFE3F1AF2}" sibTransId="{22569F43-ADFE-405C-9C65-257E95755D1D}"/>
    <dgm:cxn modelId="{630A6ED3-483C-40D9-B12C-E30DAB770D21}" type="presOf" srcId="{FA7E2CB3-98C1-4FEE-BB97-34A0437AD307}" destId="{ADE493B2-E675-420B-8CE7-639EC2B55B90}" srcOrd="0" destOrd="0" presId="urn:microsoft.com/office/officeart/2005/8/layout/hProcess7"/>
    <dgm:cxn modelId="{099B33D9-E418-4D61-8725-5900F6DDC1FB}" type="presOf" srcId="{CF2C46C8-8ECC-4B58-9FF6-ED46CCFC790F}" destId="{38834A09-76CC-48D0-A0F7-98CDD3AFFF62}" srcOrd="1" destOrd="0" presId="urn:microsoft.com/office/officeart/2005/8/layout/hProcess7"/>
    <dgm:cxn modelId="{1648F6DA-7544-4F86-8F20-139494F2872F}" srcId="{CF2C46C8-8ECC-4B58-9FF6-ED46CCFC790F}" destId="{8C147A56-1BBB-46C5-86CC-B868F6CD644D}" srcOrd="0" destOrd="0" parTransId="{AC29D329-E2E3-4626-88B9-BC7BF76F450D}" sibTransId="{DE684A55-1AB7-47B9-805F-97DCEBE0ACB3}"/>
    <dgm:cxn modelId="{97F22EFD-3224-4835-B4EC-C4388CD1EF92}" type="presOf" srcId="{9EC56874-8417-471A-B9A9-F820E9C01F14}" destId="{C61C1AAB-ED75-414C-BA9A-5661B659FD76}" srcOrd="0" destOrd="0" presId="urn:microsoft.com/office/officeart/2005/8/layout/hProcess7"/>
    <dgm:cxn modelId="{05FAFAD9-3899-45EE-9BD9-AAE8A9636D2A}" type="presParOf" srcId="{681AB508-50F5-4474-8F0B-EB39FB5FE7A0}" destId="{1E1112B5-A209-4DC1-9F6B-C027D0DCFD8C}" srcOrd="0" destOrd="0" presId="urn:microsoft.com/office/officeart/2005/8/layout/hProcess7"/>
    <dgm:cxn modelId="{063CE411-23F8-4A5E-83E8-79D189D5F832}" type="presParOf" srcId="{1E1112B5-A209-4DC1-9F6B-C027D0DCFD8C}" destId="{ADE493B2-E675-420B-8CE7-639EC2B55B90}" srcOrd="0" destOrd="0" presId="urn:microsoft.com/office/officeart/2005/8/layout/hProcess7"/>
    <dgm:cxn modelId="{462EAF2C-1B4B-4DC8-90BD-AFFBB6A5C91F}" type="presParOf" srcId="{1E1112B5-A209-4DC1-9F6B-C027D0DCFD8C}" destId="{3E81A31E-4D96-4699-9D10-BB74C0704A08}" srcOrd="1" destOrd="0" presId="urn:microsoft.com/office/officeart/2005/8/layout/hProcess7"/>
    <dgm:cxn modelId="{8487C9C0-373D-4224-A954-6FA24C023F7F}" type="presParOf" srcId="{1E1112B5-A209-4DC1-9F6B-C027D0DCFD8C}" destId="{C61C1AAB-ED75-414C-BA9A-5661B659FD76}" srcOrd="2" destOrd="0" presId="urn:microsoft.com/office/officeart/2005/8/layout/hProcess7"/>
    <dgm:cxn modelId="{8A0E0A52-BEF6-47E9-A5CC-D8BA9087E587}" type="presParOf" srcId="{681AB508-50F5-4474-8F0B-EB39FB5FE7A0}" destId="{549F0A93-DF53-4AF5-8C31-B36020D4C6B6}" srcOrd="1" destOrd="0" presId="urn:microsoft.com/office/officeart/2005/8/layout/hProcess7"/>
    <dgm:cxn modelId="{C9DA913B-5A9B-4E4D-B5F4-E2EAC7AEBAFC}" type="presParOf" srcId="{681AB508-50F5-4474-8F0B-EB39FB5FE7A0}" destId="{A4B6E910-6408-4EFE-AA4C-B2DB4514B719}" srcOrd="2" destOrd="0" presId="urn:microsoft.com/office/officeart/2005/8/layout/hProcess7"/>
    <dgm:cxn modelId="{B8C49B2C-C598-4783-B3B7-6A4C33B992FD}" type="presParOf" srcId="{A4B6E910-6408-4EFE-AA4C-B2DB4514B719}" destId="{C96BD474-38FA-408E-9176-D234DD225931}" srcOrd="0" destOrd="0" presId="urn:microsoft.com/office/officeart/2005/8/layout/hProcess7"/>
    <dgm:cxn modelId="{C39EAB08-A386-4A51-B604-6D1C55FCB012}" type="presParOf" srcId="{A4B6E910-6408-4EFE-AA4C-B2DB4514B719}" destId="{E26147BF-D1BB-4E85-B45A-584B066C3124}" srcOrd="1" destOrd="0" presId="urn:microsoft.com/office/officeart/2005/8/layout/hProcess7"/>
    <dgm:cxn modelId="{4039078F-5BF0-407D-8348-73E509232C52}" type="presParOf" srcId="{A4B6E910-6408-4EFE-AA4C-B2DB4514B719}" destId="{32338544-03C1-4043-AAC0-D89D71CC6B25}" srcOrd="2" destOrd="0" presId="urn:microsoft.com/office/officeart/2005/8/layout/hProcess7"/>
    <dgm:cxn modelId="{419AE599-4DED-46CC-89C5-B10D36028212}" type="presParOf" srcId="{681AB508-50F5-4474-8F0B-EB39FB5FE7A0}" destId="{28A98E85-6572-42DB-8861-D128229F423E}" srcOrd="3" destOrd="0" presId="urn:microsoft.com/office/officeart/2005/8/layout/hProcess7"/>
    <dgm:cxn modelId="{A4B6C46F-2BC3-49DE-9A04-2C21C78AA29F}" type="presParOf" srcId="{681AB508-50F5-4474-8F0B-EB39FB5FE7A0}" destId="{1842A50D-B2E2-4B09-AADE-531881157774}" srcOrd="4" destOrd="0" presId="urn:microsoft.com/office/officeart/2005/8/layout/hProcess7"/>
    <dgm:cxn modelId="{F72A1916-20C4-49B2-944E-1E31975AA022}" type="presParOf" srcId="{1842A50D-B2E2-4B09-AADE-531881157774}" destId="{1606611B-29B8-47A8-9310-05E2485FAC83}" srcOrd="0" destOrd="0" presId="urn:microsoft.com/office/officeart/2005/8/layout/hProcess7"/>
    <dgm:cxn modelId="{F5334177-354D-4320-BDE3-F4FA586C1F52}" type="presParOf" srcId="{1842A50D-B2E2-4B09-AADE-531881157774}" destId="{38834A09-76CC-48D0-A0F7-98CDD3AFFF62}" srcOrd="1" destOrd="0" presId="urn:microsoft.com/office/officeart/2005/8/layout/hProcess7"/>
    <dgm:cxn modelId="{A5368E5C-E131-4620-8CCC-4421922CCEE2}" type="presParOf" srcId="{1842A50D-B2E2-4B09-AADE-531881157774}" destId="{B85788A8-175F-477C-AC99-6F0300BC3453}" srcOrd="2" destOrd="0" presId="urn:microsoft.com/office/officeart/2005/8/layout/hProcess7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B8E97AA9-23C6-4DA4-921F-3B5C0BD7D446}" type="doc">
      <dgm:prSet loTypeId="urn:microsoft.com/office/officeart/2005/8/layout/arrow3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it-IT"/>
        </a:p>
      </dgm:t>
    </dgm:pt>
    <dgm:pt modelId="{ACE3AC8E-D99B-4307-AF63-B6EF64392258}">
      <dgm:prSet phldrT="[Testo]" custT="1"/>
      <dgm:spPr/>
      <dgm:t>
        <a:bodyPr/>
        <a:lstStyle/>
        <a:p>
          <a:r>
            <a:rPr lang="it-IT" sz="2800" i="1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CANALE CLASSICO DEI PUNTI VENDITA</a:t>
          </a:r>
        </a:p>
        <a:p>
          <a:r>
            <a:rPr lang="it-IT" sz="2800" dirty="0">
              <a:solidFill>
                <a:schemeClr val="tx2"/>
              </a:solidFill>
            </a:rPr>
            <a:t>- in sede fissa (negozi o store)</a:t>
          </a:r>
        </a:p>
        <a:p>
          <a:r>
            <a:rPr lang="it-IT" sz="2800" dirty="0">
              <a:solidFill>
                <a:schemeClr val="tx2"/>
              </a:solidFill>
            </a:rPr>
            <a:t>- al di fuori del negozio</a:t>
          </a:r>
        </a:p>
      </dgm:t>
    </dgm:pt>
    <dgm:pt modelId="{15D6AE6F-4C03-47C3-A3FC-C0E8DBC027F9}" type="parTrans" cxnId="{1043AF46-7E57-4253-B9BE-C89A86A0E95A}">
      <dgm:prSet/>
      <dgm:spPr/>
      <dgm:t>
        <a:bodyPr/>
        <a:lstStyle/>
        <a:p>
          <a:endParaRPr lang="it-IT"/>
        </a:p>
      </dgm:t>
    </dgm:pt>
    <dgm:pt modelId="{3EA2A381-5D3D-4C70-99E5-8A8B8700D948}" type="sibTrans" cxnId="{1043AF46-7E57-4253-B9BE-C89A86A0E95A}">
      <dgm:prSet/>
      <dgm:spPr/>
      <dgm:t>
        <a:bodyPr/>
        <a:lstStyle/>
        <a:p>
          <a:endParaRPr lang="it-IT"/>
        </a:p>
      </dgm:t>
    </dgm:pt>
    <dgm:pt modelId="{E5312B8D-BACD-499A-A8A7-EF6801907A81}">
      <dgm:prSet phldrT="[Testo]" custT="1"/>
      <dgm:spPr/>
      <dgm:t>
        <a:bodyPr/>
        <a:lstStyle/>
        <a:p>
          <a:r>
            <a:rPr lang="it-IT" sz="2800" i="1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CANALE ONLINE</a:t>
          </a:r>
        </a:p>
        <a:p>
          <a:r>
            <a:rPr lang="it-IT" sz="2800" i="1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</a:t>
          </a:r>
          <a:r>
            <a:rPr lang="it-IT" sz="2800" dirty="0">
              <a:solidFill>
                <a:schemeClr val="tx2"/>
              </a:solidFill>
            </a:rPr>
            <a:t>dedicato </a:t>
          </a:r>
        </a:p>
        <a:p>
          <a:r>
            <a:rPr lang="it-IT" sz="2800" dirty="0">
              <a:solidFill>
                <a:schemeClr val="tx2"/>
              </a:solidFill>
            </a:rPr>
            <a:t>all’e-commerce</a:t>
          </a:r>
        </a:p>
      </dgm:t>
    </dgm:pt>
    <dgm:pt modelId="{7EF5FBAE-19B8-4002-97B9-11655DF4BDC0}" type="parTrans" cxnId="{6374868B-8ED9-48AB-AEEE-856DB889C79B}">
      <dgm:prSet/>
      <dgm:spPr/>
      <dgm:t>
        <a:bodyPr/>
        <a:lstStyle/>
        <a:p>
          <a:endParaRPr lang="it-IT"/>
        </a:p>
      </dgm:t>
    </dgm:pt>
    <dgm:pt modelId="{9683DD88-277A-4DF6-AEB3-8E9DC5582DF6}" type="sibTrans" cxnId="{6374868B-8ED9-48AB-AEEE-856DB889C79B}">
      <dgm:prSet/>
      <dgm:spPr/>
      <dgm:t>
        <a:bodyPr/>
        <a:lstStyle/>
        <a:p>
          <a:endParaRPr lang="it-IT"/>
        </a:p>
      </dgm:t>
    </dgm:pt>
    <dgm:pt modelId="{AA4BBECB-1A9E-464D-935B-A19385AE5F03}" type="pres">
      <dgm:prSet presAssocID="{B8E97AA9-23C6-4DA4-921F-3B5C0BD7D446}" presName="compositeShape" presStyleCnt="0">
        <dgm:presLayoutVars>
          <dgm:chMax val="2"/>
          <dgm:dir/>
          <dgm:resizeHandles val="exact"/>
        </dgm:presLayoutVars>
      </dgm:prSet>
      <dgm:spPr/>
    </dgm:pt>
    <dgm:pt modelId="{CD81C0FE-7F6E-4A76-939D-F97AF074AD97}" type="pres">
      <dgm:prSet presAssocID="{B8E97AA9-23C6-4DA4-921F-3B5C0BD7D446}" presName="divider" presStyleLbl="fgShp" presStyleIdx="0" presStyleCnt="1"/>
      <dgm:spPr/>
    </dgm:pt>
    <dgm:pt modelId="{C399CE63-2BF1-47E7-B607-761B3FE3DED8}" type="pres">
      <dgm:prSet presAssocID="{ACE3AC8E-D99B-4307-AF63-B6EF64392258}" presName="downArrow" presStyleLbl="node1" presStyleIdx="0" presStyleCnt="2"/>
      <dgm:spPr/>
    </dgm:pt>
    <dgm:pt modelId="{E02901B8-C344-4190-B622-6DB2D2D50A9E}" type="pres">
      <dgm:prSet presAssocID="{ACE3AC8E-D99B-4307-AF63-B6EF64392258}" presName="downArrowText" presStyleLbl="revTx" presStyleIdx="0" presStyleCnt="2" custScaleX="147155">
        <dgm:presLayoutVars>
          <dgm:bulletEnabled val="1"/>
        </dgm:presLayoutVars>
      </dgm:prSet>
      <dgm:spPr/>
    </dgm:pt>
    <dgm:pt modelId="{E7FCA441-8890-4AA1-8A7D-1C4E922B862E}" type="pres">
      <dgm:prSet presAssocID="{E5312B8D-BACD-499A-A8A7-EF6801907A81}" presName="upArrow" presStyleLbl="node1" presStyleIdx="1" presStyleCnt="2"/>
      <dgm:spPr/>
    </dgm:pt>
    <dgm:pt modelId="{BBDDD7F8-85A2-4DFD-8834-46A5DA6EB4C9}" type="pres">
      <dgm:prSet presAssocID="{E5312B8D-BACD-499A-A8A7-EF6801907A81}" presName="upArrowText" presStyleLbl="revTx" presStyleIdx="1" presStyleCnt="2" custScaleX="128069">
        <dgm:presLayoutVars>
          <dgm:bulletEnabled val="1"/>
        </dgm:presLayoutVars>
      </dgm:prSet>
      <dgm:spPr/>
    </dgm:pt>
  </dgm:ptLst>
  <dgm:cxnLst>
    <dgm:cxn modelId="{CD876717-5226-4072-B8D0-B336D14DBF62}" type="presOf" srcId="{E5312B8D-BACD-499A-A8A7-EF6801907A81}" destId="{BBDDD7F8-85A2-4DFD-8834-46A5DA6EB4C9}" srcOrd="0" destOrd="0" presId="urn:microsoft.com/office/officeart/2005/8/layout/arrow3"/>
    <dgm:cxn modelId="{1043AF46-7E57-4253-B9BE-C89A86A0E95A}" srcId="{B8E97AA9-23C6-4DA4-921F-3B5C0BD7D446}" destId="{ACE3AC8E-D99B-4307-AF63-B6EF64392258}" srcOrd="0" destOrd="0" parTransId="{15D6AE6F-4C03-47C3-A3FC-C0E8DBC027F9}" sibTransId="{3EA2A381-5D3D-4C70-99E5-8A8B8700D948}"/>
    <dgm:cxn modelId="{169EF786-2CAF-49DE-A120-3E2EDE3232C2}" type="presOf" srcId="{ACE3AC8E-D99B-4307-AF63-B6EF64392258}" destId="{E02901B8-C344-4190-B622-6DB2D2D50A9E}" srcOrd="0" destOrd="0" presId="urn:microsoft.com/office/officeart/2005/8/layout/arrow3"/>
    <dgm:cxn modelId="{6374868B-8ED9-48AB-AEEE-856DB889C79B}" srcId="{B8E97AA9-23C6-4DA4-921F-3B5C0BD7D446}" destId="{E5312B8D-BACD-499A-A8A7-EF6801907A81}" srcOrd="1" destOrd="0" parTransId="{7EF5FBAE-19B8-4002-97B9-11655DF4BDC0}" sibTransId="{9683DD88-277A-4DF6-AEB3-8E9DC5582DF6}"/>
    <dgm:cxn modelId="{8E8D3ADE-55FC-4C26-8037-E2AAE123A8DD}" type="presOf" srcId="{B8E97AA9-23C6-4DA4-921F-3B5C0BD7D446}" destId="{AA4BBECB-1A9E-464D-935B-A19385AE5F03}" srcOrd="0" destOrd="0" presId="urn:microsoft.com/office/officeart/2005/8/layout/arrow3"/>
    <dgm:cxn modelId="{D8535966-C207-4D8C-B395-367BBA2C5C84}" type="presParOf" srcId="{AA4BBECB-1A9E-464D-935B-A19385AE5F03}" destId="{CD81C0FE-7F6E-4A76-939D-F97AF074AD97}" srcOrd="0" destOrd="0" presId="urn:microsoft.com/office/officeart/2005/8/layout/arrow3"/>
    <dgm:cxn modelId="{130DCEFF-B885-4CFB-88B7-7DB8D3B296FA}" type="presParOf" srcId="{AA4BBECB-1A9E-464D-935B-A19385AE5F03}" destId="{C399CE63-2BF1-47E7-B607-761B3FE3DED8}" srcOrd="1" destOrd="0" presId="urn:microsoft.com/office/officeart/2005/8/layout/arrow3"/>
    <dgm:cxn modelId="{8759EB0E-4EC6-4493-B9D0-9122C19D44C4}" type="presParOf" srcId="{AA4BBECB-1A9E-464D-935B-A19385AE5F03}" destId="{E02901B8-C344-4190-B622-6DB2D2D50A9E}" srcOrd="2" destOrd="0" presId="urn:microsoft.com/office/officeart/2005/8/layout/arrow3"/>
    <dgm:cxn modelId="{718A7D50-2F77-46C4-B839-B8069B3F3FDD}" type="presParOf" srcId="{AA4BBECB-1A9E-464D-935B-A19385AE5F03}" destId="{E7FCA441-8890-4AA1-8A7D-1C4E922B862E}" srcOrd="3" destOrd="0" presId="urn:microsoft.com/office/officeart/2005/8/layout/arrow3"/>
    <dgm:cxn modelId="{1217E094-346A-4A6C-9AEC-191D66E5E5CE}" type="presParOf" srcId="{AA4BBECB-1A9E-464D-935B-A19385AE5F03}" destId="{BBDDD7F8-85A2-4DFD-8834-46A5DA6EB4C9}" srcOrd="4" destOrd="0" presId="urn:microsoft.com/office/officeart/2005/8/layout/arrow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8C747719-A72B-446A-B9B2-346E78D9B584}" type="doc">
      <dgm:prSet loTypeId="urn:microsoft.com/office/officeart/2009/layout/CircleArrowProcess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it-IT"/>
        </a:p>
      </dgm:t>
    </dgm:pt>
    <dgm:pt modelId="{697EAAA2-34F7-4C68-95F1-E8F14B376169}">
      <dgm:prSet phldrT="[Testo]" custT="1"/>
      <dgm:spPr/>
      <dgm:t>
        <a:bodyPr/>
        <a:lstStyle/>
        <a:p>
          <a:r>
            <a:rPr lang="it-IT" sz="2500" dirty="0">
              <a:solidFill>
                <a:schemeClr val="tx2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FASE INIZIALE: </a:t>
          </a:r>
        </a:p>
        <a:p>
          <a:r>
            <a:rPr lang="it-IT" sz="2000" dirty="0">
              <a:solidFill>
                <a:schemeClr val="tx2"/>
              </a:solidFill>
            </a:rPr>
            <a:t>un retailer fa il suo ingresso in uno specifico ambito commerciale, dove compete attraverso una combinazione di bassi livelli di prezzi e di servizio</a:t>
          </a:r>
        </a:p>
      </dgm:t>
    </dgm:pt>
    <dgm:pt modelId="{DCD47B89-F895-49BE-BFEF-8A3177E01F4B}" type="parTrans" cxnId="{CF62D385-6ED1-4DCA-AAD4-0C4497DC57C7}">
      <dgm:prSet/>
      <dgm:spPr/>
      <dgm:t>
        <a:bodyPr/>
        <a:lstStyle/>
        <a:p>
          <a:endParaRPr lang="it-IT"/>
        </a:p>
      </dgm:t>
    </dgm:pt>
    <dgm:pt modelId="{823F2F26-8156-481E-86FD-892AD992142C}" type="sibTrans" cxnId="{CF62D385-6ED1-4DCA-AAD4-0C4497DC57C7}">
      <dgm:prSet/>
      <dgm:spPr/>
      <dgm:t>
        <a:bodyPr/>
        <a:lstStyle/>
        <a:p>
          <a:endParaRPr lang="it-IT"/>
        </a:p>
      </dgm:t>
    </dgm:pt>
    <dgm:pt modelId="{B7A7A9F7-4531-4042-9BA2-F81C79B8071E}">
      <dgm:prSet phldrT="[Testo]" custT="1"/>
      <dgm:spPr/>
      <dgm:t>
        <a:bodyPr/>
        <a:lstStyle/>
        <a:p>
          <a:r>
            <a:rPr lang="it-IT" sz="2500" kern="1200" dirty="0">
              <a:solidFill>
                <a:srgbClr val="1F497D">
                  <a:lumMod val="60000"/>
                  <a:lumOff val="40000"/>
                </a:srgb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w Cen MT" panose="020B0602020104020603"/>
              <a:ea typeface="+mn-ea"/>
              <a:cs typeface="+mn-cs"/>
            </a:rPr>
            <a:t>FASE SUCCESSIVA- TRADING-UP</a:t>
          </a:r>
        </a:p>
        <a:p>
          <a:r>
            <a:rPr lang="it-IT" sz="2000" kern="1200" dirty="0">
              <a:solidFill>
                <a:srgbClr val="1F497D"/>
              </a:solidFill>
              <a:latin typeface="Tw Cen MT" panose="020B0602020104020603"/>
              <a:ea typeface="+mn-ea"/>
              <a:cs typeface="+mn-cs"/>
            </a:rPr>
            <a:t>Il retailer si espande migliorando la qualità e la varietà dell’offerta commerciale e per questo aumenta i prezzi e i livelli di servizio </a:t>
          </a:r>
        </a:p>
      </dgm:t>
    </dgm:pt>
    <dgm:pt modelId="{93BF43C3-B36F-4AEE-BDDD-D610DD4CE78A}" type="parTrans" cxnId="{E04A8DB1-4F1B-47D2-955D-4D7443EF30C7}">
      <dgm:prSet/>
      <dgm:spPr/>
      <dgm:t>
        <a:bodyPr/>
        <a:lstStyle/>
        <a:p>
          <a:endParaRPr lang="it-IT"/>
        </a:p>
      </dgm:t>
    </dgm:pt>
    <dgm:pt modelId="{1951E0D3-A641-4252-B2A2-4F39B5577D0A}" type="sibTrans" cxnId="{E04A8DB1-4F1B-47D2-955D-4D7443EF30C7}">
      <dgm:prSet/>
      <dgm:spPr/>
      <dgm:t>
        <a:bodyPr/>
        <a:lstStyle/>
        <a:p>
          <a:endParaRPr lang="it-IT"/>
        </a:p>
      </dgm:t>
    </dgm:pt>
    <dgm:pt modelId="{1F16D785-97E0-41AB-A04C-1B260E9AB56A}">
      <dgm:prSet phldrT="[Testo]" custT="1"/>
      <dgm:spPr/>
      <dgm:t>
        <a:bodyPr/>
        <a:lstStyle/>
        <a:p>
          <a:endParaRPr lang="it-IT" sz="2100" kern="1200" dirty="0">
            <a:solidFill>
              <a:srgbClr val="1F497D">
                <a:lumMod val="60000"/>
                <a:lumOff val="40000"/>
              </a:srgbClr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w Cen MT" panose="020B0602020104020603"/>
            <a:ea typeface="+mn-ea"/>
            <a:cs typeface="+mn-cs"/>
          </a:endParaRPr>
        </a:p>
        <a:p>
          <a:endParaRPr lang="it-IT" sz="2100" kern="1200" dirty="0">
            <a:solidFill>
              <a:srgbClr val="1F497D">
                <a:lumMod val="60000"/>
                <a:lumOff val="40000"/>
              </a:srgbClr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w Cen MT" panose="020B0602020104020603"/>
            <a:ea typeface="+mn-ea"/>
            <a:cs typeface="+mn-cs"/>
          </a:endParaRPr>
        </a:p>
        <a:p>
          <a:r>
            <a:rPr lang="it-IT" sz="2500" kern="1200" dirty="0">
              <a:solidFill>
                <a:srgbClr val="1F497D">
                  <a:lumMod val="60000"/>
                  <a:lumOff val="40000"/>
                </a:srgb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w Cen MT" panose="020B0602020104020603"/>
              <a:ea typeface="+mn-ea"/>
              <a:cs typeface="+mn-cs"/>
            </a:rPr>
            <a:t>TERZA ED ULTIMA FASE</a:t>
          </a:r>
        </a:p>
        <a:p>
          <a:r>
            <a:rPr lang="it-IT" sz="2000" kern="1200" dirty="0">
              <a:solidFill>
                <a:srgbClr val="1F497D"/>
              </a:solidFill>
              <a:latin typeface="Tw Cen MT" panose="020B0602020104020603"/>
              <a:ea typeface="+mn-ea"/>
              <a:cs typeface="+mn-cs"/>
            </a:rPr>
            <a:t>Il retailer si concentra sulla fornitura di una serie di servizi aggiuntivi che però appesantiscono i costi, rendendolo vulnerabile a nuovi concorrenti che entrano sul mercato replicando la formula iniziale low-cost</a:t>
          </a:r>
        </a:p>
        <a:p>
          <a:endParaRPr lang="it-IT" sz="2100" kern="1200" dirty="0">
            <a:solidFill>
              <a:srgbClr val="1F497D">
                <a:lumMod val="60000"/>
                <a:lumOff val="40000"/>
              </a:srgbClr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w Cen MT" panose="020B0602020104020603"/>
            <a:ea typeface="+mn-ea"/>
            <a:cs typeface="+mn-cs"/>
          </a:endParaRPr>
        </a:p>
      </dgm:t>
    </dgm:pt>
    <dgm:pt modelId="{62002FC5-C3F4-4951-B5A8-5865A819B8E7}" type="parTrans" cxnId="{B749E3F6-14B5-4C67-97E3-BCECF9BA355D}">
      <dgm:prSet/>
      <dgm:spPr/>
      <dgm:t>
        <a:bodyPr/>
        <a:lstStyle/>
        <a:p>
          <a:endParaRPr lang="it-IT"/>
        </a:p>
      </dgm:t>
    </dgm:pt>
    <dgm:pt modelId="{B8FE0AD1-5EAD-4208-97C3-CCABCC514CBA}" type="sibTrans" cxnId="{B749E3F6-14B5-4C67-97E3-BCECF9BA355D}">
      <dgm:prSet/>
      <dgm:spPr/>
      <dgm:t>
        <a:bodyPr/>
        <a:lstStyle/>
        <a:p>
          <a:endParaRPr lang="it-IT"/>
        </a:p>
      </dgm:t>
    </dgm:pt>
    <dgm:pt modelId="{7E422AD3-1F08-42EC-AEE5-740EE75E25F5}" type="pres">
      <dgm:prSet presAssocID="{8C747719-A72B-446A-B9B2-346E78D9B584}" presName="Name0" presStyleCnt="0">
        <dgm:presLayoutVars>
          <dgm:chMax val="7"/>
          <dgm:chPref val="7"/>
          <dgm:dir/>
          <dgm:animLvl val="lvl"/>
        </dgm:presLayoutVars>
      </dgm:prSet>
      <dgm:spPr/>
    </dgm:pt>
    <dgm:pt modelId="{4F93E526-590D-41C5-8EA8-AC5B963C90B7}" type="pres">
      <dgm:prSet presAssocID="{697EAAA2-34F7-4C68-95F1-E8F14B376169}" presName="Accent1" presStyleCnt="0"/>
      <dgm:spPr/>
    </dgm:pt>
    <dgm:pt modelId="{FF811A1E-2A58-4903-865F-4E782906FF30}" type="pres">
      <dgm:prSet presAssocID="{697EAAA2-34F7-4C68-95F1-E8F14B376169}" presName="Accent" presStyleLbl="node1" presStyleIdx="0" presStyleCnt="3" custScaleX="219489" custLinFactNeighborX="-44467" custLinFactNeighborY="-12177"/>
      <dgm:spPr/>
    </dgm:pt>
    <dgm:pt modelId="{96A0AEF9-BA33-44DE-853C-F4885B518BB5}" type="pres">
      <dgm:prSet presAssocID="{697EAAA2-34F7-4C68-95F1-E8F14B376169}" presName="Parent1" presStyleLbl="revTx" presStyleIdx="0" presStyleCnt="3" custScaleX="273392" custScaleY="206910" custLinFactNeighborX="-81943" custLinFactNeighborY="-65314">
        <dgm:presLayoutVars>
          <dgm:chMax val="1"/>
          <dgm:chPref val="1"/>
          <dgm:bulletEnabled val="1"/>
        </dgm:presLayoutVars>
      </dgm:prSet>
      <dgm:spPr/>
    </dgm:pt>
    <dgm:pt modelId="{B4161866-B84D-49C1-89FF-30D995B3A1B8}" type="pres">
      <dgm:prSet presAssocID="{B7A7A9F7-4531-4042-9BA2-F81C79B8071E}" presName="Accent2" presStyleCnt="0"/>
      <dgm:spPr/>
    </dgm:pt>
    <dgm:pt modelId="{653F0695-B6BF-4B5E-B3BB-4DB0C8D5EE05}" type="pres">
      <dgm:prSet presAssocID="{B7A7A9F7-4531-4042-9BA2-F81C79B8071E}" presName="Accent" presStyleLbl="node1" presStyleIdx="1" presStyleCnt="3" custScaleX="201648" custLinFactNeighborX="-53716" custLinFactNeighborY="5654"/>
      <dgm:spPr/>
    </dgm:pt>
    <dgm:pt modelId="{96B4E238-F598-466C-A9BB-C91F2B6C20DE}" type="pres">
      <dgm:prSet presAssocID="{B7A7A9F7-4531-4042-9BA2-F81C79B8071E}" presName="Parent2" presStyleLbl="revTx" presStyleIdx="1" presStyleCnt="3" custScaleX="374233" custScaleY="192244" custLinFactNeighborX="-49294" custLinFactNeighborY="-5122">
        <dgm:presLayoutVars>
          <dgm:chMax val="1"/>
          <dgm:chPref val="1"/>
          <dgm:bulletEnabled val="1"/>
        </dgm:presLayoutVars>
      </dgm:prSet>
      <dgm:spPr/>
    </dgm:pt>
    <dgm:pt modelId="{119A0AA7-29BC-4DDF-89CA-085D5639BFE2}" type="pres">
      <dgm:prSet presAssocID="{1F16D785-97E0-41AB-A04C-1B260E9AB56A}" presName="Accent3" presStyleCnt="0"/>
      <dgm:spPr/>
    </dgm:pt>
    <dgm:pt modelId="{D86BACCC-F0E7-4F93-A3F9-16EADDEC1CB1}" type="pres">
      <dgm:prSet presAssocID="{1F16D785-97E0-41AB-A04C-1B260E9AB56A}" presName="Accent" presStyleLbl="node1" presStyleIdx="2" presStyleCnt="3" custScaleX="315746" custScaleY="90590" custLinFactNeighborX="-35091" custLinFactNeighborY="9362"/>
      <dgm:spPr/>
    </dgm:pt>
    <dgm:pt modelId="{1AC2F6DE-FAFF-4BB6-B6C0-93FA1324C835}" type="pres">
      <dgm:prSet presAssocID="{1F16D785-97E0-41AB-A04C-1B260E9AB56A}" presName="Parent3" presStyleLbl="revTx" presStyleIdx="2" presStyleCnt="3" custScaleX="404155" custScaleY="273174" custLinFactNeighborX="-36490" custLinFactNeighborY="53734">
        <dgm:presLayoutVars>
          <dgm:chMax val="1"/>
          <dgm:chPref val="1"/>
          <dgm:bulletEnabled val="1"/>
        </dgm:presLayoutVars>
      </dgm:prSet>
      <dgm:spPr/>
    </dgm:pt>
  </dgm:ptLst>
  <dgm:cxnLst>
    <dgm:cxn modelId="{11A0810A-F15A-40F9-9CE7-DDFE5B35586F}" type="presOf" srcId="{8C747719-A72B-446A-B9B2-346E78D9B584}" destId="{7E422AD3-1F08-42EC-AEE5-740EE75E25F5}" srcOrd="0" destOrd="0" presId="urn:microsoft.com/office/officeart/2009/layout/CircleArrowProcess"/>
    <dgm:cxn modelId="{2E6A252E-0BB4-4335-A03C-F2BE1ACA7D66}" type="presOf" srcId="{1F16D785-97E0-41AB-A04C-1B260E9AB56A}" destId="{1AC2F6DE-FAFF-4BB6-B6C0-93FA1324C835}" srcOrd="0" destOrd="0" presId="urn:microsoft.com/office/officeart/2009/layout/CircleArrowProcess"/>
    <dgm:cxn modelId="{DCA37150-DD7F-4CB4-AA41-BBA9AA7526CD}" type="presOf" srcId="{697EAAA2-34F7-4C68-95F1-E8F14B376169}" destId="{96A0AEF9-BA33-44DE-853C-F4885B518BB5}" srcOrd="0" destOrd="0" presId="urn:microsoft.com/office/officeart/2009/layout/CircleArrowProcess"/>
    <dgm:cxn modelId="{CF62D385-6ED1-4DCA-AAD4-0C4497DC57C7}" srcId="{8C747719-A72B-446A-B9B2-346E78D9B584}" destId="{697EAAA2-34F7-4C68-95F1-E8F14B376169}" srcOrd="0" destOrd="0" parTransId="{DCD47B89-F895-49BE-BFEF-8A3177E01F4B}" sibTransId="{823F2F26-8156-481E-86FD-892AD992142C}"/>
    <dgm:cxn modelId="{E04A8DB1-4F1B-47D2-955D-4D7443EF30C7}" srcId="{8C747719-A72B-446A-B9B2-346E78D9B584}" destId="{B7A7A9F7-4531-4042-9BA2-F81C79B8071E}" srcOrd="1" destOrd="0" parTransId="{93BF43C3-B36F-4AEE-BDDD-D610DD4CE78A}" sibTransId="{1951E0D3-A641-4252-B2A2-4F39B5577D0A}"/>
    <dgm:cxn modelId="{863DCAEC-5D69-4F3A-98D4-E1146526A1B1}" type="presOf" srcId="{B7A7A9F7-4531-4042-9BA2-F81C79B8071E}" destId="{96B4E238-F598-466C-A9BB-C91F2B6C20DE}" srcOrd="0" destOrd="0" presId="urn:microsoft.com/office/officeart/2009/layout/CircleArrowProcess"/>
    <dgm:cxn modelId="{B749E3F6-14B5-4C67-97E3-BCECF9BA355D}" srcId="{8C747719-A72B-446A-B9B2-346E78D9B584}" destId="{1F16D785-97E0-41AB-A04C-1B260E9AB56A}" srcOrd="2" destOrd="0" parTransId="{62002FC5-C3F4-4951-B5A8-5865A819B8E7}" sibTransId="{B8FE0AD1-5EAD-4208-97C3-CCABCC514CBA}"/>
    <dgm:cxn modelId="{EEBDEF02-C800-411F-AEC6-33917F8A2D3C}" type="presParOf" srcId="{7E422AD3-1F08-42EC-AEE5-740EE75E25F5}" destId="{4F93E526-590D-41C5-8EA8-AC5B963C90B7}" srcOrd="0" destOrd="0" presId="urn:microsoft.com/office/officeart/2009/layout/CircleArrowProcess"/>
    <dgm:cxn modelId="{DF3ACA3D-F296-4461-999E-0E114AE298F3}" type="presParOf" srcId="{4F93E526-590D-41C5-8EA8-AC5B963C90B7}" destId="{FF811A1E-2A58-4903-865F-4E782906FF30}" srcOrd="0" destOrd="0" presId="urn:microsoft.com/office/officeart/2009/layout/CircleArrowProcess"/>
    <dgm:cxn modelId="{E45DC676-BDCB-4FF6-B9DF-6B0530226804}" type="presParOf" srcId="{7E422AD3-1F08-42EC-AEE5-740EE75E25F5}" destId="{96A0AEF9-BA33-44DE-853C-F4885B518BB5}" srcOrd="1" destOrd="0" presId="urn:microsoft.com/office/officeart/2009/layout/CircleArrowProcess"/>
    <dgm:cxn modelId="{AFE0C856-4F92-40B2-834E-E8C06F150386}" type="presParOf" srcId="{7E422AD3-1F08-42EC-AEE5-740EE75E25F5}" destId="{B4161866-B84D-49C1-89FF-30D995B3A1B8}" srcOrd="2" destOrd="0" presId="urn:microsoft.com/office/officeart/2009/layout/CircleArrowProcess"/>
    <dgm:cxn modelId="{D0C84B59-0702-4FF9-9955-8B08ACAE21B3}" type="presParOf" srcId="{B4161866-B84D-49C1-89FF-30D995B3A1B8}" destId="{653F0695-B6BF-4B5E-B3BB-4DB0C8D5EE05}" srcOrd="0" destOrd="0" presId="urn:microsoft.com/office/officeart/2009/layout/CircleArrowProcess"/>
    <dgm:cxn modelId="{D2709DA4-3B74-4D58-A206-D144213258DF}" type="presParOf" srcId="{7E422AD3-1F08-42EC-AEE5-740EE75E25F5}" destId="{96B4E238-F598-466C-A9BB-C91F2B6C20DE}" srcOrd="3" destOrd="0" presId="urn:microsoft.com/office/officeart/2009/layout/CircleArrowProcess"/>
    <dgm:cxn modelId="{722F567D-3A1E-4D42-9607-D31F468B4D99}" type="presParOf" srcId="{7E422AD3-1F08-42EC-AEE5-740EE75E25F5}" destId="{119A0AA7-29BC-4DDF-89CA-085D5639BFE2}" srcOrd="4" destOrd="0" presId="urn:microsoft.com/office/officeart/2009/layout/CircleArrowProcess"/>
    <dgm:cxn modelId="{2D441DD7-0EA6-4CDB-886A-103BA6C50257}" type="presParOf" srcId="{119A0AA7-29BC-4DDF-89CA-085D5639BFE2}" destId="{D86BACCC-F0E7-4F93-A3F9-16EADDEC1CB1}" srcOrd="0" destOrd="0" presId="urn:microsoft.com/office/officeart/2009/layout/CircleArrowProcess"/>
    <dgm:cxn modelId="{72ABF373-A700-480D-BA3C-416501ADDE46}" type="presParOf" srcId="{7E422AD3-1F08-42EC-AEE5-740EE75E25F5}" destId="{1AC2F6DE-FAFF-4BB6-B6C0-93FA1324C835}" srcOrd="5" destOrd="0" presId="urn:microsoft.com/office/officeart/2009/layout/CircleArrowProcess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2AF3970-0361-4950-8E91-093748DF6ADB}">
      <dsp:nvSpPr>
        <dsp:cNvPr id="0" name=""/>
        <dsp:cNvSpPr/>
      </dsp:nvSpPr>
      <dsp:spPr>
        <a:xfrm>
          <a:off x="0" y="1169920"/>
          <a:ext cx="9147793" cy="680400"/>
        </a:xfrm>
        <a:prstGeom prst="rect">
          <a:avLst/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EFD8346-FA2B-4739-9922-83F34E82B257}">
      <dsp:nvSpPr>
        <dsp:cNvPr id="0" name=""/>
        <dsp:cNvSpPr/>
      </dsp:nvSpPr>
      <dsp:spPr>
        <a:xfrm>
          <a:off x="435502" y="23952"/>
          <a:ext cx="8710048" cy="1544488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2035" tIns="0" rIns="242035" bIns="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400" b="1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CONSEGNA: </a:t>
          </a:r>
          <a:r>
            <a:rPr lang="it-IT" sz="2400" kern="1200" dirty="0"/>
            <a:t>Le attività di </a:t>
          </a:r>
          <a:r>
            <a:rPr lang="it-IT" sz="2400" kern="1200" dirty="0" err="1"/>
            <a:t>retailing</a:t>
          </a:r>
          <a:r>
            <a:rPr lang="it-IT" sz="2400" kern="1200" dirty="0"/>
            <a:t> consentono ai produttori di raggiungere gli acquirenti su vasta scala geografica, riducendo le distanze tra produzione e consumo.</a:t>
          </a:r>
        </a:p>
      </dsp:txBody>
      <dsp:txXfrm>
        <a:off x="510898" y="99348"/>
        <a:ext cx="8559256" cy="1393696"/>
      </dsp:txXfrm>
    </dsp:sp>
    <dsp:sp modelId="{8C1E500C-17FD-486F-AB42-29927E404FB7}">
      <dsp:nvSpPr>
        <dsp:cNvPr id="0" name=""/>
        <dsp:cNvSpPr/>
      </dsp:nvSpPr>
      <dsp:spPr>
        <a:xfrm>
          <a:off x="0" y="3143587"/>
          <a:ext cx="9147793" cy="680400"/>
        </a:xfrm>
        <a:prstGeom prst="rect">
          <a:avLst/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293F0EE-E376-4CB7-A66A-F4D2DAE03909}">
      <dsp:nvSpPr>
        <dsp:cNvPr id="0" name=""/>
        <dsp:cNvSpPr/>
      </dsp:nvSpPr>
      <dsp:spPr>
        <a:xfrm>
          <a:off x="442649" y="1996120"/>
          <a:ext cx="8701897" cy="1545986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2035" tIns="0" rIns="242035" bIns="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400" b="1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ACCESSIBILITA’:  </a:t>
          </a:r>
          <a:r>
            <a:rPr lang="it-IT" sz="2400" kern="1200" dirty="0"/>
            <a:t>I retailer sviluppano la presenza dei beni dell’industria sul mercato attraverso canali fisici e/o digitali permettendo agli acquirenti di conoscerli, valutarli e selezionarli.</a:t>
          </a:r>
        </a:p>
      </dsp:txBody>
      <dsp:txXfrm>
        <a:off x="518118" y="2071589"/>
        <a:ext cx="8550959" cy="1395048"/>
      </dsp:txXfrm>
    </dsp:sp>
    <dsp:sp modelId="{F7EFDF4C-B9E5-4DDB-87EA-A712F71694B6}">
      <dsp:nvSpPr>
        <dsp:cNvPr id="0" name=""/>
        <dsp:cNvSpPr/>
      </dsp:nvSpPr>
      <dsp:spPr>
        <a:xfrm>
          <a:off x="0" y="5050637"/>
          <a:ext cx="9147793" cy="804668"/>
        </a:xfrm>
        <a:prstGeom prst="rect">
          <a:avLst/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3F329DB-DBC8-464D-8DB0-047E5619BE5C}">
      <dsp:nvSpPr>
        <dsp:cNvPr id="0" name=""/>
        <dsp:cNvSpPr/>
      </dsp:nvSpPr>
      <dsp:spPr>
        <a:xfrm>
          <a:off x="435502" y="3969787"/>
          <a:ext cx="8710048" cy="147937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2035" tIns="0" rIns="242035" bIns="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400" b="1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CONSULENZA:  </a:t>
          </a:r>
          <a:r>
            <a:rPr lang="it-IT" sz="2400" kern="1200" dirty="0"/>
            <a:t>Mediante personale addetto alla vendita, i retailer forniscono informazioni dirette sulle caratteristiche dei prodotti.</a:t>
          </a:r>
        </a:p>
      </dsp:txBody>
      <dsp:txXfrm>
        <a:off x="507719" y="4042004"/>
        <a:ext cx="8565614" cy="133493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2446DDE-EEBC-4E47-B007-E0D00EE82C2D}">
      <dsp:nvSpPr>
        <dsp:cNvPr id="0" name=""/>
        <dsp:cNvSpPr/>
      </dsp:nvSpPr>
      <dsp:spPr>
        <a:xfrm>
          <a:off x="0" y="1248563"/>
          <a:ext cx="8586439" cy="579600"/>
        </a:xfrm>
        <a:prstGeom prst="rect">
          <a:avLst/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9DFADBA-4B87-4E1A-A218-70C642904C39}">
      <dsp:nvSpPr>
        <dsp:cNvPr id="0" name=""/>
        <dsp:cNvSpPr/>
      </dsp:nvSpPr>
      <dsp:spPr>
        <a:xfrm>
          <a:off x="419106" y="64912"/>
          <a:ext cx="8167332" cy="1500827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7183" tIns="0" rIns="227183" bIns="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400" b="1" kern="1200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PRESENTAZIONE: </a:t>
          </a:r>
          <a:r>
            <a:rPr lang="it-IT" sz="2400" kern="1200" dirty="0"/>
            <a:t>I retailer sono in grado di influenzare gli acquisti, esponendo e presentando i prodotti nel punto vendita.</a:t>
          </a:r>
        </a:p>
      </dsp:txBody>
      <dsp:txXfrm>
        <a:off x="492370" y="138176"/>
        <a:ext cx="8020804" cy="1354299"/>
      </dsp:txXfrm>
    </dsp:sp>
    <dsp:sp modelId="{E48DEE63-15B6-401F-BBB7-7D95F916EE5C}">
      <dsp:nvSpPr>
        <dsp:cNvPr id="0" name=""/>
        <dsp:cNvSpPr/>
      </dsp:nvSpPr>
      <dsp:spPr>
        <a:xfrm>
          <a:off x="0" y="3116671"/>
          <a:ext cx="8586439" cy="579600"/>
        </a:xfrm>
        <a:prstGeom prst="rect">
          <a:avLst/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2B41D70-4B43-4391-BF0F-45AA49F73313}">
      <dsp:nvSpPr>
        <dsp:cNvPr id="0" name=""/>
        <dsp:cNvSpPr/>
      </dsp:nvSpPr>
      <dsp:spPr>
        <a:xfrm>
          <a:off x="408778" y="1952363"/>
          <a:ext cx="8175556" cy="1503787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7183" tIns="0" rIns="227183" bIns="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400" b="1" kern="1200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POST-VENDITA: </a:t>
          </a:r>
          <a:r>
            <a:rPr lang="it-IT" sz="2400" kern="1200" dirty="0"/>
            <a:t>L’assistenza ai clienti non si limita solo alla fase di vendita, ma riguarda anche la risoluzione di eventuali problemi che possono insorgere successivamente.</a:t>
          </a:r>
        </a:p>
      </dsp:txBody>
      <dsp:txXfrm>
        <a:off x="482187" y="2025772"/>
        <a:ext cx="8028738" cy="1356969"/>
      </dsp:txXfrm>
    </dsp:sp>
    <dsp:sp modelId="{7E881084-73FB-4D77-B1F8-199869D7A135}">
      <dsp:nvSpPr>
        <dsp:cNvPr id="0" name=""/>
        <dsp:cNvSpPr/>
      </dsp:nvSpPr>
      <dsp:spPr>
        <a:xfrm>
          <a:off x="0" y="5082393"/>
          <a:ext cx="8586439" cy="472907"/>
        </a:xfrm>
        <a:prstGeom prst="rect">
          <a:avLst/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9F00C83-52EA-4659-BF05-7C781C06492C}">
      <dsp:nvSpPr>
        <dsp:cNvPr id="0" name=""/>
        <dsp:cNvSpPr/>
      </dsp:nvSpPr>
      <dsp:spPr>
        <a:xfrm>
          <a:off x="408778" y="3820471"/>
          <a:ext cx="8175556" cy="1601401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7183" tIns="0" rIns="227183" bIns="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400" b="1" kern="1200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PROMOZIONI: </a:t>
          </a:r>
          <a:r>
            <a:rPr lang="it-IT" sz="2400" kern="1200" dirty="0"/>
            <a:t>I retailer lavorano spesso a stretto contatto con i produttori per sviluppare promozioni, offerte speciali e collaborare al lancio di nuovi prodotti.</a:t>
          </a:r>
        </a:p>
      </dsp:txBody>
      <dsp:txXfrm>
        <a:off x="486952" y="3898645"/>
        <a:ext cx="8019208" cy="1445053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DE493B2-E675-420B-8CE7-639EC2B55B90}">
      <dsp:nvSpPr>
        <dsp:cNvPr id="0" name=""/>
        <dsp:cNvSpPr/>
      </dsp:nvSpPr>
      <dsp:spPr>
        <a:xfrm>
          <a:off x="1567" y="0"/>
          <a:ext cx="3992562" cy="4067795"/>
        </a:xfrm>
        <a:prstGeom prst="roundRect">
          <a:avLst>
            <a:gd name="adj" fmla="val 5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147447" rIns="191135" bIns="0" numCol="1" spcCol="1270" anchor="t" anchorCtr="0">
          <a:noAutofit/>
        </a:bodyPr>
        <a:lstStyle/>
        <a:p>
          <a:pPr marL="0" lvl="0" indent="0" algn="r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4300" kern="1200" dirty="0">
              <a:solidFill>
                <a:schemeClr val="accent1">
                  <a:lumMod val="40000"/>
                  <a:lumOff val="6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WHOLESALER</a:t>
          </a:r>
        </a:p>
      </dsp:txBody>
      <dsp:txXfrm rot="16200000">
        <a:off x="-1266972" y="1268539"/>
        <a:ext cx="3335591" cy="798512"/>
      </dsp:txXfrm>
    </dsp:sp>
    <dsp:sp modelId="{C61C1AAB-ED75-414C-BA9A-5661B659FD76}">
      <dsp:nvSpPr>
        <dsp:cNvPr id="0" name=""/>
        <dsp:cNvSpPr/>
      </dsp:nvSpPr>
      <dsp:spPr>
        <a:xfrm>
          <a:off x="800080" y="0"/>
          <a:ext cx="2974459" cy="4067795"/>
        </a:xfrm>
        <a:prstGeom prst="rect">
          <a:avLst/>
        </a:prstGeom>
        <a:noFill/>
        <a:ln w="15875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130302" rIns="0" bIns="0" numCol="1" spcCol="1270" anchor="t" anchorCtr="0">
          <a:noAutofit/>
        </a:bodyPr>
        <a:lstStyle/>
        <a:p>
          <a:pPr marL="0" lvl="0" indent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3800" i="1" u="sng" kern="1200" dirty="0">
              <a:solidFill>
                <a:schemeClr val="tx2">
                  <a:lumMod val="60000"/>
                  <a:lumOff val="40000"/>
                </a:schemeClr>
              </a:solidFill>
            </a:rPr>
            <a:t>Intermediari grossisti   </a:t>
          </a:r>
        </a:p>
        <a:p>
          <a:pPr marL="0" lvl="0" indent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t-IT" sz="3800" kern="1200" dirty="0"/>
        </a:p>
        <a:p>
          <a:pPr marL="0" lvl="0" indent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3000" kern="1200" dirty="0"/>
            <a:t>I cui clienti sono rappresentati da altre organizzazioni. </a:t>
          </a:r>
        </a:p>
      </dsp:txBody>
      <dsp:txXfrm>
        <a:off x="800080" y="0"/>
        <a:ext cx="2974459" cy="4067795"/>
      </dsp:txXfrm>
    </dsp:sp>
    <dsp:sp modelId="{1606611B-29B8-47A8-9310-05E2485FAC83}">
      <dsp:nvSpPr>
        <dsp:cNvPr id="0" name=""/>
        <dsp:cNvSpPr/>
      </dsp:nvSpPr>
      <dsp:spPr>
        <a:xfrm>
          <a:off x="4133869" y="0"/>
          <a:ext cx="3992562" cy="4067795"/>
        </a:xfrm>
        <a:prstGeom prst="roundRect">
          <a:avLst>
            <a:gd name="adj" fmla="val 5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147447" rIns="191135" bIns="0" numCol="1" spcCol="1270" anchor="t" anchorCtr="0">
          <a:noAutofit/>
        </a:bodyPr>
        <a:lstStyle/>
        <a:p>
          <a:pPr marL="0" lvl="0" indent="0" algn="r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4300" kern="1200" dirty="0">
              <a:solidFill>
                <a:schemeClr val="accent1">
                  <a:lumMod val="40000"/>
                  <a:lumOff val="6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RETAILER</a:t>
          </a:r>
        </a:p>
      </dsp:txBody>
      <dsp:txXfrm rot="16200000">
        <a:off x="2865330" y="1268539"/>
        <a:ext cx="3335591" cy="798512"/>
      </dsp:txXfrm>
    </dsp:sp>
    <dsp:sp modelId="{E26147BF-D1BB-4E85-B45A-584B066C3124}">
      <dsp:nvSpPr>
        <dsp:cNvPr id="0" name=""/>
        <dsp:cNvSpPr/>
      </dsp:nvSpPr>
      <dsp:spPr>
        <a:xfrm rot="5400000">
          <a:off x="3854985" y="3187104"/>
          <a:ext cx="597693" cy="598884"/>
        </a:xfrm>
        <a:prstGeom prst="flowChartExtra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85788A8-175F-477C-AC99-6F0300BC3453}">
      <dsp:nvSpPr>
        <dsp:cNvPr id="0" name=""/>
        <dsp:cNvSpPr/>
      </dsp:nvSpPr>
      <dsp:spPr>
        <a:xfrm>
          <a:off x="4932382" y="0"/>
          <a:ext cx="2974459" cy="4067795"/>
        </a:xfrm>
        <a:prstGeom prst="rect">
          <a:avLst/>
        </a:prstGeom>
        <a:noFill/>
        <a:ln w="15875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130302" rIns="0" bIns="0" numCol="1" spcCol="1270" anchor="t" anchorCtr="0">
          <a:noAutofit/>
        </a:bodyPr>
        <a:lstStyle/>
        <a:p>
          <a:pPr marL="0" lvl="0" indent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3800" i="1" u="sng" kern="1200" dirty="0"/>
            <a:t>Dettaglianti </a:t>
          </a:r>
        </a:p>
        <a:p>
          <a:pPr marL="0" lvl="0" indent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t-IT" sz="3800" kern="1200" dirty="0"/>
        </a:p>
        <a:p>
          <a:pPr marL="0" lvl="0" indent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t-IT" sz="3800" kern="1200" dirty="0"/>
        </a:p>
        <a:p>
          <a:pPr marL="0" lvl="0" indent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3000" kern="1200" dirty="0"/>
            <a:t>Rivendono beni e servizi ai consumatori finali.</a:t>
          </a:r>
        </a:p>
      </dsp:txBody>
      <dsp:txXfrm>
        <a:off x="4932382" y="0"/>
        <a:ext cx="2974459" cy="4067795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D81C0FE-7F6E-4A76-939D-F97AF074AD97}">
      <dsp:nvSpPr>
        <dsp:cNvPr id="0" name=""/>
        <dsp:cNvSpPr/>
      </dsp:nvSpPr>
      <dsp:spPr>
        <a:xfrm rot="21300000">
          <a:off x="98396" y="1856454"/>
          <a:ext cx="10660392" cy="932663"/>
        </a:xfrm>
        <a:prstGeom prst="mathMinus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399CE63-2BF1-47E7-B607-761B3FE3DED8}">
      <dsp:nvSpPr>
        <dsp:cNvPr id="0" name=""/>
        <dsp:cNvSpPr/>
      </dsp:nvSpPr>
      <dsp:spPr>
        <a:xfrm>
          <a:off x="1302862" y="232278"/>
          <a:ext cx="3257155" cy="1858228"/>
        </a:xfrm>
        <a:prstGeom prst="downArrow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02901B8-C344-4190-B622-6DB2D2D50A9E}">
      <dsp:nvSpPr>
        <dsp:cNvPr id="0" name=""/>
        <dsp:cNvSpPr/>
      </dsp:nvSpPr>
      <dsp:spPr>
        <a:xfrm>
          <a:off x="4935155" y="0"/>
          <a:ext cx="5112605" cy="195114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800" i="1" kern="1200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CANALE CLASSICO DEI PUNTI VENDITA</a:t>
          </a:r>
        </a:p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800" kern="1200" dirty="0">
              <a:solidFill>
                <a:schemeClr val="tx2"/>
              </a:solidFill>
            </a:rPr>
            <a:t>- in sede fissa (negozi o store)</a:t>
          </a:r>
        </a:p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800" kern="1200" dirty="0">
              <a:solidFill>
                <a:schemeClr val="tx2"/>
              </a:solidFill>
            </a:rPr>
            <a:t>- al di fuori del negozio</a:t>
          </a:r>
        </a:p>
      </dsp:txBody>
      <dsp:txXfrm>
        <a:off x="4935155" y="0"/>
        <a:ext cx="5112605" cy="1951140"/>
      </dsp:txXfrm>
    </dsp:sp>
    <dsp:sp modelId="{E7FCA441-8890-4AA1-8A7D-1C4E922B862E}">
      <dsp:nvSpPr>
        <dsp:cNvPr id="0" name=""/>
        <dsp:cNvSpPr/>
      </dsp:nvSpPr>
      <dsp:spPr>
        <a:xfrm>
          <a:off x="6297167" y="2555064"/>
          <a:ext cx="3257155" cy="1858228"/>
        </a:xfrm>
        <a:prstGeom prst="upArrow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BDDD7F8-85A2-4DFD-8834-46A5DA6EB4C9}">
      <dsp:nvSpPr>
        <dsp:cNvPr id="0" name=""/>
        <dsp:cNvSpPr/>
      </dsp:nvSpPr>
      <dsp:spPr>
        <a:xfrm>
          <a:off x="1140977" y="2694431"/>
          <a:ext cx="4449500" cy="195114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800" i="1" kern="1200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CANALE ONLINE</a:t>
          </a:r>
        </a:p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800" i="1" kern="1200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</a:t>
          </a:r>
          <a:r>
            <a:rPr lang="it-IT" sz="2800" kern="1200" dirty="0">
              <a:solidFill>
                <a:schemeClr val="tx2"/>
              </a:solidFill>
            </a:rPr>
            <a:t>dedicato </a:t>
          </a:r>
        </a:p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800" kern="1200" dirty="0">
              <a:solidFill>
                <a:schemeClr val="tx2"/>
              </a:solidFill>
            </a:rPr>
            <a:t>all’e-commerce</a:t>
          </a:r>
        </a:p>
      </dsp:txBody>
      <dsp:txXfrm>
        <a:off x="1140977" y="2694431"/>
        <a:ext cx="4449500" cy="1951140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F811A1E-2A58-4903-865F-4E782906FF30}">
      <dsp:nvSpPr>
        <dsp:cNvPr id="0" name=""/>
        <dsp:cNvSpPr/>
      </dsp:nvSpPr>
      <dsp:spPr>
        <a:xfrm>
          <a:off x="1566435" y="-300089"/>
          <a:ext cx="6484899" cy="2954993"/>
        </a:xfrm>
        <a:prstGeom prst="circularArrow">
          <a:avLst>
            <a:gd name="adj1" fmla="val 10980"/>
            <a:gd name="adj2" fmla="val 1142322"/>
            <a:gd name="adj3" fmla="val 4500000"/>
            <a:gd name="adj4" fmla="val 10800000"/>
            <a:gd name="adj5" fmla="val 125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6A0AEF9-BA33-44DE-853C-F4885B518BB5}">
      <dsp:nvSpPr>
        <dsp:cNvPr id="0" name=""/>
        <dsp:cNvSpPr/>
      </dsp:nvSpPr>
      <dsp:spPr>
        <a:xfrm>
          <a:off x="2529775" y="151850"/>
          <a:ext cx="4488504" cy="16981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875" tIns="15875" rIns="15875" bIns="15875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500" kern="1200" dirty="0">
              <a:solidFill>
                <a:schemeClr val="tx2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FASE INIZIALE: </a:t>
          </a:r>
        </a:p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000" kern="1200" dirty="0">
              <a:solidFill>
                <a:schemeClr val="tx2"/>
              </a:solidFill>
            </a:rPr>
            <a:t>un retailer fa il suo ingresso in uno specifico ambito commerciale, dove compete attraverso una combinazione di bassi livelli di prezzi e di servizio</a:t>
          </a:r>
        </a:p>
      </dsp:txBody>
      <dsp:txXfrm>
        <a:off x="2529775" y="151850"/>
        <a:ext cx="4488504" cy="1698100"/>
      </dsp:txXfrm>
    </dsp:sp>
    <dsp:sp modelId="{653F0695-B6BF-4B5E-B3BB-4DB0C8D5EE05}">
      <dsp:nvSpPr>
        <dsp:cNvPr id="0" name=""/>
        <dsp:cNvSpPr/>
      </dsp:nvSpPr>
      <dsp:spPr>
        <a:xfrm>
          <a:off x="736115" y="1924678"/>
          <a:ext cx="5957779" cy="2954993"/>
        </a:xfrm>
        <a:prstGeom prst="leftCircularArrow">
          <a:avLst>
            <a:gd name="adj1" fmla="val 10980"/>
            <a:gd name="adj2" fmla="val 1142322"/>
            <a:gd name="adj3" fmla="val 6300000"/>
            <a:gd name="adj4" fmla="val 18900000"/>
            <a:gd name="adj5" fmla="val 125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6B4E238-F598-466C-A9BB-C91F2B6C20DE}">
      <dsp:nvSpPr>
        <dsp:cNvPr id="0" name=""/>
        <dsp:cNvSpPr/>
      </dsp:nvSpPr>
      <dsp:spPr>
        <a:xfrm>
          <a:off x="1420720" y="2413709"/>
          <a:ext cx="6144095" cy="157773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875" tIns="15875" rIns="15875" bIns="15875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500" kern="1200" dirty="0">
              <a:solidFill>
                <a:srgbClr val="1F497D">
                  <a:lumMod val="60000"/>
                  <a:lumOff val="40000"/>
                </a:srgb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w Cen MT" panose="020B0602020104020603"/>
              <a:ea typeface="+mn-ea"/>
              <a:cs typeface="+mn-cs"/>
            </a:rPr>
            <a:t>FASE SUCCESSIVA- TRADING-UP</a:t>
          </a:r>
        </a:p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000" kern="1200" dirty="0">
              <a:solidFill>
                <a:srgbClr val="1F497D"/>
              </a:solidFill>
              <a:latin typeface="Tw Cen MT" panose="020B0602020104020603"/>
              <a:ea typeface="+mn-ea"/>
              <a:cs typeface="+mn-cs"/>
            </a:rPr>
            <a:t>Il retailer si espande migliorando la qualità e la varietà dell’offerta commerciale e per questo aumenta i prezzi e i livelli di servizio </a:t>
          </a:r>
        </a:p>
      </dsp:txBody>
      <dsp:txXfrm>
        <a:off x="1420720" y="2413709"/>
        <a:ext cx="6144095" cy="1577737"/>
      </dsp:txXfrm>
    </dsp:sp>
    <dsp:sp modelId="{D86BACCC-F0E7-4F93-A3F9-16EADDEC1CB1}">
      <dsp:nvSpPr>
        <dsp:cNvPr id="0" name=""/>
        <dsp:cNvSpPr/>
      </dsp:nvSpPr>
      <dsp:spPr>
        <a:xfrm>
          <a:off x="1226682" y="4015866"/>
          <a:ext cx="8014932" cy="2300468"/>
        </a:xfrm>
        <a:prstGeom prst="blockArc">
          <a:avLst>
            <a:gd name="adj1" fmla="val 13500000"/>
            <a:gd name="adj2" fmla="val 10800000"/>
            <a:gd name="adj3" fmla="val 127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AC2F6DE-FAFF-4BB6-B6C0-93FA1324C835}">
      <dsp:nvSpPr>
        <dsp:cNvPr id="0" name=""/>
        <dsp:cNvSpPr/>
      </dsp:nvSpPr>
      <dsp:spPr>
        <a:xfrm>
          <a:off x="2206476" y="3896407"/>
          <a:ext cx="6635349" cy="224192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t-IT" sz="2100" kern="1200" dirty="0">
            <a:solidFill>
              <a:srgbClr val="1F497D">
                <a:lumMod val="60000"/>
                <a:lumOff val="40000"/>
              </a:srgbClr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w Cen MT" panose="020B0602020104020603"/>
            <a:ea typeface="+mn-ea"/>
            <a:cs typeface="+mn-cs"/>
          </a:endParaRPr>
        </a:p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t-IT" sz="2100" kern="1200" dirty="0">
            <a:solidFill>
              <a:srgbClr val="1F497D">
                <a:lumMod val="60000"/>
                <a:lumOff val="40000"/>
              </a:srgbClr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w Cen MT" panose="020B0602020104020603"/>
            <a:ea typeface="+mn-ea"/>
            <a:cs typeface="+mn-cs"/>
          </a:endParaRPr>
        </a:p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500" kern="1200" dirty="0">
              <a:solidFill>
                <a:srgbClr val="1F497D">
                  <a:lumMod val="60000"/>
                  <a:lumOff val="40000"/>
                </a:srgb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w Cen MT" panose="020B0602020104020603"/>
              <a:ea typeface="+mn-ea"/>
              <a:cs typeface="+mn-cs"/>
            </a:rPr>
            <a:t>TERZA ED ULTIMA FASE</a:t>
          </a:r>
        </a:p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000" kern="1200" dirty="0">
              <a:solidFill>
                <a:srgbClr val="1F497D"/>
              </a:solidFill>
              <a:latin typeface="Tw Cen MT" panose="020B0602020104020603"/>
              <a:ea typeface="+mn-ea"/>
              <a:cs typeface="+mn-cs"/>
            </a:rPr>
            <a:t>Il retailer si concentra sulla fornitura di una serie di servizi aggiuntivi che però appesantiscono i costi, rendendolo vulnerabile a nuovi concorrenti che entrano sul mercato replicando la formula iniziale low-cost</a:t>
          </a:r>
        </a:p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t-IT" sz="2100" kern="1200" dirty="0">
            <a:solidFill>
              <a:srgbClr val="1F497D">
                <a:lumMod val="60000"/>
                <a:lumOff val="40000"/>
              </a:srgbClr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w Cen MT" panose="020B0602020104020603"/>
            <a:ea typeface="+mn-ea"/>
            <a:cs typeface="+mn-cs"/>
          </a:endParaRPr>
        </a:p>
      </dsp:txBody>
      <dsp:txXfrm>
        <a:off x="2206476" y="3896407"/>
        <a:ext cx="6635349" cy="224192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Process7">
  <dgm:title val=""/>
  <dgm:desc val=""/>
  <dgm:catLst>
    <dgm:cat type="process" pri="21000"/>
    <dgm:cat type="lis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23" srcId="2" destId="21" srcOrd="0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Node" refType="h"/>
      <dgm:constr type="w" for="ch" forName="compositeNode" refType="w"/>
      <dgm:constr type="w" for="ch" forName="hSp" refType="w" refFor="ch" refForName="compositeNode" fact="-0.035"/>
      <dgm:constr type="w" for="des" forName="simulatedConn" refType="w" refFor="ch" refForName="compositeNode" fact="0.15"/>
      <dgm:constr type="h" for="des" forName="simulatedConn" refType="w" refFor="des" refForName="simulatedConn"/>
      <dgm:constr type="h" for="des" forName="vSp1" refType="w" refFor="ch" refForName="compositeNode" fact="0.8"/>
      <dgm:constr type="h" for="des" forName="vSp2" refType="w" refFor="ch" refForName="compositeNode" fact="0.07"/>
      <dgm:constr type="w" for="ch" forName="vProcSp" refType="w" refFor="des" refForName="simulatedConn" op="equ"/>
      <dgm:constr type="h" for="ch" forName="vProcSp" refType="h" refFor="ch" refForName="compositeNode" op="equ"/>
      <dgm:constr type="w" for="ch" forName="sibTrans" refType="w" refFor="ch" refForName="compositeNode" fact="-0.08"/>
      <dgm:constr type="primFontSz" for="des" forName="parentNode" op="equ"/>
      <dgm:constr type="primFontSz" for="des" forName="childNode" op="equ"/>
    </dgm:constrLst>
    <dgm:ruleLst/>
    <dgm:forEach name="Name4" axis="ch" ptType="node">
      <dgm:layoutNode name="compositeNode">
        <dgm:varLst>
          <dgm:bulletEnabled val="1"/>
        </dgm:varLst>
        <dgm:alg type="composite"/>
        <dgm:choose name="Name5">
          <dgm:if name="Name6" func="var" arg="dir" op="equ" val="norm">
            <dgm:constrLst>
              <dgm:constr type="h" refType="w" op="lte" fact="1.2"/>
              <dgm:constr type="w" for="ch" forName="bgRect" refType="w"/>
              <dgm:constr type="h" for="ch" forName="bgRect" refType="h"/>
              <dgm:constr type="t" for="ch" forName="bgRect"/>
              <dgm:constr type="l" for="ch" forName="bgRect"/>
              <dgm:constr type="w" for="ch" forName="parentNode" refType="w" refFor="ch" refForName="bgRect" fact="0.2"/>
              <dgm:constr type="h" for="ch" forName="parentNode" refType="h" fact="0.82"/>
              <dgm:constr type="t" for="ch" forName="parentNode"/>
              <dgm:constr type="l" for="ch" forName="parentNode"/>
              <dgm:constr type="r" for="ch" forName="childNode" refType="r" refFor="ch" refForName="bgRect" fact="0.945"/>
              <dgm:constr type="h" for="ch" forName="childNode" refType="h" refFor="ch" refForName="bgRect" op="equ"/>
              <dgm:constr type="t" for="ch" forName="childNode"/>
              <dgm:constr type="l" for="ch" forName="childNode" refType="r" refFor="ch" refForName="parentNode"/>
            </dgm:constrLst>
          </dgm:if>
          <dgm:else name="Name7">
            <dgm:constrLst>
              <dgm:constr type="h" refType="w" op="lte" fact="1.2"/>
              <dgm:constr type="w" for="ch" forName="bgRect" refType="w"/>
              <dgm:constr type="h" for="ch" forName="bgRect" refType="h"/>
              <dgm:constr type="t" for="ch" forName="bgRect"/>
              <dgm:constr type="r" for="ch" forName="bgRect" refType="w"/>
              <dgm:constr type="w" for="ch" forName="parentNode" refType="w" refFor="ch" refForName="bgRect" fact="0.2"/>
              <dgm:constr type="h" for="ch" forName="parentNode" refType="h" fact="0.82"/>
              <dgm:constr type="t" for="ch" forName="parentNode"/>
              <dgm:constr type="r" for="ch" forName="parentNode" refType="w"/>
              <dgm:constr type="h" for="ch" forName="childNode" refType="h" refFor="ch" refForName="bgRect"/>
              <dgm:constr type="t" for="ch" forName="childNode"/>
              <dgm:constr type="r" for="ch" forName="childNode" refType="l" refFor="ch" refForName="parentNode"/>
              <dgm:constr type="l" for="ch" forName="childNode" refType="w" refFor="ch" refForName="bgRect" fact="0.055"/>
            </dgm:constrLst>
          </dgm:else>
        </dgm:choose>
        <dgm:ruleLst>
          <dgm:rule type="w" for="ch" forName="childNode" val="NaN" fact="NaN" max="30"/>
        </dgm:ruleLst>
        <dgm:layoutNode name="bgRect" styleLbl="node1">
          <dgm:alg type="sp"/>
          <dgm:shape xmlns:r="http://schemas.openxmlformats.org/officeDocument/2006/relationships" type="roundRect" r:blip="" zOrderOff="-1">
            <dgm:adjLst>
              <dgm:adj idx="1" val="0.05"/>
            </dgm:adjLst>
          </dgm:shape>
          <dgm:presOf axis="self"/>
          <dgm:constrLst/>
          <dgm:ruleLst/>
        </dgm:layoutNode>
        <dgm:layoutNode name="parentNode" styleLbl="node1">
          <dgm:varLst>
            <dgm:chMax val="0"/>
            <dgm:bulletEnabled val="1"/>
          </dgm:varLst>
          <dgm:presOf axis="self"/>
          <dgm:choose name="Name8">
            <dgm:if name="Name9" func="var" arg="dir" op="equ" val="norm">
              <dgm:alg type="tx">
                <dgm:param type="autoTxRot" val="grav"/>
                <dgm:param type="txAnchorVert" val="t"/>
                <dgm:param type="parTxLTRAlign" val="r"/>
                <dgm:param type="parTxRTLAlign" val="r"/>
              </dgm:alg>
              <dgm:shape xmlns:r="http://schemas.openxmlformats.org/officeDocument/2006/relationships" rot="270" type="rect" r:blip="" hideGeom="1">
                <dgm:adjLst/>
              </dgm:shape>
              <dgm:constrLst>
                <dgm:constr type="primFontSz" val="65"/>
                <dgm:constr type="lMarg"/>
                <dgm:constr type="rMarg" refType="primFontSz" fact="0.35"/>
                <dgm:constr type="tMarg" refType="primFontSz" fact="0.27"/>
                <dgm:constr type="bMarg"/>
              </dgm:constrLst>
            </dgm:if>
            <dgm:else name="Name10">
              <dgm:alg type="tx">
                <dgm:param type="autoTxRot" val="grav"/>
                <dgm:param type="txAnchorVert" val="t"/>
                <dgm:param type="parTxLTRAlign" val="l"/>
                <dgm:param type="parTxRTLAlign" val="l"/>
              </dgm:alg>
              <dgm:shape xmlns:r="http://schemas.openxmlformats.org/officeDocument/2006/relationships" rot="90" type="rect" r:blip="" hideGeom="1">
                <dgm:adjLst/>
              </dgm:shape>
              <dgm:constrLst>
                <dgm:constr type="primFontSz" val="65"/>
                <dgm:constr type="lMarg" refType="primFontSz" fact="0.35"/>
                <dgm:constr type="rMarg"/>
                <dgm:constr type="tMarg" refType="primFontSz" fact="0.27"/>
                <dgm:constr type="bMarg"/>
              </dgm:constrLst>
            </dgm:else>
          </dgm:choose>
          <dgm:ruleLst>
            <dgm:rule type="primFontSz" val="5" fact="NaN" max="NaN"/>
          </dgm:ruleLst>
        </dgm:layoutNode>
        <dgm:choose name="Name11">
          <dgm:if name="Name12" axis="ch" ptType="node" func="cnt" op="gte" val="1">
            <dgm:layoutNode name="childNode" styleLbl="node1" moveWith="bgRect">
              <dgm:varLst>
                <dgm:bulletEnabled val="1"/>
              </dgm:varLst>
              <dgm:alg type="tx">
                <dgm:param type="parTxLTRAlign" val="l"/>
                <dgm:param type="parTxRTLAlign" val="r"/>
                <dgm:param type="txAnchorVert" val="t"/>
              </dgm:alg>
              <dgm:shape xmlns:r="http://schemas.openxmlformats.org/officeDocument/2006/relationships" type="rect" r:blip="" hideGeom="1">
                <dgm:adjLst/>
              </dgm:shape>
              <dgm:presOf axis="des" ptType="node"/>
              <dgm:constrLst>
                <dgm:constr type="primFontSz" val="65"/>
                <dgm:constr type="lMarg"/>
                <dgm:constr type="bMarg"/>
                <dgm:constr type="tMarg" refType="primFontSz" fact="0.27"/>
                <dgm:constr type="rMarg"/>
              </dgm:constrLst>
              <dgm:ruleLst>
                <dgm:rule type="prim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h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vProcSp" moveWith="bgRec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vSp1" refType="w"/>
            <dgm:constr type="w" for="ch" forName="simulatedConn" refType="w"/>
            <dgm:constr type="w" for="ch" forName="vSp2" refType="w"/>
          </dgm:constrLst>
          <dgm:ruleLst/>
          <dgm:layoutNode name="vSp1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simulatedConn" styleLbl="solidFgAcc1">
            <dgm:alg type="sp"/>
            <dgm:choose name="Name15">
              <dgm:if name="Name16" func="var" arg="dir" op="equ" val="norm">
                <dgm:shape xmlns:r="http://schemas.openxmlformats.org/officeDocument/2006/relationships" rot="90" type="flowChartExtract" r:blip="">
                  <dgm:adjLst/>
                </dgm:shape>
              </dgm:if>
              <dgm:else name="Name17">
                <dgm:shape xmlns:r="http://schemas.openxmlformats.org/officeDocument/2006/relationships" rot="-90" type="flowChartExtract" r:blip="">
                  <dgm:adjLst/>
                </dgm:shape>
              </dgm:else>
            </dgm:choose>
            <dgm:presOf/>
            <dgm:constrLst/>
            <dgm:ruleLst/>
          </dgm:layoutNode>
          <dgm:layoutNode name="vSp2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arrow3">
  <dgm:title val=""/>
  <dgm:desc val=""/>
  <dgm:catLst>
    <dgm:cat type="relationship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clrData>
  <dgm:layoutNode name="compositeShape">
    <dgm:varLst>
      <dgm:chMax val="2"/>
      <dgm:dir/>
      <dgm:resizeHandles val="exact"/>
    </dgm:varLst>
    <dgm:alg type="composite">
      <dgm:param type="horzAlign" val="none"/>
      <dgm:param type="vertAlign" val="none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hoose name="Name2">
          <dgm:if name="Name3" axis="ch" ptType="node" func="cnt" op="gte" val="2">
            <dgm:constrLst>
              <dgm:constr type="w" for="ch" forName="divider" refType="w"/>
              <dgm:constr type="h" for="ch" forName="divider" refType="w" fact="0.2"/>
              <dgm:constr type="h" for="ch" forName="divider" refType="h" op="gte" fact="0.2"/>
              <dgm:constr type="h" for="ch" forName="divider" refType="h" op="lte" fact="0.4"/>
              <dgm:constr type="ctrX" for="ch" forName="divider" refType="w" fact="0.5"/>
              <dgm:constr type="ctrY" for="ch" forName="divider" refType="h" fact="0.5"/>
              <dgm:constr type="w" for="ch" forName="downArrow" refType="w" fact="0.3"/>
              <dgm:constr type="h" for="ch" forName="downArrow" refType="h" fact="0.4"/>
              <dgm:constr type="l" for="ch" forName="downArrow" refType="w" fact="0.1"/>
              <dgm:constr type="t" for="ch" forName="downArrow" refType="h" fact="0.05"/>
              <dgm:constr type="lOff" for="ch" forName="downArrow" refType="w" fact="0.02"/>
              <dgm:constr type="w" for="ch" forName="downArrowText" refType="w" fact="0.32"/>
              <dgm:constr type="h" for="ch" forName="downArrowText" refType="h" fact="0.42"/>
              <dgm:constr type="t" for="ch" forName="downArrowText"/>
              <dgm:constr type="r" for="ch" forName="downArrowText" refType="w" fact="0.85"/>
              <dgm:constr type="w" for="ch" forName="upArrow" refType="w" fact="0.3"/>
              <dgm:constr type="h" for="ch" forName="upArrow" refType="h" fact="0.4"/>
              <dgm:constr type="b" for="ch" forName="upArrow" refType="h" fact="0.95"/>
              <dgm:constr type="r" for="ch" forName="upArrow" refType="w" fact="0.9"/>
              <dgm:constr type="rOff" for="ch" forName="upArrow" refType="w" fact="-0.02"/>
              <dgm:constr type="w" for="ch" forName="upArrowText" refType="w" fact="0.32"/>
              <dgm:constr type="h" for="ch" forName="upArrowText" refType="h" fact="0.42"/>
              <dgm:constr type="b" for="ch" forName="upArrowText" refType="h"/>
              <dgm:constr type="l" for="ch" forName="upArrowText" refType="w" fact="0.15"/>
              <dgm:constr type="primFontSz" for="ch" ptType="node" op="equ" val="65"/>
            </dgm:constrLst>
          </dgm:if>
          <dgm:else name="Name4">
            <dgm:constrLst>
              <dgm:constr type="w" for="ch" forName="downArrow" refType="w" fact="0.4"/>
              <dgm:constr type="h" for="ch" forName="downArrow" refType="h" fact="0.8"/>
              <dgm:constr type="l" for="ch" forName="downArrow" refType="w" fact="0.02"/>
              <dgm:constr type="t" for="ch" forName="downArrow" refType="h" fact="0.05"/>
              <dgm:constr type="lOff" for="ch" forName="downArrow" refType="w" fact="0.02"/>
              <dgm:constr type="w" for="ch" forName="downArrowText" refType="w" fact="0.5"/>
              <dgm:constr type="h" for="ch" forName="downArrowText" refType="h"/>
              <dgm:constr type="t" for="ch" forName="downArrowText"/>
              <dgm:constr type="r" for="ch" forName="downArrowText" refType="w"/>
              <dgm:constr type="primFontSz" for="ch" ptType="node" op="equ" val="65"/>
            </dgm:constrLst>
          </dgm:else>
        </dgm:choose>
      </dgm:if>
      <dgm:else name="Name5">
        <dgm:choose name="Name6">
          <dgm:if name="Name7" axis="ch" ptType="node" func="cnt" op="gte" val="2">
            <dgm:constrLst>
              <dgm:constr type="w" for="ch" forName="divider" refType="w"/>
              <dgm:constr type="h" for="ch" forName="divider" refType="w" fact="0.2"/>
              <dgm:constr type="h" for="ch" forName="divider" refType="h" op="gte" fact="0.2"/>
              <dgm:constr type="h" for="ch" forName="divider" refType="h" op="lte" fact="0.4"/>
              <dgm:constr type="ctrX" for="ch" forName="divider" refType="w" fact="0.5"/>
              <dgm:constr type="ctrY" for="ch" forName="divider" refType="h" fact="0.5"/>
              <dgm:constr type="w" for="ch" forName="downArrow" refType="w" fact="0.3"/>
              <dgm:constr type="h" for="ch" forName="downArrow" refType="h" fact="0.4"/>
              <dgm:constr type="r" for="ch" forName="downArrow" refType="w" fact="0.9"/>
              <dgm:constr type="t" for="ch" forName="downArrow" refType="h" fact="0.05"/>
              <dgm:constr type="rOff" for="ch" forName="downArrow" refType="w" fact="-0.02"/>
              <dgm:constr type="w" for="ch" forName="downArrowText" refType="w" fact="0.32"/>
              <dgm:constr type="h" for="ch" forName="downArrowText" refType="h" fact="0.42"/>
              <dgm:constr type="t" for="ch" forName="downArrowText"/>
              <dgm:constr type="l" for="ch" forName="downArrowText" refType="w" fact="0.15"/>
              <dgm:constr type="w" for="ch" forName="upArrow" refType="w" fact="0.3"/>
              <dgm:constr type="h" for="ch" forName="upArrow" refType="h" fact="0.4"/>
              <dgm:constr type="b" for="ch" forName="upArrow" refType="h" fact="0.95"/>
              <dgm:constr type="l" for="ch" forName="upArrow" refType="w" fact="0.1"/>
              <dgm:constr type="lOff" for="ch" forName="upArrow" refType="w" fact="0.02"/>
              <dgm:constr type="w" for="ch" forName="upArrowText" refType="w" fact="0.32"/>
              <dgm:constr type="h" for="ch" forName="upArrowText" refType="h" fact="0.42"/>
              <dgm:constr type="b" for="ch" forName="upArrowText" refType="h"/>
              <dgm:constr type="r" for="ch" forName="upArrowText" refType="w" fact="0.85"/>
              <dgm:constr type="primFontSz" for="ch" ptType="node" op="equ" val="65"/>
            </dgm:constrLst>
          </dgm:if>
          <dgm:else name="Name8">
            <dgm:constrLst>
              <dgm:constr type="w" for="ch" forName="downArrow" refType="w" fact="0.4"/>
              <dgm:constr type="h" for="ch" forName="downArrow" refType="h" fact="0.8"/>
              <dgm:constr type="r" for="ch" forName="downArrow" refType="w" fact="0.98"/>
              <dgm:constr type="t" for="ch" forName="downArrow" refType="h" fact="0.05"/>
              <dgm:constr type="rOff" for="ch" forName="downArrow" refType="w" fact="-0.02"/>
              <dgm:constr type="w" for="ch" forName="downArrowText" refType="w" fact="0.5"/>
              <dgm:constr type="h" for="ch" forName="downArrowText" refType="h"/>
              <dgm:constr type="t" for="ch" forName="downArrowText"/>
              <dgm:constr type="l" for="ch" forName="downArrowText"/>
              <dgm:constr type="primFontSz" for="ch" ptType="node" op="equ" val="65"/>
            </dgm:constrLst>
          </dgm:else>
        </dgm:choose>
      </dgm:else>
    </dgm:choose>
    <dgm:ruleLst/>
    <dgm:choose name="Name9">
      <dgm:if name="Name10" axis="ch" ptType="node" func="cnt" op="gte" val="2">
        <dgm:layoutNode name="divider" styleLbl="fgShp">
          <dgm:alg type="sp"/>
          <dgm:choose name="Name11">
            <dgm:if name="Name12" func="var" arg="dir" op="equ" val="norm">
              <dgm:shape xmlns:r="http://schemas.openxmlformats.org/officeDocument/2006/relationships" rot="-5" type="mathMinus" r:blip="">
                <dgm:adjLst/>
              </dgm:shape>
            </dgm:if>
            <dgm:else name="Name13">
              <dgm:shape xmlns:r="http://schemas.openxmlformats.org/officeDocument/2006/relationships" rot="5" type="mathMinus" r:blip="">
                <dgm:adjLst/>
              </dgm:shape>
            </dgm:else>
          </dgm:choose>
          <dgm:presOf/>
          <dgm:constrLst/>
          <dgm:ruleLst/>
        </dgm:layoutNode>
      </dgm:if>
      <dgm:else name="Name14"/>
    </dgm:choose>
    <dgm:forEach name="Name15" axis="ch" ptType="node" cnt="1">
      <dgm:layoutNode name="downArrow" styleLbl="node1">
        <dgm:alg type="sp"/>
        <dgm:shape xmlns:r="http://schemas.openxmlformats.org/officeDocument/2006/relationships" type="downArrow" r:blip="">
          <dgm:adjLst/>
        </dgm:shape>
        <dgm:presOf/>
        <dgm:constrLst/>
        <dgm:ruleLst/>
      </dgm:layoutNode>
      <dgm:layoutNode name="downArrowText" styleLbl="revTx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>
          <dgm:adjLst/>
        </dgm:shape>
        <dgm:presOf axis="desOrSelf" ptType="node"/>
        <dgm:constrLst/>
        <dgm:ruleLst>
          <dgm:rule type="primFontSz" val="5" fact="NaN" max="NaN"/>
        </dgm:ruleLst>
      </dgm:layoutNode>
    </dgm:forEach>
    <dgm:forEach name="Name16" axis="ch" ptType="node" st="2" cnt="1">
      <dgm:layoutNode name="upArrow" styleLbl="node1">
        <dgm:alg type="sp"/>
        <dgm:shape xmlns:r="http://schemas.openxmlformats.org/officeDocument/2006/relationships" type="upArrow" r:blip="">
          <dgm:adjLst/>
        </dgm:shape>
        <dgm:presOf/>
        <dgm:constrLst/>
        <dgm:ruleLst/>
      </dgm:layoutNode>
      <dgm:layoutNode name="upArrowText" styleLbl="revTx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>
          <dgm:adjLst/>
        </dgm:shape>
        <dgm:presOf axis="desOrSelf" ptType="node"/>
        <dgm:constrLst/>
        <dgm:ruleLst>
          <dgm:rule type="primFontSz" val="5" fact="NaN" max="NaN"/>
        </dgm:ruleLst>
      </dgm:layoutNod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9/layout/CircleArrowProcess">
  <dgm:title val=""/>
  <dgm:desc val=""/>
  <dgm:catLst>
    <dgm:cat type="process" pri="16500"/>
    <dgm:cat type="cycle" pri="160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50" srcId="0" destId="10" srcOrd="0" destOrd="0"/>
        <dgm:cxn modelId="60" srcId="0" destId="20" srcOrd="1" destOrd="0"/>
        <dgm:cxn modelId="70" srcId="0" destId="30" srcOrd="2" destOrd="0"/>
        <dgm:cxn modelId="80" srcId="0" destId="40" srcOrd="3" destOrd="0"/>
      </dgm:cxnLst>
      <dgm:bg/>
      <dgm:whole/>
    </dgm:dataModel>
  </dgm:clrData>
  <dgm:layoutNode name="Name0">
    <dgm:varLst>
      <dgm:chMax val="7"/>
      <dgm:chPref val="7"/>
      <dgm:dir/>
      <dgm:animLvl val="lvl"/>
    </dgm:varLst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" ptType="node" func="cnt" op="equ" val="1">
            <dgm:alg type="composite">
              <dgm:param type="ar" val="1.599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Child1" refType="w" fact="0.625"/>
              <dgm:constr type="t" for="ch" forName="Child1" refType="h" fact="0.2981"/>
              <dgm:constr type="w" for="ch" forName="Child1" refType="w" fact="0.375"/>
              <dgm:constr type="h" for="ch" forName="Child1" refType="h" fact="0.4001"/>
              <dgm:constr type="l" for="ch" forName="Accent1" refType="w" fact="0"/>
              <dgm:constr type="t" for="ch" forName="Accent1" refType="h" fact="0"/>
              <dgm:constr type="w" for="ch" forName="Accent1" refType="w" fact="0.6249"/>
              <dgm:constr type="h" for="ch" forName="Accent1" refType="h"/>
              <dgm:constr type="l" for="ch" forName="Parent1" refType="w" fact="0.138"/>
              <dgm:constr type="t" for="ch" forName="Parent1" refType="h" fact="0.362"/>
              <dgm:constr type="w" for="ch" forName="Parent1" refType="w" fact="0.3487"/>
              <dgm:constr type="h" for="ch" forName="Parent1" refType="h" fact="0.2789"/>
            </dgm:constrLst>
          </dgm:if>
          <dgm:if name="Name5" axis="ch" ptType="node" func="cnt" op="equ" val="2">
            <dgm:alg type="composite">
              <dgm:param type="ar" val="1.2026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l" for="ch" forName="Accent1" refType="w" fact="0.1144"/>
              <dgm:constr type="t" for="ch" forName="Accent1" refType="h" fact="0"/>
              <dgm:constr type="w" for="ch" forName="Accent1" refType="w" fact="0.5542"/>
              <dgm:constr type="h" for="ch" forName="Accent1" refType="h" fact="0.6665"/>
              <dgm:constr type="l" for="ch" forName="Parent1" refType="w" fact="0.2368"/>
              <dgm:constr type="t" for="ch" forName="Parent1" refType="h" fact="0.2413"/>
              <dgm:constr type="w" for="ch" forName="Parent1" refType="w" fact="0.3092"/>
              <dgm:constr type="h" for="ch" forName="Parent1" refType="h" fact="0.1859"/>
              <dgm:constr type="l" for="ch" forName="Parent2" refType="w" fact="0.0822"/>
              <dgm:constr type="t" for="ch" forName="Parent2" refType="h" fact="0.625"/>
              <dgm:constr type="w" for="ch" forName="Parent2" refType="w" fact="0.3092"/>
              <dgm:constr type="h" for="ch" forName="Parent2" refType="h" fact="0.1859"/>
              <dgm:constr type="l" for="ch" forName="Child1" refType="w" fact="0.6678"/>
              <dgm:constr type="t" for="ch" forName="Child1" refType="h" fact="0.1978"/>
              <dgm:constr type="w" for="ch" forName="Child1" refType="w" fact="0.3322"/>
              <dgm:constr type="h" for="ch" forName="Child1" refType="h" fact="0.265"/>
              <dgm:constr type="l" for="ch" forName="Child2" refType="w" fact="0.5164"/>
              <dgm:constr type="t" for="ch" forName="Child2" refType="h" fact="0.5855"/>
              <dgm:constr type="w" for="ch" forName="Child2" refType="w" fact="0.3322"/>
              <dgm:constr type="h" for="ch" forName="Child2" refType="h" fact="0.265"/>
              <dgm:constr type="l" for="ch" forName="Accent2" refType="w" fact="0"/>
              <dgm:constr type="t" for="ch" forName="Accent2" refType="h" fact="0.4272"/>
              <dgm:constr type="w" for="ch" forName="Accent2" refType="w" fact="0.4761"/>
              <dgm:constr type="h" for="ch" forName="Accent2" refType="h" fact="0.5728"/>
            </dgm:constrLst>
          </dgm:if>
          <dgm:if name="Name6" axis="ch" ptType="node" func="cnt" op="equ" val="3">
            <dgm:alg type="composite">
              <dgm:param type="ar" val="0.9039"/>
            </dgm:alg>
            <dgm:shape xmlns:r="http://schemas.openxmlformats.org/officeDocument/2006/relationships" r:blip="">
              <dgm:adjLst/>
            </dgm:shape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Accent1" refType="w" fact="0.1479"/>
              <dgm:constr type="t" for="ch" forName="Accent1" refType="h" fact="0"/>
              <dgm:constr type="w" for="ch" forName="Accent1" refType="w" fact="0.5325"/>
              <dgm:constr type="h" for="ch" forName="Accent1" refType="h" fact="0.4814"/>
              <dgm:constr type="l" for="ch" forName="Accent2" refType="w" fact="0"/>
              <dgm:constr type="t" for="ch" forName="Accent2" refType="h" fact="0.2766"/>
              <dgm:constr type="w" for="ch" forName="Accent2" refType="w" fact="0.5325"/>
              <dgm:constr type="h" for="ch" forName="Accent2" refType="h" fact="0.4814"/>
              <dgm:constr type="l" for="ch" forName="Parent1" refType="w" fact="0.2656"/>
              <dgm:constr type="t" for="ch" forName="Parent1" refType="h" fact="0.1738"/>
              <dgm:constr type="w" for="ch" forName="Parent1" refType="w" fact="0.2959"/>
              <dgm:constr type="h" for="ch" forName="Parent1" refType="h" fact="0.1337"/>
              <dgm:constr type="l" for="ch" forName="Accent3" refType="w" fact="0.1858"/>
              <dgm:constr type="t" for="ch" forName="Accent3" refType="h" fact="0.5863"/>
              <dgm:constr type="w" for="ch" forName="Accent3" refType="w" fact="0.4575"/>
              <dgm:constr type="h" for="ch" forName="Accent3" refType="h" fact="0.4137"/>
              <dgm:constr type="l" for="ch" forName="Parent2" refType="w" fact="0.1183"/>
              <dgm:constr type="t" for="ch" forName="Parent2" refType="h" fact="0.452"/>
              <dgm:constr type="w" for="ch" forName="Parent2" refType="w" fact="0.2959"/>
              <dgm:constr type="h" for="ch" forName="Parent2" refType="h" fact="0.1337"/>
              <dgm:constr type="l" for="ch" forName="Parent3" refType="w" fact="0.2663"/>
              <dgm:constr type="t" for="ch" forName="Parent3" refType="h" fact="0.7306"/>
              <dgm:constr type="w" for="ch" forName="Parent3" refType="w" fact="0.2959"/>
              <dgm:constr type="h" for="ch" forName="Parent3" refType="h" fact="0.1337"/>
              <dgm:constr type="l" for="ch" forName="Child2" refType="w" fact="0.5325"/>
              <dgm:constr type="t" for="ch" forName="Child2" refType="h" fact="0.4217"/>
              <dgm:constr type="w" for="ch" forName="Child2" refType="w" fact="0.3195"/>
              <dgm:constr type="h" for="ch" forName="Child2" refType="h" fact="0.1926"/>
              <dgm:constr type="l" for="ch" forName="Child1" refType="w" fact="0.6805"/>
              <dgm:constr type="t" for="ch" forName="Child1" refType="h" fact="0.1435"/>
              <dgm:constr type="w" for="ch" forName="Child1" refType="w" fact="0.3195"/>
              <dgm:constr type="h" for="ch" forName="Child1" refType="h" fact="0.1926"/>
              <dgm:constr type="l" for="ch" forName="Child3" refType="w" fact="0.6805"/>
              <dgm:constr type="t" for="ch" forName="Child3" refType="h" fact="0.6998"/>
              <dgm:constr type="w" for="ch" forName="Child3" refType="w" fact="0.3195"/>
              <dgm:constr type="h" for="ch" forName="Child3" refType="h" fact="0.1926"/>
            </dgm:constrLst>
          </dgm:if>
          <dgm:if name="Name7" axis="ch" ptType="node" func="cnt" op="equ" val="4">
            <dgm:alg type="composite">
              <dgm:param type="ar" val="0.707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3771"/>
              <dgm:constr type="l" for="ch" forName="Accent2" refType="w" fact="0"/>
              <dgm:constr type="t" for="ch" forName="Accent2" refType="h" fact="0.2167"/>
              <dgm:constr type="w" for="ch" forName="Accent2" refType="w" fact="0.5331"/>
              <dgm:constr type="h" for="ch" forName="Accent2" refType="h" fact="0.3771"/>
              <dgm:constr type="l" for="ch" forName="Accent3" refType="w" fact="0.1481"/>
              <dgm:constr type="t" for="ch" forName="Accent3" refType="h" fact="0.4342"/>
              <dgm:constr type="w" for="ch" forName="Accent3" refType="w" fact="0.5331"/>
              <dgm:constr type="h" for="ch" forName="Accent3" refType="h" fact="0.3771"/>
              <dgm:constr type="l" for="ch" forName="Parent1" refType="w" fact="0.2658"/>
              <dgm:constr type="t" for="ch" forName="Parent1" refType="h" fact="0.1365"/>
              <dgm:constr type="w" for="ch" forName="Parent1" refType="w" fact="0.2975"/>
              <dgm:constr type="h" for="ch" forName="Parent1" refType="h" fact="0.1052"/>
              <dgm:constr type="l" for="ch" forName="Parent2" refType="w" fact="0.1171"/>
              <dgm:constr type="t" for="ch" forName="Parent2" refType="h" fact="0.3536"/>
              <dgm:constr type="w" for="ch" forName="Parent2" refType="w" fact="0.2975"/>
              <dgm:constr type="h" for="ch" forName="Parent2" refType="h" fact="0.1052"/>
              <dgm:constr type="l" for="ch" forName="Parent3" refType="w" fact="0.2658"/>
              <dgm:constr type="t" for="ch" forName="Parent3" refType="h" fact="0.5707"/>
              <dgm:constr type="w" for="ch" forName="Parent3" refType="w" fact="0.2975"/>
              <dgm:constr type="h" for="ch" forName="Parent3" refType="h" fact="0.1052"/>
              <dgm:constr type="l" for="ch" forName="Parent4" refType="w" fact="0.1171"/>
              <dgm:constr type="t" for="ch" forName="Parent4" refType="h" fact="0.7878"/>
              <dgm:constr type="w" for="ch" forName="Parent4" refType="w" fact="0.2975"/>
              <dgm:constr type="h" for="ch" forName="Parent4" refType="h" fact="0.1052"/>
              <dgm:constr type="l" for="ch" forName="Child1" refType="w" fact="0.6804"/>
              <dgm:constr type="t" for="ch" forName="Child1" refType="h" fact="0.1119"/>
              <dgm:constr type="w" for="ch" forName="Child1" refType="w" fact="0.3196"/>
              <dgm:constr type="h" for="ch" forName="Child1" refType="h" fact="0.15"/>
              <dgm:constr type="l" for="ch" forName="Child2" refType="w" fact="0.5348"/>
              <dgm:constr type="t" for="ch" forName="Child2" refType="h" fact="0.3312"/>
              <dgm:constr type="w" for="ch" forName="Child2" refType="w" fact="0.3196"/>
              <dgm:constr type="h" for="ch" forName="Child2" refType="h" fact="0.15"/>
              <dgm:constr type="l" for="ch" forName="Child3" refType="w" fact="0.6804"/>
              <dgm:constr type="t" for="ch" forName="Child3" refType="h" fact="0.5461"/>
              <dgm:constr type="w" for="ch" forName="Child3" refType="w" fact="0.3196"/>
              <dgm:constr type="h" for="ch" forName="Child3" refType="h" fact="0.15"/>
              <dgm:constr type="l" for="ch" forName="Child4" refType="w" fact="0.5348"/>
              <dgm:constr type="t" for="ch" forName="Child4" refType="h" fact="0.7632"/>
              <dgm:constr type="w" for="ch" forName="Child4" refType="w" fact="0.3196"/>
              <dgm:constr type="h" for="ch" forName="Child4" refType="h" fact="0.15"/>
              <dgm:constr type="l" for="ch" forName="Accent4" refType="w" fact="0.038"/>
              <dgm:constr type="t" for="ch" forName="Accent4" refType="h" fact="0.6759"/>
              <dgm:constr type="w" for="ch" forName="Accent4" refType="w" fact="0.458"/>
              <dgm:constr type="h" for="ch" forName="Accent4" refType="h" fact="0.3241"/>
            </dgm:constrLst>
          </dgm:if>
          <dgm:if name="Name8" axis="ch" ptType="node" func="cnt" op="equ" val="5">
            <dgm:alg type="composite">
              <dgm:param type="ar" val="0.581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3098"/>
              <dgm:constr type="l" for="ch" forName="Accent2" refType="w" fact="0"/>
              <dgm:constr type="t" for="ch" forName="Accent2" refType="h" fact="0.178"/>
              <dgm:constr type="w" for="ch" forName="Accent2" refType="w" fact="0.5331"/>
              <dgm:constr type="h" for="ch" forName="Accent2" refType="h" fact="0.3098"/>
              <dgm:constr type="l" for="ch" forName="Accent3" refType="w" fact="0.1481"/>
              <dgm:constr type="t" for="ch" forName="Accent3" refType="h" fact="0.3568"/>
              <dgm:constr type="w" for="ch" forName="Accent3" refType="w" fact="0.5331"/>
              <dgm:constr type="h" for="ch" forName="Accent3" refType="h" fact="0.3098"/>
              <dgm:constr type="l" for="ch" forName="Accent4" refType="w" fact="0"/>
              <dgm:constr type="t" for="ch" forName="Accent4" refType="h" fact="0.5351"/>
              <dgm:constr type="w" for="ch" forName="Accent4" refType="w" fact="0.5331"/>
              <dgm:constr type="h" for="ch" forName="Accent4" refType="h" fact="0.3098"/>
              <dgm:constr type="l" for="ch" forName="Accent5" refType="w" fact="0.186"/>
              <dgm:constr type="t" for="ch" forName="Accent5" refType="h" fact="0.7337"/>
              <dgm:constr type="w" for="ch" forName="Accent5" refType="w" fact="0.458"/>
              <dgm:constr type="h" for="ch" forName="Accent5" refType="h" fact="0.2663"/>
              <dgm:constr type="l" for="ch" forName="Parent1" refType="w" fact="0.2658"/>
              <dgm:constr type="t" for="ch" forName="Parent1" refType="h" fact="0.1122"/>
              <dgm:constr type="w" for="ch" forName="Parent1" refType="w" fact="0.2975"/>
              <dgm:constr type="h" for="ch" forName="Parent1" refType="h" fact="0.0864"/>
              <dgm:constr type="l" for="ch" forName="Parent2" refType="w" fact="0.1171"/>
              <dgm:constr type="t" for="ch" forName="Parent2" refType="h" fact="0.2906"/>
              <dgm:constr type="w" for="ch" forName="Parent2" refType="w" fact="0.2975"/>
              <dgm:constr type="h" for="ch" forName="Parent2" refType="h" fact="0.0864"/>
              <dgm:constr type="l" for="ch" forName="Parent3" refType="w" fact="0.2658"/>
              <dgm:constr type="t" for="ch" forName="Parent3" refType="h" fact="0.4689"/>
              <dgm:constr type="w" for="ch" forName="Parent3" refType="w" fact="0.2975"/>
              <dgm:constr type="h" for="ch" forName="Parent3" refType="h" fact="0.0864"/>
              <dgm:constr type="l" for="ch" forName="Parent4" refType="w" fact="0.1171"/>
              <dgm:constr type="t" for="ch" forName="Parent4" refType="h" fact="0.6473"/>
              <dgm:constr type="w" for="ch" forName="Parent4" refType="w" fact="0.2975"/>
              <dgm:constr type="h" for="ch" forName="Parent4" refType="h" fact="0.0864"/>
              <dgm:constr type="l" for="ch" forName="Parent5" refType="w" fact="0.2658"/>
              <dgm:constr type="t" for="ch" forName="Parent5" refType="h" fact="0.8257"/>
              <dgm:constr type="w" for="ch" forName="Parent5" refType="w" fact="0.2975"/>
              <dgm:constr type="h" for="ch" forName="Parent5" refType="h" fact="0.0864"/>
              <dgm:constr type="l" for="ch" forName="Child1" refType="w" fact="0.6804"/>
              <dgm:constr type="t" for="ch" forName="Child1" refType="h" fact="0.0919"/>
              <dgm:constr type="w" for="ch" forName="Child1" refType="w" fact="0.3196"/>
              <dgm:constr type="h" for="ch" forName="Child1" refType="h" fact="0.1232"/>
              <dgm:constr type="l" for="ch" forName="Child2" refType="w" fact="0.5348"/>
              <dgm:constr type="t" for="ch" forName="Child2" refType="h" fact="0.2722"/>
              <dgm:constr type="w" for="ch" forName="Child2" refType="w" fact="0.3196"/>
              <dgm:constr type="h" for="ch" forName="Child2" refType="h" fact="0.1232"/>
              <dgm:constr type="l" for="ch" forName="Child3" refType="w" fact="0.6804"/>
              <dgm:constr type="t" for="ch" forName="Child3" refType="h" fact="0.4487"/>
              <dgm:constr type="w" for="ch" forName="Child3" refType="w" fact="0.3196"/>
              <dgm:constr type="h" for="ch" forName="Child3" refType="h" fact="0.1232"/>
              <dgm:constr type="l" for="ch" forName="Child4" refType="w" fact="0.5348"/>
              <dgm:constr type="t" for="ch" forName="Child4" refType="h" fact="0.6271"/>
              <dgm:constr type="w" for="ch" forName="Child4" refType="w" fact="0.3196"/>
              <dgm:constr type="h" for="ch" forName="Child4" refType="h" fact="0.1232"/>
              <dgm:constr type="l" for="ch" forName="Child5" refType="w" fact="0.6804"/>
              <dgm:constr type="t" for="ch" forName="Child5" refType="h" fact="0.8073"/>
              <dgm:constr type="w" for="ch" forName="Child5" refType="w" fact="0.3196"/>
              <dgm:constr type="h" for="ch" forName="Child5" refType="h" fact="0.1232"/>
            </dgm:constrLst>
          </dgm:if>
          <dgm:if name="Name9" axis="ch" ptType="node" func="cnt" op="equ" val="6">
            <dgm:alg type="composite">
              <dgm:param type="ar" val="0.493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2629"/>
              <dgm:constr type="l" for="ch" forName="Accent2" refType="w" fact="0"/>
              <dgm:constr type="t" for="ch" forName="Accent2" refType="h" fact="0.1511"/>
              <dgm:constr type="w" for="ch" forName="Accent2" refType="w" fact="0.5331"/>
              <dgm:constr type="h" for="ch" forName="Accent2" refType="h" fact="0.2629"/>
              <dgm:constr type="l" for="ch" forName="Accent3" refType="w" fact="0.1481"/>
              <dgm:constr type="t" for="ch" forName="Accent3" refType="h" fact="0.3027"/>
              <dgm:constr type="w" for="ch" forName="Accent3" refType="w" fact="0.5331"/>
              <dgm:constr type="h" for="ch" forName="Accent3" refType="h" fact="0.2629"/>
              <dgm:constr type="l" for="ch" forName="Accent4" refType="w" fact="0"/>
              <dgm:constr type="t" for="ch" forName="Accent4" refType="h" fact="0.4541"/>
              <dgm:constr type="w" for="ch" forName="Accent4" refType="w" fact="0.5331"/>
              <dgm:constr type="h" for="ch" forName="Accent4" refType="h" fact="0.2629"/>
              <dgm:constr type="l" for="ch" forName="Parent1" refType="w" fact="0.2658"/>
              <dgm:constr type="t" for="ch" forName="Parent1" refType="h" fact="0.0952"/>
              <dgm:constr type="w" for="ch" forName="Parent1" refType="w" fact="0.2975"/>
              <dgm:constr type="h" for="ch" forName="Parent1" refType="h" fact="0.0733"/>
              <dgm:constr type="l" for="ch" forName="Parent2" refType="w" fact="0.1171"/>
              <dgm:constr type="t" for="ch" forName="Parent2" refType="h" fact="0.2466"/>
              <dgm:constr type="w" for="ch" forName="Parent2" refType="w" fact="0.2975"/>
              <dgm:constr type="h" for="ch" forName="Parent2" refType="h" fact="0.0733"/>
              <dgm:constr type="l" for="ch" forName="Parent3" refType="w" fact="0.2658"/>
              <dgm:constr type="t" for="ch" forName="Parent3" refType="h" fact="0.3979"/>
              <dgm:constr type="w" for="ch" forName="Parent3" refType="w" fact="0.2975"/>
              <dgm:constr type="h" for="ch" forName="Parent3" refType="h" fact="0.0733"/>
              <dgm:constr type="l" for="ch" forName="Parent4" refType="w" fact="0.1171"/>
              <dgm:constr type="t" for="ch" forName="Parent4" refType="h" fact="0.5493"/>
              <dgm:constr type="w" for="ch" forName="Parent4" refType="w" fact="0.2975"/>
              <dgm:constr type="h" for="ch" forName="Parent4" refType="h" fact="0.0733"/>
              <dgm:constr type="l" for="ch" forName="Child1" refType="w" fact="0.6804"/>
              <dgm:constr type="t" for="ch" forName="Child1" refType="h" fact="0.078"/>
              <dgm:constr type="w" for="ch" forName="Child1" refType="w" fact="0.3196"/>
              <dgm:constr type="h" for="ch" forName="Child1" refType="h" fact="0.1046"/>
              <dgm:constr type="l" for="ch" forName="Child2" refType="w" fact="0.5348"/>
              <dgm:constr type="t" for="ch" forName="Child2" refType="h" fact="0.231"/>
              <dgm:constr type="w" for="ch" forName="Child2" refType="w" fact="0.3196"/>
              <dgm:constr type="h" for="ch" forName="Child2" refType="h" fact="0.1046"/>
              <dgm:constr type="l" for="ch" forName="Child3" refType="w" fact="0.6804"/>
              <dgm:constr type="t" for="ch" forName="Child3" refType="h" fact="0.3808"/>
              <dgm:constr type="w" for="ch" forName="Child3" refType="w" fact="0.3196"/>
              <dgm:constr type="h" for="ch" forName="Child3" refType="h" fact="0.1046"/>
              <dgm:constr type="l" for="ch" forName="Child4" refType="w" fact="0.5348"/>
              <dgm:constr type="t" for="ch" forName="Child4" refType="h" fact="0.5322"/>
              <dgm:constr type="w" for="ch" forName="Child4" refType="w" fact="0.3196"/>
              <dgm:constr type="h" for="ch" forName="Child4" refType="h" fact="0.1046"/>
              <dgm:constr type="l" for="ch" forName="Accent5" refType="w" fact="0.1481"/>
              <dgm:constr type="t" for="ch" forName="Accent5" refType="h" fact="0.6053"/>
              <dgm:constr type="w" for="ch" forName="Accent5" refType="w" fact="0.5331"/>
              <dgm:constr type="h" for="ch" forName="Accent5" refType="h" fact="0.2629"/>
              <dgm:constr type="l" for="ch" forName="Accent6" refType="w" fact="0.038"/>
              <dgm:constr type="t" for="ch" forName="Accent6" refType="h" fact="0.774"/>
              <dgm:constr type="w" for="ch" forName="Accent6" refType="w" fact="0.458"/>
              <dgm:constr type="h" for="ch" forName="Accent6" refType="h" fact="0.226"/>
              <dgm:constr type="l" for="ch" forName="Parent5" refType="w" fact="0.2658"/>
              <dgm:constr type="t" for="ch" forName="Parent5" refType="h" fact="0.7005"/>
              <dgm:constr type="w" for="ch" forName="Parent5" refType="w" fact="0.2975"/>
              <dgm:constr type="h" for="ch" forName="Parent5" refType="h" fact="0.0733"/>
              <dgm:constr type="l" for="ch" forName="Parent6" refType="w" fact="0.1171"/>
              <dgm:constr type="t" for="ch" forName="Parent6" refType="h" fact="0.8519"/>
              <dgm:constr type="w" for="ch" forName="Parent6" refType="w" fact="0.2975"/>
              <dgm:constr type="h" for="ch" forName="Parent6" refType="h" fact="0.0733"/>
              <dgm:constr type="l" for="ch" forName="Child5" refType="w" fact="0.6804"/>
              <dgm:constr type="t" for="ch" forName="Child5" refType="h" fact="0.6833"/>
              <dgm:constr type="w" for="ch" forName="Child5" refType="w" fact="0.3196"/>
              <dgm:constr type="h" for="ch" forName="Child5" refType="h" fact="0.1046"/>
              <dgm:constr type="l" for="ch" forName="Child6" refType="w" fact="0.5348"/>
              <dgm:constr type="t" for="ch" forName="Child6" refType="h" fact="0.8347"/>
              <dgm:constr type="w" for="ch" forName="Child6" refType="w" fact="0.3196"/>
              <dgm:constr type="h" for="ch" forName="Child6" refType="h" fact="0.1046"/>
            </dgm:constrLst>
          </dgm:if>
          <dgm:else name="Name10">
            <dgm:alg type="composite">
              <dgm:param type="ar" val="0.428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2284"/>
              <dgm:constr type="l" for="ch" forName="Accent2" refType="w" fact="0"/>
              <dgm:constr type="t" for="ch" forName="Accent2" refType="h" fact="0.1312"/>
              <dgm:constr type="w" for="ch" forName="Accent2" refType="w" fact="0.5331"/>
              <dgm:constr type="h" for="ch" forName="Accent2" refType="h" fact="0.2284"/>
              <dgm:constr type="l" for="ch" forName="Accent3" refType="w" fact="0.1481"/>
              <dgm:constr type="t" for="ch" forName="Accent3" refType="h" fact="0.263"/>
              <dgm:constr type="w" for="ch" forName="Accent3" refType="w" fact="0.5331"/>
              <dgm:constr type="h" for="ch" forName="Accent3" refType="h" fact="0.2284"/>
              <dgm:constr type="l" for="ch" forName="Accent4" refType="w" fact="0"/>
              <dgm:constr type="t" for="ch" forName="Accent4" refType="h" fact="0.3945"/>
              <dgm:constr type="w" for="ch" forName="Accent4" refType="w" fact="0.5331"/>
              <dgm:constr type="h" for="ch" forName="Accent4" refType="h" fact="0.2284"/>
              <dgm:constr type="l" for="ch" forName="Parent1" refType="w" fact="0.2658"/>
              <dgm:constr type="t" for="ch" forName="Parent1" refType="h" fact="0.0827"/>
              <dgm:constr type="w" for="ch" forName="Parent1" refType="w" fact="0.2975"/>
              <dgm:constr type="h" for="ch" forName="Parent1" refType="h" fact="0.0637"/>
              <dgm:constr type="l" for="ch" forName="Parent2" refType="w" fact="0.1171"/>
              <dgm:constr type="t" for="ch" forName="Parent2" refType="h" fact="0.2142"/>
              <dgm:constr type="w" for="ch" forName="Parent2" refType="w" fact="0.2975"/>
              <dgm:constr type="h" for="ch" forName="Parent2" refType="h" fact="0.0637"/>
              <dgm:constr type="l" for="ch" forName="Parent3" refType="w" fact="0.2658"/>
              <dgm:constr type="t" for="ch" forName="Parent3" refType="h" fact="0.3457"/>
              <dgm:constr type="w" for="ch" forName="Parent3" refType="w" fact="0.2975"/>
              <dgm:constr type="h" for="ch" forName="Parent3" refType="h" fact="0.0637"/>
              <dgm:constr type="l" for="ch" forName="Parent4" refType="w" fact="0.1171"/>
              <dgm:constr type="t" for="ch" forName="Parent4" refType="h" fact="0.4772"/>
              <dgm:constr type="w" for="ch" forName="Parent4" refType="w" fact="0.2975"/>
              <dgm:constr type="h" for="ch" forName="Parent4" refType="h" fact="0.0637"/>
              <dgm:constr type="l" for="ch" forName="Child1" refType="w" fact="0.6804"/>
              <dgm:constr type="t" for="ch" forName="Child1" refType="h" fact="0.0678"/>
              <dgm:constr type="w" for="ch" forName="Child1" refType="w" fact="0.3196"/>
              <dgm:constr type="h" for="ch" forName="Child1" refType="h" fact="0.0908"/>
              <dgm:constr type="l" for="ch" forName="Child2" refType="w" fact="0.5348"/>
              <dgm:constr type="t" for="ch" forName="Child2" refType="h" fact="0.2006"/>
              <dgm:constr type="w" for="ch" forName="Child2" refType="w" fact="0.3196"/>
              <dgm:constr type="h" for="ch" forName="Child2" refType="h" fact="0.0908"/>
              <dgm:constr type="l" for="ch" forName="Child3" refType="w" fact="0.6804"/>
              <dgm:constr type="t" for="ch" forName="Child3" refType="h" fact="0.3308"/>
              <dgm:constr type="w" for="ch" forName="Child3" refType="w" fact="0.3196"/>
              <dgm:constr type="h" for="ch" forName="Child3" refType="h" fact="0.0908"/>
              <dgm:constr type="l" for="ch" forName="Child4" refType="w" fact="0.5348"/>
              <dgm:constr type="t" for="ch" forName="Child4" refType="h" fact="0.4623"/>
              <dgm:constr type="w" for="ch" forName="Child4" refType="w" fact="0.3196"/>
              <dgm:constr type="h" for="ch" forName="Child4" refType="h" fact="0.0908"/>
              <dgm:constr type="l" for="ch" forName="Accent5" refType="w" fact="0.1481"/>
              <dgm:constr type="t" for="ch" forName="Accent5" refType="h" fact="0.5258"/>
              <dgm:constr type="w" for="ch" forName="Accent5" refType="w" fact="0.5331"/>
              <dgm:constr type="h" for="ch" forName="Accent5" refType="h" fact="0.2284"/>
              <dgm:constr type="l" for="ch" forName="Accent6" refType="w" fact="0"/>
              <dgm:constr type="t" for="ch" forName="Accent6" refType="h" fact="0.6573"/>
              <dgm:constr type="w" for="ch" forName="Accent6" refType="w" fact="0.5331"/>
              <dgm:constr type="h" for="ch" forName="Accent6" refType="h" fact="0.2284"/>
              <dgm:constr type="l" for="ch" forName="Accent7" refType="w" fact="0.186"/>
              <dgm:constr type="t" for="ch" forName="Accent7" refType="h" fact="0.8037"/>
              <dgm:constr type="w" for="ch" forName="Accent7" refType="w" fact="0.458"/>
              <dgm:constr type="h" for="ch" forName="Accent7" refType="h" fact="0.1963"/>
              <dgm:constr type="l" for="ch" forName="Parent5" refType="w" fact="0.2658"/>
              <dgm:constr type="t" for="ch" forName="Parent5" refType="h" fact="0.6085"/>
              <dgm:constr type="w" for="ch" forName="Parent5" refType="w" fact="0.2975"/>
              <dgm:constr type="h" for="ch" forName="Parent5" refType="h" fact="0.0637"/>
              <dgm:constr type="l" for="ch" forName="Parent6" refType="w" fact="0.1171"/>
              <dgm:constr type="t" for="ch" forName="Parent6" refType="h" fact="0.74"/>
              <dgm:constr type="w" for="ch" forName="Parent6" refType="w" fact="0.2975"/>
              <dgm:constr type="h" for="ch" forName="Parent6" refType="h" fact="0.0637"/>
              <dgm:constr type="l" for="ch" forName="Parent7" refType="w" fact="0.2658"/>
              <dgm:constr type="t" for="ch" forName="Parent7" refType="h" fact="0.8715"/>
              <dgm:constr type="w" for="ch" forName="Parent7" refType="w" fact="0.2975"/>
              <dgm:constr type="h" for="ch" forName="Parent7" refType="h" fact="0.0637"/>
              <dgm:constr type="l" for="ch" forName="Child5" refType="w" fact="0.6804"/>
              <dgm:constr type="t" for="ch" forName="Child5" refType="h" fact="0.5936"/>
              <dgm:constr type="w" for="ch" forName="Child5" refType="w" fact="0.3196"/>
              <dgm:constr type="h" for="ch" forName="Child5" refType="h" fact="0.0908"/>
              <dgm:constr type="l" for="ch" forName="Child6" refType="w" fact="0.5348"/>
              <dgm:constr type="t" for="ch" forName="Child6" refType="h" fact="0.7251"/>
              <dgm:constr type="w" for="ch" forName="Child6" refType="w" fact="0.3196"/>
              <dgm:constr type="h" for="ch" forName="Child6" refType="h" fact="0.0908"/>
              <dgm:constr type="l" for="ch" forName="Child7" refType="w" fact="0.6804"/>
              <dgm:constr type="t" for="ch" forName="Child7" refType="h" fact="0.8579"/>
              <dgm:constr type="w" for="ch" forName="Child7" refType="w" fact="0.3196"/>
              <dgm:constr type="h" for="ch" forName="Child7" refType="h" fact="0.0908"/>
            </dgm:constrLst>
          </dgm:else>
        </dgm:choose>
      </dgm:if>
      <dgm:else name="Name11">
        <dgm:choose name="Name12">
          <dgm:if name="Name13" axis="ch" ptType="node" func="cnt" op="equ" val="1">
            <dgm:alg type="composite">
              <dgm:param type="ar" val="1.599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Child1" refType="w" fact="0.625"/>
              <dgm:constr type="t" for="ch" forName="Child1" refType="h" fact="0.2981"/>
              <dgm:constr type="w" for="ch" forName="Child1" refType="w" fact="0.375"/>
              <dgm:constr type="h" for="ch" forName="Child1" refType="h" fact="0.4001"/>
              <dgm:constr type="l" for="ch" forName="Accent1" refType="w" fact="0"/>
              <dgm:constr type="t" for="ch" forName="Accent1" refType="h" fact="0"/>
              <dgm:constr type="w" for="ch" forName="Accent1" refType="w" fact="0.6249"/>
              <dgm:constr type="h" for="ch" forName="Accent1" refType="h"/>
              <dgm:constr type="l" for="ch" forName="Parent1" refType="w" fact="0.138"/>
              <dgm:constr type="t" for="ch" forName="Parent1" refType="h" fact="0.362"/>
              <dgm:constr type="w" for="ch" forName="Parent1" refType="w" fact="0.3487"/>
              <dgm:constr type="h" for="ch" forName="Parent1" refType="h" fact="0.2789"/>
            </dgm:constrLst>
          </dgm:if>
          <dgm:if name="Name14" axis="ch" ptType="node" func="cnt" op="equ" val="2">
            <dgm:alg type="composite">
              <dgm:param type="ar" val="1.2026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l" for="ch" forName="Accent1" refType="w" fact="-0.0407"/>
              <dgm:constr type="t" for="ch" forName="Accent1" refType="h" fact="0"/>
              <dgm:constr type="w" for="ch" forName="Accent1" refType="w" fact="0.5542"/>
              <dgm:constr type="h" for="ch" forName="Accent1" refType="h" fact="0.6665"/>
              <dgm:constr type="l" for="ch" forName="Accent2" refType="w" fact="0.1533"/>
              <dgm:constr type="t" for="ch" forName="Accent2" refType="h" fact="0.4272"/>
              <dgm:constr type="w" for="ch" forName="Accent2" refType="w" fact="0.4761"/>
              <dgm:constr type="h" for="ch" forName="Accent2" refType="h" fact="0.5728"/>
              <dgm:constr type="l" for="ch" forName="Parent1" refType="w" fact="0.0822"/>
              <dgm:constr type="t" for="ch" forName="Parent1" refType="h" fact="0.2413"/>
              <dgm:constr type="w" for="ch" forName="Parent1" refType="w" fact="0.3092"/>
              <dgm:constr type="h" for="ch" forName="Parent1" refType="h" fact="0.1859"/>
              <dgm:constr type="l" for="ch" forName="Parent2" refType="w" fact="0.2368"/>
              <dgm:constr type="t" for="ch" forName="Parent2" refType="h" fact="0.625"/>
              <dgm:constr type="w" for="ch" forName="Parent2" refType="w" fact="0.3092"/>
              <dgm:constr type="h" for="ch" forName="Parent2" refType="h" fact="0.1859"/>
              <dgm:constr type="l" for="ch" forName="Child1" refType="w" fact="0.5164"/>
              <dgm:constr type="t" for="ch" forName="Child1" refType="h" fact="0.1978"/>
              <dgm:constr type="w" for="ch" forName="Child1" refType="w" fact="0.3322"/>
              <dgm:constr type="h" for="ch" forName="Child1" refType="h" fact="0.265"/>
              <dgm:constr type="l" for="ch" forName="Child2" refType="w" fact="0.6678"/>
              <dgm:constr type="t" for="ch" forName="Child2" refType="h" fact="0.5855"/>
              <dgm:constr type="w" for="ch" forName="Child2" refType="w" fact="0.3322"/>
              <dgm:constr type="h" for="ch" forName="Child2" refType="h" fact="0.265"/>
            </dgm:constrLst>
          </dgm:if>
          <dgm:if name="Name15" axis="ch" ptType="node" func="cnt" op="equ" val="3">
            <dgm:alg type="composite">
              <dgm:param type="ar" val="0.9039"/>
            </dgm:alg>
            <dgm:shape xmlns:r="http://schemas.openxmlformats.org/officeDocument/2006/relationships" r:blip="">
              <dgm:adjLst/>
            </dgm:shape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25"/>
              <dgm:constr type="h" for="ch" forName="Accent1" refType="h" fact="0.4814"/>
              <dgm:constr type="l" for="ch" forName="Accent2" refType="w" fact="0.1479"/>
              <dgm:constr type="t" for="ch" forName="Accent2" refType="h" fact="0.2766"/>
              <dgm:constr type="w" for="ch" forName="Accent2" refType="w" fact="0.5325"/>
              <dgm:constr type="h" for="ch" forName="Accent2" refType="h" fact="0.4814"/>
              <dgm:constr type="l" for="ch" forName="Accent3" refType="w" fact="0.0378"/>
              <dgm:constr type="t" for="ch" forName="Accent3" refType="h" fact="0.5863"/>
              <dgm:constr type="w" for="ch" forName="Accent3" refType="w" fact="0.4575"/>
              <dgm:constr type="h" for="ch" forName="Accent3" refType="h" fact="0.4137"/>
              <dgm:constr type="l" for="ch" forName="Parent1" refType="w" fact="0.1183"/>
              <dgm:constr type="t" for="ch" forName="Parent1" refType="h" fact="0.1738"/>
              <dgm:constr type="w" for="ch" forName="Parent1" refType="w" fact="0.2959"/>
              <dgm:constr type="h" for="ch" forName="Parent1" refType="h" fact="0.1337"/>
              <dgm:constr type="l" for="ch" forName="Parent2" refType="w" fact="0.2656"/>
              <dgm:constr type="t" for="ch" forName="Parent2" refType="h" fact="0.452"/>
              <dgm:constr type="w" for="ch" forName="Parent2" refType="w" fact="0.2959"/>
              <dgm:constr type="h" for="ch" forName="Parent2" refType="h" fact="0.1337"/>
              <dgm:constr type="l" for="ch" forName="Parent3" refType="w" fact="0.1183"/>
              <dgm:constr type="t" for="ch" forName="Parent3" refType="h" fact="0.7306"/>
              <dgm:constr type="w" for="ch" forName="Parent3" refType="w" fact="0.2959"/>
              <dgm:constr type="h" for="ch" forName="Parent3" refType="h" fact="0.1337"/>
              <dgm:constr type="l" for="ch" forName="Child1" refType="w" fact="0.5325"/>
              <dgm:constr type="t" for="ch" forName="Child1" refType="h" fact="0.1435"/>
              <dgm:constr type="w" for="ch" forName="Child1" refType="w" fact="0.3195"/>
              <dgm:constr type="h" for="ch" forName="Child1" refType="h" fact="0.1926"/>
              <dgm:constr type="l" for="ch" forName="Child2" refType="w" fact="0.6805"/>
              <dgm:constr type="t" for="ch" forName="Child2" refType="h" fact="0.4217"/>
              <dgm:constr type="w" for="ch" forName="Child2" refType="w" fact="0.3195"/>
              <dgm:constr type="h" for="ch" forName="Child2" refType="h" fact="0.1926"/>
              <dgm:constr type="l" for="ch" forName="Child3" refType="w" fact="0.5325"/>
              <dgm:constr type="t" for="ch" forName="Child3" refType="h" fact="0.6998"/>
              <dgm:constr type="w" for="ch" forName="Child3" refType="w" fact="0.3195"/>
              <dgm:constr type="h" for="ch" forName="Child3" refType="h" fact="0.1926"/>
            </dgm:constrLst>
          </dgm:if>
          <dgm:if name="Name16" axis="ch" ptType="node" func="cnt" op="equ" val="4">
            <dgm:alg type="composite">
              <dgm:param type="ar" val="0.707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3771"/>
              <dgm:constr type="l" for="ch" forName="Accent2" refType="w" fact="0.1481"/>
              <dgm:constr type="t" for="ch" forName="Accent2" refType="h" fact="0.2167"/>
              <dgm:constr type="w" for="ch" forName="Accent2" refType="w" fact="0.5331"/>
              <dgm:constr type="h" for="ch" forName="Accent2" refType="h" fact="0.3771"/>
              <dgm:constr type="l" for="ch" forName="Accent3" refType="w" fact="0"/>
              <dgm:constr type="t" for="ch" forName="Accent3" refType="h" fact="0.4342"/>
              <dgm:constr type="w" for="ch" forName="Accent3" refType="w" fact="0.5331"/>
              <dgm:constr type="h" for="ch" forName="Accent3" refType="h" fact="0.3771"/>
              <dgm:constr type="l" for="ch" forName="Accent4" refType="w" fact="0.186"/>
              <dgm:constr type="t" for="ch" forName="Accent4" refType="h" fact="0.6759"/>
              <dgm:constr type="w" for="ch" forName="Accent4" refType="w" fact="0.458"/>
              <dgm:constr type="h" for="ch" forName="Accent4" refType="h" fact="0.3241"/>
              <dgm:constr type="l" for="ch" forName="Parent1" refType="w" fact="0.1171"/>
              <dgm:constr type="t" for="ch" forName="Parent1" refType="h" fact="0.1365"/>
              <dgm:constr type="w" for="ch" forName="Parent1" refType="w" fact="0.2975"/>
              <dgm:constr type="h" for="ch" forName="Parent1" refType="h" fact="0.1052"/>
              <dgm:constr type="l" for="ch" forName="Parent2" refType="w" fact="0.2658"/>
              <dgm:constr type="t" for="ch" forName="Parent2" refType="h" fact="0.3536"/>
              <dgm:constr type="w" for="ch" forName="Parent2" refType="w" fact="0.2975"/>
              <dgm:constr type="h" for="ch" forName="Parent2" refType="h" fact="0.1052"/>
              <dgm:constr type="l" for="ch" forName="Parent3" refType="w" fact="0.1171"/>
              <dgm:constr type="t" for="ch" forName="Parent3" refType="h" fact="0.5707"/>
              <dgm:constr type="w" for="ch" forName="Parent3" refType="w" fact="0.2975"/>
              <dgm:constr type="h" for="ch" forName="Parent3" refType="h" fact="0.1052"/>
              <dgm:constr type="l" for="ch" forName="Parent4" refType="w" fact="0.2658"/>
              <dgm:constr type="t" for="ch" forName="Parent4" refType="h" fact="0.7878"/>
              <dgm:constr type="w" for="ch" forName="Parent4" refType="w" fact="0.2975"/>
              <dgm:constr type="h" for="ch" forName="Parent4" refType="h" fact="0.1052"/>
              <dgm:constr type="l" for="ch" forName="Child1" refType="w" fact="0.5348"/>
              <dgm:constr type="t" for="ch" forName="Child1" refType="h" fact="0.1119"/>
              <dgm:constr type="w" for="ch" forName="Child1" refType="w" fact="0.3196"/>
              <dgm:constr type="h" for="ch" forName="Child1" refType="h" fact="0.15"/>
              <dgm:constr type="l" for="ch" forName="Child2" refType="w" fact="0.6804"/>
              <dgm:constr type="t" for="ch" forName="Child2" refType="h" fact="0.3312"/>
              <dgm:constr type="w" for="ch" forName="Child2" refType="w" fact="0.3196"/>
              <dgm:constr type="h" for="ch" forName="Child2" refType="h" fact="0.15"/>
              <dgm:constr type="l" for="ch" forName="Child3" refType="w" fact="0.5348"/>
              <dgm:constr type="t" for="ch" forName="Child3" refType="h" fact="0.5461"/>
              <dgm:constr type="w" for="ch" forName="Child3" refType="w" fact="0.3196"/>
              <dgm:constr type="h" for="ch" forName="Child3" refType="h" fact="0.15"/>
              <dgm:constr type="l" for="ch" forName="Child4" refType="w" fact="0.6804"/>
              <dgm:constr type="t" for="ch" forName="Child4" refType="h" fact="0.7632"/>
              <dgm:constr type="w" for="ch" forName="Child4" refType="w" fact="0.3196"/>
              <dgm:constr type="h" for="ch" forName="Child4" refType="h" fact="0.15"/>
            </dgm:constrLst>
          </dgm:if>
          <dgm:if name="Name17" axis="ch" ptType="node" func="cnt" op="equ" val="5">
            <dgm:alg type="composite">
              <dgm:param type="ar" val="0.581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3098"/>
              <dgm:constr type="l" for="ch" forName="Accent2" refType="w" fact="0.1481"/>
              <dgm:constr type="t" for="ch" forName="Accent2" refType="h" fact="0.178"/>
              <dgm:constr type="w" for="ch" forName="Accent2" refType="w" fact="0.5331"/>
              <dgm:constr type="h" for="ch" forName="Accent2" refType="h" fact="0.3098"/>
              <dgm:constr type="l" for="ch" forName="Accent3" refType="w" fact="0"/>
              <dgm:constr type="t" for="ch" forName="Accent3" refType="h" fact="0.3568"/>
              <dgm:constr type="w" for="ch" forName="Accent3" refType="w" fact="0.5331"/>
              <dgm:constr type="h" for="ch" forName="Accent3" refType="h" fact="0.3098"/>
              <dgm:constr type="l" for="ch" forName="Accent4" refType="w" fact="0.1481"/>
              <dgm:constr type="t" for="ch" forName="Accent4" refType="h" fact="0.5351"/>
              <dgm:constr type="w" for="ch" forName="Accent4" refType="w" fact="0.5331"/>
              <dgm:constr type="h" for="ch" forName="Accent4" refType="h" fact="0.3098"/>
              <dgm:constr type="l" for="ch" forName="Accent5" refType="w" fact="0.0378"/>
              <dgm:constr type="t" for="ch" forName="Accent5" refType="h" fact="0.7337"/>
              <dgm:constr type="w" for="ch" forName="Accent5" refType="w" fact="0.458"/>
              <dgm:constr type="h" for="ch" forName="Accent5" refType="h" fact="0.2663"/>
              <dgm:constr type="l" for="ch" forName="Parent1" refType="w" fact="0.1171"/>
              <dgm:constr type="t" for="ch" forName="Parent1" refType="h" fact="0.1122"/>
              <dgm:constr type="w" for="ch" forName="Parent1" refType="w" fact="0.2975"/>
              <dgm:constr type="h" for="ch" forName="Parent1" refType="h" fact="0.0864"/>
              <dgm:constr type="l" for="ch" forName="Parent2" refType="w" fact="0.2658"/>
              <dgm:constr type="t" for="ch" forName="Parent2" refType="h" fact="0.2906"/>
              <dgm:constr type="w" for="ch" forName="Parent2" refType="w" fact="0.2975"/>
              <dgm:constr type="h" for="ch" forName="Parent2" refType="h" fact="0.0864"/>
              <dgm:constr type="l" for="ch" forName="Parent3" refType="w" fact="0.1171"/>
              <dgm:constr type="t" for="ch" forName="Parent3" refType="h" fact="0.4689"/>
              <dgm:constr type="w" for="ch" forName="Parent3" refType="w" fact="0.2975"/>
              <dgm:constr type="h" for="ch" forName="Parent3" refType="h" fact="0.0864"/>
              <dgm:constr type="l" for="ch" forName="Parent4" refType="w" fact="0.2658"/>
              <dgm:constr type="t" for="ch" forName="Parent4" refType="h" fact="0.6473"/>
              <dgm:constr type="w" for="ch" forName="Parent4" refType="w" fact="0.2975"/>
              <dgm:constr type="h" for="ch" forName="Parent4" refType="h" fact="0.0864"/>
              <dgm:constr type="l" for="ch" forName="Parent5" refType="w" fact="0.1171"/>
              <dgm:constr type="t" for="ch" forName="Parent5" refType="h" fact="0.8257"/>
              <dgm:constr type="w" for="ch" forName="Parent5" refType="w" fact="0.2975"/>
              <dgm:constr type="h" for="ch" forName="Parent5" refType="h" fact="0.0864"/>
              <dgm:constr type="l" for="ch" forName="Child1" refType="w" fact="0.5348"/>
              <dgm:constr type="t" for="ch" forName="Child1" refType="h" fact="0.0919"/>
              <dgm:constr type="w" for="ch" forName="Child1" refType="w" fact="0.3196"/>
              <dgm:constr type="h" for="ch" forName="Child1" refType="h" fact="0.1232"/>
              <dgm:constr type="l" for="ch" forName="Child2" refType="w" fact="0.6804"/>
              <dgm:constr type="t" for="ch" forName="Child2" refType="h" fact="0.2722"/>
              <dgm:constr type="w" for="ch" forName="Child2" refType="w" fact="0.3196"/>
              <dgm:constr type="h" for="ch" forName="Child2" refType="h" fact="0.1232"/>
              <dgm:constr type="l" for="ch" forName="Child3" refType="w" fact="0.5348"/>
              <dgm:constr type="t" for="ch" forName="Child3" refType="h" fact="0.4487"/>
              <dgm:constr type="w" for="ch" forName="Child3" refType="w" fact="0.3196"/>
              <dgm:constr type="h" for="ch" forName="Child3" refType="h" fact="0.1232"/>
              <dgm:constr type="l" for="ch" forName="Child4" refType="w" fact="0.6804"/>
              <dgm:constr type="t" for="ch" forName="Child4" refType="h" fact="0.6271"/>
              <dgm:constr type="w" for="ch" forName="Child4" refType="w" fact="0.3196"/>
              <dgm:constr type="h" for="ch" forName="Child4" refType="h" fact="0.1232"/>
              <dgm:constr type="l" for="ch" forName="Child5" refType="w" fact="0.5348"/>
              <dgm:constr type="t" for="ch" forName="Child5" refType="h" fact="0.8073"/>
              <dgm:constr type="w" for="ch" forName="Child5" refType="w" fact="0.3196"/>
              <dgm:constr type="h" for="ch" forName="Child5" refType="h" fact="0.1232"/>
            </dgm:constrLst>
          </dgm:if>
          <dgm:if name="Name18" axis="ch" ptType="node" func="cnt" op="equ" val="6">
            <dgm:alg type="composite">
              <dgm:param type="ar" val="0.493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2629"/>
              <dgm:constr type="l" for="ch" forName="Accent2" refType="w" fact="0.1481"/>
              <dgm:constr type="t" for="ch" forName="Accent2" refType="h" fact="0.1511"/>
              <dgm:constr type="w" for="ch" forName="Accent2" refType="w" fact="0.5331"/>
              <dgm:constr type="h" for="ch" forName="Accent2" refType="h" fact="0.2629"/>
              <dgm:constr type="l" for="ch" forName="Accent3" refType="w" fact="0"/>
              <dgm:constr type="t" for="ch" forName="Accent3" refType="h" fact="0.3027"/>
              <dgm:constr type="w" for="ch" forName="Accent3" refType="w" fact="0.5331"/>
              <dgm:constr type="h" for="ch" forName="Accent3" refType="h" fact="0.2629"/>
              <dgm:constr type="l" for="ch" forName="Accent4" refType="w" fact="0.1481"/>
              <dgm:constr type="t" for="ch" forName="Accent4" refType="h" fact="0.4541"/>
              <dgm:constr type="w" for="ch" forName="Accent4" refType="w" fact="0.5331"/>
              <dgm:constr type="h" for="ch" forName="Accent4" refType="h" fact="0.2629"/>
              <dgm:constr type="l" for="ch" forName="Accent5" refType="w" fact="0"/>
              <dgm:constr type="t" for="ch" forName="Accent5" refType="h" fact="0.6053"/>
              <dgm:constr type="w" for="ch" forName="Accent5" refType="w" fact="0.5331"/>
              <dgm:constr type="h" for="ch" forName="Accent5" refType="h" fact="0.2629"/>
              <dgm:constr type="l" for="ch" forName="Accent6" refType="w" fact="0.186"/>
              <dgm:constr type="t" for="ch" forName="Accent6" refType="h" fact="0.774"/>
              <dgm:constr type="w" for="ch" forName="Accent6" refType="w" fact="0.458"/>
              <dgm:constr type="h" for="ch" forName="Accent6" refType="h" fact="0.226"/>
              <dgm:constr type="l" for="ch" forName="Parent1" refType="w" fact="0.1171"/>
              <dgm:constr type="t" for="ch" forName="Parent1" refType="h" fact="0.0952"/>
              <dgm:constr type="w" for="ch" forName="Parent1" refType="w" fact="0.2975"/>
              <dgm:constr type="h" for="ch" forName="Parent1" refType="h" fact="0.0733"/>
              <dgm:constr type="l" for="ch" forName="Parent2" refType="w" fact="0.2658"/>
              <dgm:constr type="t" for="ch" forName="Parent2" refType="h" fact="0.2466"/>
              <dgm:constr type="w" for="ch" forName="Parent2" refType="w" fact="0.2975"/>
              <dgm:constr type="h" for="ch" forName="Parent2" refType="h" fact="0.0733"/>
              <dgm:constr type="l" for="ch" forName="Parent3" refType="w" fact="0.1171"/>
              <dgm:constr type="t" for="ch" forName="Parent3" refType="h" fact="0.3979"/>
              <dgm:constr type="w" for="ch" forName="Parent3" refType="w" fact="0.2975"/>
              <dgm:constr type="h" for="ch" forName="Parent3" refType="h" fact="0.0733"/>
              <dgm:constr type="l" for="ch" forName="Parent4" refType="w" fact="0.2658"/>
              <dgm:constr type="t" for="ch" forName="Parent4" refType="h" fact="0.5493"/>
              <dgm:constr type="w" for="ch" forName="Parent4" refType="w" fact="0.2975"/>
              <dgm:constr type="h" for="ch" forName="Parent4" refType="h" fact="0.0733"/>
              <dgm:constr type="l" for="ch" forName="Parent5" refType="w" fact="0.1171"/>
              <dgm:constr type="t" for="ch" forName="Parent5" refType="h" fact="0.7005"/>
              <dgm:constr type="w" for="ch" forName="Parent5" refType="w" fact="0.2975"/>
              <dgm:constr type="h" for="ch" forName="Parent5" refType="h" fact="0.0733"/>
              <dgm:constr type="l" for="ch" forName="Parent6" refType="w" fact="0.2658"/>
              <dgm:constr type="t" for="ch" forName="Parent6" refType="h" fact="0.8519"/>
              <dgm:constr type="w" for="ch" forName="Parent6" refType="w" fact="0.2975"/>
              <dgm:constr type="h" for="ch" forName="Parent6" refType="h" fact="0.0733"/>
              <dgm:constr type="l" for="ch" forName="Child1" refType="w" fact="0.5348"/>
              <dgm:constr type="t" for="ch" forName="Child1" refType="h" fact="0.078"/>
              <dgm:constr type="w" for="ch" forName="Child1" refType="w" fact="0.3196"/>
              <dgm:constr type="h" for="ch" forName="Child1" refType="h" fact="0.1046"/>
              <dgm:constr type="l" for="ch" forName="Child2" refType="w" fact="0.6804"/>
              <dgm:constr type="t" for="ch" forName="Child2" refType="h" fact="0.231"/>
              <dgm:constr type="w" for="ch" forName="Child2" refType="w" fact="0.3196"/>
              <dgm:constr type="h" for="ch" forName="Child2" refType="h" fact="0.1046"/>
              <dgm:constr type="l" for="ch" forName="Child3" refType="w" fact="0.5348"/>
              <dgm:constr type="t" for="ch" forName="Child3" refType="h" fact="0.3808"/>
              <dgm:constr type="w" for="ch" forName="Child3" refType="w" fact="0.3196"/>
              <dgm:constr type="h" for="ch" forName="Child3" refType="h" fact="0.1046"/>
              <dgm:constr type="l" for="ch" forName="Child4" refType="w" fact="0.6804"/>
              <dgm:constr type="t" for="ch" forName="Child4" refType="h" fact="0.5322"/>
              <dgm:constr type="w" for="ch" forName="Child4" refType="w" fact="0.3196"/>
              <dgm:constr type="h" for="ch" forName="Child4" refType="h" fact="0.1046"/>
              <dgm:constr type="l" for="ch" forName="Child5" refType="w" fact="0.5348"/>
              <dgm:constr type="t" for="ch" forName="Child5" refType="h" fact="0.6833"/>
              <dgm:constr type="w" for="ch" forName="Child5" refType="w" fact="0.3196"/>
              <dgm:constr type="h" for="ch" forName="Child5" refType="h" fact="0.1046"/>
              <dgm:constr type="l" for="ch" forName="Child6" refType="w" fact="0.6804"/>
              <dgm:constr type="t" for="ch" forName="Child6" refType="h" fact="0.8347"/>
              <dgm:constr type="w" for="ch" forName="Child6" refType="w" fact="0.3196"/>
              <dgm:constr type="h" for="ch" forName="Child6" refType="h" fact="0.1046"/>
            </dgm:constrLst>
          </dgm:if>
          <dgm:else name="Name19">
            <dgm:alg type="composite">
              <dgm:param type="ar" val="0.428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2284"/>
              <dgm:constr type="l" for="ch" forName="Accent2" refType="w" fact="0.1481"/>
              <dgm:constr type="t" for="ch" forName="Accent2" refType="h" fact="0.1312"/>
              <dgm:constr type="w" for="ch" forName="Accent2" refType="w" fact="0.5331"/>
              <dgm:constr type="h" for="ch" forName="Accent2" refType="h" fact="0.2284"/>
              <dgm:constr type="l" for="ch" forName="Accent3" refType="w" fact="0"/>
              <dgm:constr type="t" for="ch" forName="Accent3" refType="h" fact="0.263"/>
              <dgm:constr type="w" for="ch" forName="Accent3" refType="w" fact="0.5331"/>
              <dgm:constr type="h" for="ch" forName="Accent3" refType="h" fact="0.2284"/>
              <dgm:constr type="l" for="ch" forName="Accent4" refType="w" fact="0.1481"/>
              <dgm:constr type="t" for="ch" forName="Accent4" refType="h" fact="0.3945"/>
              <dgm:constr type="w" for="ch" forName="Accent4" refType="w" fact="0.5331"/>
              <dgm:constr type="h" for="ch" forName="Accent4" refType="h" fact="0.2284"/>
              <dgm:constr type="l" for="ch" forName="Accent5" refType="w" fact="0"/>
              <dgm:constr type="t" for="ch" forName="Accent5" refType="h" fact="0.5258"/>
              <dgm:constr type="w" for="ch" forName="Accent5" refType="w" fact="0.5331"/>
              <dgm:constr type="h" for="ch" forName="Accent5" refType="h" fact="0.2284"/>
              <dgm:constr type="l" for="ch" forName="Accent6" refType="w" fact="0.1481"/>
              <dgm:constr type="t" for="ch" forName="Accent6" refType="h" fact="0.6573"/>
              <dgm:constr type="w" for="ch" forName="Accent6" refType="w" fact="0.5331"/>
              <dgm:constr type="h" for="ch" forName="Accent6" refType="h" fact="0.2284"/>
              <dgm:constr type="l" for="ch" forName="Accent7" refType="w" fact="0.0378"/>
              <dgm:constr type="t" for="ch" forName="Accent7" refType="h" fact="0.8037"/>
              <dgm:constr type="w" for="ch" forName="Accent7" refType="w" fact="0.458"/>
              <dgm:constr type="h" for="ch" forName="Accent7" refType="h" fact="0.1963"/>
              <dgm:constr type="l" for="ch" forName="Parent1" refType="w" fact="0.1171"/>
              <dgm:constr type="t" for="ch" forName="Parent1" refType="h" fact="0.0827"/>
              <dgm:constr type="w" for="ch" forName="Parent1" refType="w" fact="0.2975"/>
              <dgm:constr type="h" for="ch" forName="Parent1" refType="h" fact="0.0637"/>
              <dgm:constr type="l" for="ch" forName="Parent2" refType="w" fact="0.2658"/>
              <dgm:constr type="t" for="ch" forName="Parent2" refType="h" fact="0.2142"/>
              <dgm:constr type="w" for="ch" forName="Parent2" refType="w" fact="0.2975"/>
              <dgm:constr type="h" for="ch" forName="Parent2" refType="h" fact="0.0637"/>
              <dgm:constr type="l" for="ch" forName="Parent3" refType="w" fact="0.1171"/>
              <dgm:constr type="t" for="ch" forName="Parent3" refType="h" fact="0.3457"/>
              <dgm:constr type="w" for="ch" forName="Parent3" refType="w" fact="0.2975"/>
              <dgm:constr type="h" for="ch" forName="Parent3" refType="h" fact="0.0637"/>
              <dgm:constr type="l" for="ch" forName="Parent4" refType="w" fact="0.2658"/>
              <dgm:constr type="t" for="ch" forName="Parent4" refType="h" fact="0.4772"/>
              <dgm:constr type="w" for="ch" forName="Parent4" refType="w" fact="0.2975"/>
              <dgm:constr type="h" for="ch" forName="Parent4" refType="h" fact="0.0637"/>
              <dgm:constr type="l" for="ch" forName="Parent5" refType="w" fact="0.1171"/>
              <dgm:constr type="t" for="ch" forName="Parent5" refType="h" fact="0.6085"/>
              <dgm:constr type="w" for="ch" forName="Parent5" refType="w" fact="0.2975"/>
              <dgm:constr type="h" for="ch" forName="Parent5" refType="h" fact="0.0637"/>
              <dgm:constr type="l" for="ch" forName="Parent6" refType="w" fact="0.2658"/>
              <dgm:constr type="t" for="ch" forName="Parent6" refType="h" fact="0.74"/>
              <dgm:constr type="w" for="ch" forName="Parent6" refType="w" fact="0.2975"/>
              <dgm:constr type="h" for="ch" forName="Parent6" refType="h" fact="0.0637"/>
              <dgm:constr type="l" for="ch" forName="Parent7" refType="w" fact="0.1171"/>
              <dgm:constr type="t" for="ch" forName="Parent7" refType="h" fact="0.8715"/>
              <dgm:constr type="w" for="ch" forName="Parent7" refType="w" fact="0.2975"/>
              <dgm:constr type="h" for="ch" forName="Parent7" refType="h" fact="0.0637"/>
              <dgm:constr type="l" for="ch" forName="Child1" refType="w" fact="0.5348"/>
              <dgm:constr type="t" for="ch" forName="Child1" refType="h" fact="0.0678"/>
              <dgm:constr type="w" for="ch" forName="Child1" refType="w" fact="0.3196"/>
              <dgm:constr type="h" for="ch" forName="Child1" refType="h" fact="0.0908"/>
              <dgm:constr type="l" for="ch" forName="Child2" refType="w" fact="0.6804"/>
              <dgm:constr type="t" for="ch" forName="Child2" refType="h" fact="0.2006"/>
              <dgm:constr type="w" for="ch" forName="Child2" refType="w" fact="0.3196"/>
              <dgm:constr type="h" for="ch" forName="Child2" refType="h" fact="0.0908"/>
              <dgm:constr type="l" for="ch" forName="Child3" refType="w" fact="0.5348"/>
              <dgm:constr type="t" for="ch" forName="Child3" refType="h" fact="0.3308"/>
              <dgm:constr type="w" for="ch" forName="Child3" refType="w" fact="0.3196"/>
              <dgm:constr type="h" for="ch" forName="Child3" refType="h" fact="0.0908"/>
              <dgm:constr type="l" for="ch" forName="Child4" refType="w" fact="0.6804"/>
              <dgm:constr type="t" for="ch" forName="Child4" refType="h" fact="0.4623"/>
              <dgm:constr type="w" for="ch" forName="Child4" refType="w" fact="0.3196"/>
              <dgm:constr type="h" for="ch" forName="Child4" refType="h" fact="0.0908"/>
              <dgm:constr type="l" for="ch" forName="Child5" refType="w" fact="0.5348"/>
              <dgm:constr type="t" for="ch" forName="Child5" refType="h" fact="0.5936"/>
              <dgm:constr type="w" for="ch" forName="Child5" refType="w" fact="0.3196"/>
              <dgm:constr type="h" for="ch" forName="Child5" refType="h" fact="0.0908"/>
              <dgm:constr type="l" for="ch" forName="Child6" refType="w" fact="0.6804"/>
              <dgm:constr type="t" for="ch" forName="Child6" refType="h" fact="0.7251"/>
              <dgm:constr type="w" for="ch" forName="Child6" refType="w" fact="0.3196"/>
              <dgm:constr type="h" for="ch" forName="Child6" refType="h" fact="0.0908"/>
              <dgm:constr type="l" for="ch" forName="Child7" refType="w" fact="0.5348"/>
              <dgm:constr type="t" for="ch" forName="Child7" refType="h" fact="0.8579"/>
              <dgm:constr type="w" for="ch" forName="Child7" refType="w" fact="0.3196"/>
              <dgm:constr type="h" for="ch" forName="Child7" refType="h" fact="0.0908"/>
            </dgm:constrLst>
          </dgm:else>
        </dgm:choose>
      </dgm:else>
    </dgm:choose>
    <dgm:forEach name="wrapper" axis="self" ptType="parTrans">
      <dgm:forEach name="accentRepeat" axis="self">
        <dgm:layoutNode name="Accent" styleLbl="node1">
          <dgm:alg type="sp"/>
          <dgm:choose name="Name20">
            <dgm:if name="Name21" func="var" arg="dir" op="equ" val="norm">
              <dgm:choose name="Name22">
                <dgm:if name="Name23" axis="precedSib" ptType="node" func="cnt" op="equ" val="0">
                  <dgm:choose name="Name24">
                    <dgm:if name="Name25" axis="followSib" ptType="node" func="cnt" op="equ" val="0">
                      <dgm:shape xmlns:r="http://schemas.openxmlformats.org/officeDocument/2006/relationships" type="circularArrow" r:blip="">
                        <dgm:adjLst>
                          <dgm:adj idx="1" val="0.1098"/>
                          <dgm:adj idx="2" val="19.0387"/>
                          <dgm:adj idx="3" val="150"/>
                          <dgm:adj idx="4" val="180"/>
                          <dgm:adj idx="5" val="0.125"/>
                        </dgm:adjLst>
                      </dgm:shape>
                    </dgm:if>
                    <dgm:else name="Name26">
                      <dgm:shape xmlns:r="http://schemas.openxmlformats.org/officeDocument/2006/relationships" type="circularArrow" r:blip="">
                        <dgm:adjLst>
                          <dgm:adj idx="1" val="0.1098"/>
                          <dgm:adj idx="2" val="19.0387"/>
                          <dgm:adj idx="3" val="75"/>
                          <dgm:adj idx="4" val="180"/>
                          <dgm:adj idx="5" val="0.125"/>
                        </dgm:adjLst>
                      </dgm:shape>
                    </dgm:else>
                  </dgm:choose>
                </dgm:if>
                <dgm:else name="Name27">
                  <dgm:choose name="Name28">
                    <dgm:if name="Name29" axis="followSib" ptType="node" func="cnt" op="equ" val="0">
                      <dgm:choose name="Name30">
                        <dgm:if name="Name31" axis="precedSib" ptType="node" func="cnt" op="equ" val="1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2" axis="precedSib" ptType="node" func="cnt" op="equ" val="2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33" axis="precedSib" ptType="node" func="cnt" op="equ" val="3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4" axis="precedSib" ptType="node" func="cnt" op="equ" val="4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35" axis="precedSib" ptType="node" func="cnt" op="equ" val="5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6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else name="Name37"/>
                      </dgm:choose>
                    </dgm:if>
                    <dgm:else name="Name38">
                      <dgm:choose name="Name39">
                        <dgm:if name="Name40" axis="precedSib" ptType="node" func="cnt" op="equ" val="0">
                          <dgm:shape xmlns:r="http://schemas.openxmlformats.org/officeDocument/2006/relationships" type="blockArc" r:blip="">
                            <dgm:adjLst>
                              <dgm:adj idx="1" val="-133.1632"/>
                              <dgm:adj idx="2" val="65"/>
                              <dgm:adj idx="3" val="0.13"/>
                            </dgm:adjLst>
                          </dgm:shape>
                        </dgm:if>
                        <dgm:if name="Name41" axis="precedSib" ptType="node" func="cnt" op="equ" val="1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2" axis="precedSib" ptType="node" func="cnt" op="equ" val="2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43" axis="precedSib" ptType="node" func="cnt" op="equ" val="3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4" axis="precedSib" ptType="node" func="cnt" op="equ" val="4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45" axis="precedSib" ptType="node" func="cnt" op="equ" val="5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6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else name="Name47"/>
                      </dgm:choose>
                    </dgm:else>
                  </dgm:choose>
                </dgm:else>
              </dgm:choose>
            </dgm:if>
            <dgm:else name="Name48">
              <dgm:choose name="Name49">
                <dgm:if name="Name50" axis="precedSib" ptType="node" func="cnt" op="equ" val="0">
                  <dgm:choose name="Name51">
                    <dgm:if name="Name52" axis="followSib" ptType="node" func="cnt" op="equ" val="0">
                      <dgm:shape xmlns:r="http://schemas.openxmlformats.org/officeDocument/2006/relationships" type="leftCircularArrow" r:blip="">
                        <dgm:adjLst>
                          <dgm:adj idx="1" val="0.1098"/>
                          <dgm:adj idx="2" val="19.0387"/>
                          <dgm:adj idx="3" val="30"/>
                          <dgm:adj idx="4" val="0"/>
                          <dgm:adj idx="5" val="0.125"/>
                        </dgm:adjLst>
                      </dgm:shape>
                    </dgm:if>
                    <dgm:else name="Name53">
                      <dgm:shape xmlns:r="http://schemas.openxmlformats.org/officeDocument/2006/relationships" type="leftCircularArrow" r:blip="">
                        <dgm:adjLst>
                          <dgm:adj idx="1" val="0.1098"/>
                          <dgm:adj idx="2" val="19.0387"/>
                          <dgm:adj idx="3" val="105"/>
                          <dgm:adj idx="4" val="0"/>
                          <dgm:adj idx="5" val="0.125"/>
                        </dgm:adjLst>
                      </dgm:shape>
                    </dgm:else>
                  </dgm:choose>
                </dgm:if>
                <dgm:else name="Name54">
                  <dgm:choose name="Name55">
                    <dgm:if name="Name56" axis="followSib" ptType="node" func="cnt" op="equ" val="0">
                      <dgm:choose name="Name57">
                        <dgm:if name="Name58" axis="precedSib" ptType="node" func="cnt" op="equ" val="1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59" axis="precedSib" ptType="node" func="cnt" op="equ" val="2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60" axis="precedSib" ptType="node" func="cnt" op="equ" val="3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61" axis="precedSib" ptType="node" func="cnt" op="equ" val="4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62" axis="precedSib" ptType="node" func="cnt" op="equ" val="5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63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else name="Name64"/>
                      </dgm:choose>
                    </dgm:if>
                    <dgm:else name="Name65">
                      <dgm:choose name="Name66">
                        <dgm:if name="Name67" axis="precedSib" ptType="node" func="cnt" op="equ" val="0">
                          <dgm:shape xmlns:r="http://schemas.openxmlformats.org/officeDocument/2006/relationships" type="blockArc" r:blip="">
                            <dgm:adjLst>
                              <dgm:adj idx="1" val="-133.1632"/>
                              <dgm:adj idx="2" val="65"/>
                              <dgm:adj idx="3" val="0.13"/>
                            </dgm:adjLst>
                          </dgm:shape>
                        </dgm:if>
                        <dgm:if name="Name68" axis="precedSib" ptType="node" func="cnt" op="equ" val="1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69" axis="precedSib" ptType="node" func="cnt" op="equ" val="2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70" axis="precedSib" ptType="node" func="cnt" op="equ" val="3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71" axis="precedSib" ptType="node" func="cnt" op="equ" val="4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72" axis="precedSib" ptType="node" func="cnt" op="equ" val="5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73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else name="Name74"/>
                      </dgm:choose>
                    </dgm:else>
                  </dgm:choose>
                </dgm:else>
              </dgm:choose>
            </dgm:else>
          </dgm:choose>
          <dgm:presOf/>
        </dgm:layoutNode>
      </dgm:forEach>
    </dgm:forEach>
    <dgm:forEach name="Name75" axis="ch" ptType="node" cnt="1">
      <dgm:layoutNode name="Accent1">
        <dgm:alg type="sp"/>
        <dgm:shape xmlns:r="http://schemas.openxmlformats.org/officeDocument/2006/relationships" r:blip="">
          <dgm:adjLst/>
        </dgm:shape>
        <dgm:presOf/>
        <dgm:constrLst/>
        <dgm:forEach name="Name76" ref="accentRepeat"/>
      </dgm:layoutNode>
      <dgm:choose name="Name77">
        <dgm:if name="Name78" axis="ch" ptType="node" func="cnt" op="gte" val="1">
          <dgm:layoutNode name="Child1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79"/>
      </dgm:choose>
      <dgm:layoutNode name="Parent1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80" axis="ch" ptType="node" st="2" cnt="1">
      <dgm:layoutNode name="Accent2">
        <dgm:alg type="sp"/>
        <dgm:shape xmlns:r="http://schemas.openxmlformats.org/officeDocument/2006/relationships" r:blip="">
          <dgm:adjLst/>
        </dgm:shape>
        <dgm:presOf/>
        <dgm:constrLst/>
        <dgm:forEach name="Name81" ref="accentRepeat"/>
      </dgm:layoutNode>
      <dgm:choose name="Name82">
        <dgm:if name="Name83" axis="ch" ptType="node" func="cnt" op="gte" val="1">
          <dgm:layoutNode name="Child2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84"/>
      </dgm:choose>
      <dgm:layoutNode name="Parent2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85" axis="ch" ptType="node" st="3" cnt="1">
      <dgm:layoutNode name="Accent3">
        <dgm:alg type="sp"/>
        <dgm:shape xmlns:r="http://schemas.openxmlformats.org/officeDocument/2006/relationships" r:blip="">
          <dgm:adjLst/>
        </dgm:shape>
        <dgm:presOf/>
        <dgm:constrLst/>
        <dgm:forEach name="Name86" ref="accentRepeat"/>
      </dgm:layoutNode>
      <dgm:choose name="Name87">
        <dgm:if name="Name88" axis="ch" ptType="node" func="cnt" op="gte" val="1">
          <dgm:layoutNode name="Child3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89"/>
      </dgm:choose>
      <dgm:layoutNode name="Parent3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Accent4">
        <dgm:alg type="sp"/>
        <dgm:shape xmlns:r="http://schemas.openxmlformats.org/officeDocument/2006/relationships" r:blip="">
          <dgm:adjLst/>
        </dgm:shape>
        <dgm:presOf/>
        <dgm:constrLst/>
        <dgm:forEach name="Name91" ref="accentRepeat"/>
      </dgm:layoutNode>
      <dgm:choose name="Name92">
        <dgm:if name="Name93" axis="ch" ptType="node" func="cnt" op="gte" val="1">
          <dgm:layoutNode name="Child4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94"/>
      </dgm:choose>
      <dgm:layoutNode name="Parent4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95" axis="ch" ptType="node" st="5" cnt="1">
      <dgm:layoutNode name="Accent5">
        <dgm:alg type="sp"/>
        <dgm:shape xmlns:r="http://schemas.openxmlformats.org/officeDocument/2006/relationships" r:blip="">
          <dgm:adjLst/>
        </dgm:shape>
        <dgm:presOf/>
        <dgm:constrLst/>
        <dgm:forEach name="Name96" ref="accentRepeat"/>
      </dgm:layoutNode>
      <dgm:choose name="Name97">
        <dgm:if name="Name98" axis="ch" ptType="node" func="cnt" op="gte" val="1">
          <dgm:layoutNode name="Child5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99"/>
      </dgm:choose>
      <dgm:layoutNode name="Parent5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100" axis="ch" ptType="node" st="6" cnt="1">
      <dgm:layoutNode name="Accent6">
        <dgm:alg type="sp"/>
        <dgm:shape xmlns:r="http://schemas.openxmlformats.org/officeDocument/2006/relationships" r:blip="">
          <dgm:adjLst/>
        </dgm:shape>
        <dgm:presOf/>
        <dgm:constrLst/>
        <dgm:forEach name="Name101" ref="accentRepeat"/>
      </dgm:layoutNode>
      <dgm:choose name="Name102">
        <dgm:if name="Name103" axis="ch" ptType="node" func="cnt" op="gte" val="1">
          <dgm:layoutNode name="Child6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104"/>
      </dgm:choose>
      <dgm:layoutNode name="Parent6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105" axis="ch" ptType="node" st="7" cnt="1">
      <dgm:layoutNode name="Accent7">
        <dgm:alg type="sp"/>
        <dgm:shape xmlns:r="http://schemas.openxmlformats.org/officeDocument/2006/relationships" r:blip="">
          <dgm:adjLst/>
        </dgm:shape>
        <dgm:presOf/>
        <dgm:constrLst/>
        <dgm:forEach name="Name106" ref="accentRepeat"/>
      </dgm:layoutNode>
      <dgm:choose name="Name107">
        <dgm:if name="Name108" axis="ch" ptType="node" func="cnt" op="gte" val="1">
          <dgm:layoutNode name="Child7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109"/>
      </dgm:choose>
      <dgm:layoutNode name="Parent7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67AEEEB-9E43-4C00-B5FF-1BA4A446E6E7}" type="datetimeFigureOut">
              <a:rPr lang="it-IT" smtClean="0"/>
              <a:t>15/03/2023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B6AF120-6321-44C2-AEB3-F75BB8FF439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103624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B6AF120-6321-44C2-AEB3-F75BB8FF439A}" type="slidenum">
              <a:rPr lang="it-IT" smtClean="0"/>
              <a:t>3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5901081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B6AF120-6321-44C2-AEB3-F75BB8FF439A}" type="slidenum">
              <a:rPr lang="it-IT" smtClean="0"/>
              <a:t>12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8325791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B6AF120-6321-44C2-AEB3-F75BB8FF439A}" type="slidenum">
              <a:rPr lang="it-IT" smtClean="0"/>
              <a:t>13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2664859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B6AF120-6321-44C2-AEB3-F75BB8FF439A}" type="slidenum">
              <a:rPr lang="it-IT" smtClean="0"/>
              <a:t>14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618181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B6AF120-6321-44C2-AEB3-F75BB8FF439A}" type="slidenum">
              <a:rPr lang="it-IT" smtClean="0"/>
              <a:t>15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255887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B6AF120-6321-44C2-AEB3-F75BB8FF439A}" type="slidenum">
              <a:rPr lang="it-IT" smtClean="0"/>
              <a:t>16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9554547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B6AF120-6321-44C2-AEB3-F75BB8FF439A}" type="slidenum">
              <a:rPr lang="it-IT" smtClean="0"/>
              <a:t>17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6516751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B6AF120-6321-44C2-AEB3-F75BB8FF439A}" type="slidenum">
              <a:rPr lang="it-IT" smtClean="0"/>
              <a:t>4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2996889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B6AF120-6321-44C2-AEB3-F75BB8FF439A}" type="slidenum">
              <a:rPr lang="it-IT" smtClean="0"/>
              <a:t>5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6069774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B6AF120-6321-44C2-AEB3-F75BB8FF439A}" type="slidenum">
              <a:rPr lang="it-IT" smtClean="0"/>
              <a:t>6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2852150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B6AF120-6321-44C2-AEB3-F75BB8FF439A}" type="slidenum">
              <a:rPr lang="it-IT" smtClean="0"/>
              <a:t>7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8176866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B6AF120-6321-44C2-AEB3-F75BB8FF439A}" type="slidenum">
              <a:rPr lang="it-IT" smtClean="0"/>
              <a:t>8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5644597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B6AF120-6321-44C2-AEB3-F75BB8FF439A}" type="slidenum">
              <a:rPr lang="it-IT" smtClean="0"/>
              <a:t>9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0184973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B6AF120-6321-44C2-AEB3-F75BB8FF439A}" type="slidenum">
              <a:rPr lang="it-IT" smtClean="0"/>
              <a:t>10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9465653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B6AF120-6321-44C2-AEB3-F75BB8FF439A}" type="slidenum">
              <a:rPr lang="it-IT" smtClean="0"/>
              <a:t>11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00095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6851CFD2-96FE-455D-BBAF-82941A621454}" type="datetimeFigureOut">
              <a:rPr lang="it-IT" smtClean="0"/>
              <a:t>15/03/2023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AF1323-86E7-434C-9C11-475202D4991F}" type="slidenum">
              <a:rPr lang="it-IT" smtClean="0"/>
              <a:t>‹N›</a:t>
            </a:fld>
            <a:endParaRPr lang="it-IT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595198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51CFD2-96FE-455D-BBAF-82941A621454}" type="datetimeFigureOut">
              <a:rPr lang="it-IT" smtClean="0"/>
              <a:t>15/03/2023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AF1323-86E7-434C-9C11-475202D4991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714899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51CFD2-96FE-455D-BBAF-82941A621454}" type="datetimeFigureOut">
              <a:rPr lang="it-IT" smtClean="0"/>
              <a:t>15/03/2023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AF1323-86E7-434C-9C11-475202D4991F}" type="slidenum">
              <a:rPr lang="it-IT" smtClean="0"/>
              <a:t>‹N›</a:t>
            </a:fld>
            <a:endParaRPr lang="it-IT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562908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51CFD2-96FE-455D-BBAF-82941A621454}" type="datetimeFigureOut">
              <a:rPr lang="it-IT" smtClean="0"/>
              <a:t>15/03/2023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AF1323-86E7-434C-9C11-475202D4991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927524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51CFD2-96FE-455D-BBAF-82941A621454}" type="datetimeFigureOut">
              <a:rPr lang="it-IT" smtClean="0"/>
              <a:t>15/03/2023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AF1323-86E7-434C-9C11-475202D4991F}" type="slidenum">
              <a:rPr lang="it-IT" smtClean="0"/>
              <a:t>‹N›</a:t>
            </a:fld>
            <a:endParaRPr lang="it-IT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760140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51CFD2-96FE-455D-BBAF-82941A621454}" type="datetimeFigureOut">
              <a:rPr lang="it-IT" smtClean="0"/>
              <a:t>15/03/2023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AF1323-86E7-434C-9C11-475202D4991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825272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it-IT"/>
              <a:t>Fare clic per modificare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51CFD2-96FE-455D-BBAF-82941A621454}" type="datetimeFigureOut">
              <a:rPr lang="it-IT" smtClean="0"/>
              <a:t>15/03/2023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AF1323-86E7-434C-9C11-475202D4991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277932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51CFD2-96FE-455D-BBAF-82941A621454}" type="datetimeFigureOut">
              <a:rPr lang="it-IT" smtClean="0"/>
              <a:t>15/03/2023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AF1323-86E7-434C-9C11-475202D4991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542232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51CFD2-96FE-455D-BBAF-82941A621454}" type="datetimeFigureOut">
              <a:rPr lang="it-IT" smtClean="0"/>
              <a:t>15/03/2023</a:t>
            </a:fld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AF1323-86E7-434C-9C11-475202D4991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296944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51CFD2-96FE-455D-BBAF-82941A621454}" type="datetimeFigureOut">
              <a:rPr lang="it-IT" smtClean="0"/>
              <a:t>15/03/2023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AF1323-86E7-434C-9C11-475202D4991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161504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51CFD2-96FE-455D-BBAF-82941A621454}" type="datetimeFigureOut">
              <a:rPr lang="it-IT" smtClean="0"/>
              <a:t>15/03/2023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AF1323-86E7-434C-9C11-475202D4991F}" type="slidenum">
              <a:rPr lang="it-IT" smtClean="0"/>
              <a:t>‹N›</a:t>
            </a:fld>
            <a:endParaRPr lang="it-IT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912895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6851CFD2-96FE-455D-BBAF-82941A621454}" type="datetimeFigureOut">
              <a:rPr lang="it-IT" smtClean="0"/>
              <a:t>15/03/2023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F2AF1323-86E7-434C-9C11-475202D4991F}" type="slidenum">
              <a:rPr lang="it-IT" smtClean="0"/>
              <a:t>‹N›</a:t>
            </a:fld>
            <a:endParaRPr lang="it-IT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469135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8" r:id="rId1"/>
    <p:sldLayoutId id="2147483739" r:id="rId2"/>
    <p:sldLayoutId id="2147483740" r:id="rId3"/>
    <p:sldLayoutId id="2147483741" r:id="rId4"/>
    <p:sldLayoutId id="2147483742" r:id="rId5"/>
    <p:sldLayoutId id="2147483743" r:id="rId6"/>
    <p:sldLayoutId id="2147483744" r:id="rId7"/>
    <p:sldLayoutId id="2147483745" r:id="rId8"/>
    <p:sldLayoutId id="2147483746" r:id="rId9"/>
    <p:sldLayoutId id="2147483747" r:id="rId10"/>
    <p:sldLayoutId id="2147483748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sellaDiTesto 4">
            <a:extLst>
              <a:ext uri="{FF2B5EF4-FFF2-40B4-BE49-F238E27FC236}">
                <a16:creationId xmlns:a16="http://schemas.microsoft.com/office/drawing/2014/main" id="{A71B0B99-C6DB-4620-8304-2D03547E2259}"/>
              </a:ext>
            </a:extLst>
          </p:cNvPr>
          <p:cNvSpPr txBox="1"/>
          <p:nvPr/>
        </p:nvSpPr>
        <p:spPr>
          <a:xfrm>
            <a:off x="8661420" y="6108044"/>
            <a:ext cx="3363311" cy="17697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it-IT" sz="2100" i="1" dirty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Prof.ssa Rossana Piccolo</a:t>
            </a:r>
          </a:p>
          <a:p>
            <a:pPr algn="r"/>
            <a:r>
              <a:rPr lang="it-IT" sz="2100" i="1" dirty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rpiccolo@unite.it</a:t>
            </a:r>
            <a:br>
              <a:rPr lang="it-IT" sz="2100" i="1" dirty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br>
              <a:rPr lang="it-IT" sz="2100" i="1" dirty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br>
              <a:rPr lang="it-IT" sz="2300" b="1" dirty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it-IT" sz="2300" dirty="0"/>
          </a:p>
        </p:txBody>
      </p:sp>
      <p:pic>
        <p:nvPicPr>
          <p:cNvPr id="6" name="Immagine 5">
            <a:extLst>
              <a:ext uri="{FF2B5EF4-FFF2-40B4-BE49-F238E27FC236}">
                <a16:creationId xmlns:a16="http://schemas.microsoft.com/office/drawing/2014/main" id="{8C7802F1-8715-577A-11EA-3B31FC9821B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312234"/>
            <a:ext cx="4038600" cy="4884234"/>
          </a:xfrm>
          <a:prstGeom prst="rect">
            <a:avLst/>
          </a:prstGeom>
        </p:spPr>
      </p:pic>
      <p:sp>
        <p:nvSpPr>
          <p:cNvPr id="8" name="object 7">
            <a:extLst>
              <a:ext uri="{FF2B5EF4-FFF2-40B4-BE49-F238E27FC236}">
                <a16:creationId xmlns:a16="http://schemas.microsoft.com/office/drawing/2014/main" id="{51FAAAAE-561F-157E-E176-5A3CCD4DE664}"/>
              </a:ext>
            </a:extLst>
          </p:cNvPr>
          <p:cNvSpPr txBox="1"/>
          <p:nvPr/>
        </p:nvSpPr>
        <p:spPr>
          <a:xfrm>
            <a:off x="6525580" y="4572000"/>
            <a:ext cx="5666420" cy="1659429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vert="horz" wrap="square" lIns="0" tIns="149860" rIns="0" bIns="0" rtlCol="0">
            <a:spAutoFit/>
          </a:bodyPr>
          <a:lstStyle>
            <a:defPPr>
              <a:defRPr lang="it-IT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700">
              <a:lnSpc>
                <a:spcPct val="100000"/>
              </a:lnSpc>
              <a:spcBef>
                <a:spcPts val="1180"/>
              </a:spcBef>
            </a:pPr>
            <a:r>
              <a:rPr lang="it-IT" sz="2200" b="1" spc="20" dirty="0"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cs typeface="Calibri"/>
              </a:rPr>
              <a:t>TECNICHE DI VENDITA</a:t>
            </a:r>
          </a:p>
          <a:p>
            <a:pPr marL="12700">
              <a:lnSpc>
                <a:spcPct val="100000"/>
              </a:lnSpc>
              <a:spcBef>
                <a:spcPts val="1180"/>
              </a:spcBef>
            </a:pPr>
            <a:r>
              <a:rPr lang="it-IT" spc="20" dirty="0">
                <a:solidFill>
                  <a:schemeClr val="tx2"/>
                </a:solidFill>
                <a:latin typeface="Calibri"/>
                <a:cs typeface="Calibri"/>
              </a:rPr>
              <a:t>Corso di laurea triennale in SCIENZE DELLA COMUNICAZIONE</a:t>
            </a:r>
          </a:p>
          <a:p>
            <a:pPr marL="12700">
              <a:lnSpc>
                <a:spcPct val="100000"/>
              </a:lnSpc>
              <a:spcBef>
                <a:spcPts val="1180"/>
              </a:spcBef>
            </a:pPr>
            <a:endParaRPr lang="it-IT" sz="2000" spc="20" dirty="0">
              <a:solidFill>
                <a:srgbClr val="C00000"/>
              </a:solidFill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4548948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DE51109-4816-4126-B23D-CFE48B3746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01696" y="243563"/>
            <a:ext cx="10783657" cy="1228397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it-IT" sz="3500" dirty="0">
                <a:solidFill>
                  <a:schemeClr val="tx2"/>
                </a:solidFill>
                <a:latin typeface="Algerian" panose="04020705040A02060702" pitchFamily="82" charset="0"/>
              </a:rPr>
              <a:t>FARE CARRIERA NEL RETAIL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7E70C63A-9989-4651-8A24-99287FA887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3334" y="2014398"/>
            <a:ext cx="11725329" cy="1022323"/>
          </a:xfrm>
          <a:solidFill>
            <a:schemeClr val="accent1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it-IT" sz="2500" dirty="0">
                <a:solidFill>
                  <a:schemeClr val="tx2"/>
                </a:solidFill>
              </a:rPr>
              <a:t>Il retail offre opportunità di lavoro interessanti per i laureati, come evidenziato dal numero e dalla varietà di posizioni richieste dai recruiter.</a:t>
            </a:r>
          </a:p>
          <a:p>
            <a:pPr algn="ctr"/>
            <a:endParaRPr lang="it-IT" sz="2500" dirty="0">
              <a:solidFill>
                <a:schemeClr val="tx2"/>
              </a:solidFill>
            </a:endParaRPr>
          </a:p>
          <a:p>
            <a:pPr algn="ctr"/>
            <a:endParaRPr lang="it-IT" sz="2900" dirty="0">
              <a:solidFill>
                <a:schemeClr val="tx2"/>
              </a:solidFill>
            </a:endParaRPr>
          </a:p>
        </p:txBody>
      </p:sp>
      <p:sp>
        <p:nvSpPr>
          <p:cNvPr id="3" name="Segnaposto contenuto 3">
            <a:extLst>
              <a:ext uri="{FF2B5EF4-FFF2-40B4-BE49-F238E27FC236}">
                <a16:creationId xmlns:a16="http://schemas.microsoft.com/office/drawing/2014/main" id="{A0B14F39-0469-7A4E-5819-21A9D281CF4E}"/>
              </a:ext>
            </a:extLst>
          </p:cNvPr>
          <p:cNvSpPr txBox="1">
            <a:spLocks/>
          </p:cNvSpPr>
          <p:nvPr/>
        </p:nvSpPr>
        <p:spPr>
          <a:xfrm>
            <a:off x="942987" y="3616585"/>
            <a:ext cx="10306024" cy="3158487"/>
          </a:xfrm>
          <a:prstGeom prst="rect">
            <a:avLst/>
          </a:prstGeom>
          <a:ln>
            <a:solidFill>
              <a:schemeClr val="accent1">
                <a:lumMod val="75000"/>
              </a:schemeClr>
            </a:solidFill>
          </a:ln>
        </p:spPr>
        <p:txBody>
          <a:bodyPr vert="horz" lIns="45720" tIns="45720" rIns="45720" bIns="45720" rtlCol="0">
            <a:normAutofit fontScale="92500" lnSpcReduction="20000"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Tw Cen MT" panose="020B0602020104020603" pitchFamily="34" charset="0"/>
              <a:buChar char=" 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6517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480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9436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7724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1440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60704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16152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624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Tw Cen MT" panose="020B0602020104020603" pitchFamily="34" charset="0"/>
              <a:buNone/>
            </a:pPr>
            <a:endParaRPr lang="it-IT" sz="2900" dirty="0">
              <a:solidFill>
                <a:schemeClr val="tx2"/>
              </a:solidFill>
            </a:endParaRPr>
          </a:p>
          <a:p>
            <a:pPr algn="ctr">
              <a:buFont typeface="Wingdings" panose="05000000000000000000" pitchFamily="2" charset="2"/>
              <a:buChar char="Ø"/>
            </a:pPr>
            <a:r>
              <a:rPr lang="it-IT" sz="2800" b="1" dirty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I profili professionali cercati </a:t>
            </a:r>
            <a:r>
              <a:rPr lang="it-IT" sz="2800" dirty="0">
                <a:solidFill>
                  <a:schemeClr val="tx2"/>
                </a:solidFill>
              </a:rPr>
              <a:t>tengono conto di diversi fattori, oltre che relativi all’anagrafica, alla formazione e alle esperienze lavorative precedenti, </a:t>
            </a:r>
          </a:p>
          <a:p>
            <a:pPr marL="0" indent="0" algn="ctr">
              <a:buFont typeface="Tw Cen MT" panose="020B0602020104020603" pitchFamily="34" charset="0"/>
              <a:buNone/>
            </a:pPr>
            <a:r>
              <a:rPr lang="it-IT" sz="2800" i="1" dirty="0">
                <a:solidFill>
                  <a:schemeClr val="tx2"/>
                </a:solidFill>
              </a:rPr>
              <a:t>sono sempre più connessi </a:t>
            </a:r>
          </a:p>
          <a:p>
            <a:pPr marL="0" indent="0" algn="ctr">
              <a:buFont typeface="Tw Cen MT" panose="020B0602020104020603" pitchFamily="34" charset="0"/>
              <a:buNone/>
            </a:pPr>
            <a:r>
              <a:rPr lang="it-IT" sz="2800" dirty="0">
                <a:solidFill>
                  <a:schemeClr val="tx2"/>
                </a:solidFill>
              </a:rPr>
              <a:t>al possesso di competenze trasversali (soft-skills) e digitali, soprattutto in considerazione dei trend di settore che vedono l’e-commerce in continua crescita.</a:t>
            </a:r>
          </a:p>
        </p:txBody>
      </p:sp>
    </p:spTree>
    <p:extLst>
      <p:ext uri="{BB962C8B-B14F-4D97-AF65-F5344CB8AC3E}">
        <p14:creationId xmlns:p14="http://schemas.microsoft.com/office/powerpoint/2010/main" val="54877580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DE51109-4816-4126-B23D-CFE48B3746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91874" y="520262"/>
            <a:ext cx="10783657" cy="858421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it-IT" sz="3500" dirty="0">
                <a:solidFill>
                  <a:schemeClr val="tx2"/>
                </a:solidFill>
                <a:latin typeface="Algerian" panose="04020705040A02060702" pitchFamily="82" charset="0"/>
              </a:rPr>
              <a:t>PRINCIPALI TENDENZE EVOLUTIVE</a:t>
            </a:r>
          </a:p>
        </p:txBody>
      </p:sp>
      <p:pic>
        <p:nvPicPr>
          <p:cNvPr id="5" name="Picture 2">
            <a:extLst>
              <a:ext uri="{FF2B5EF4-FFF2-40B4-BE49-F238E27FC236}">
                <a16:creationId xmlns:a16="http://schemas.microsoft.com/office/drawing/2014/main" id="{DB430CE9-1EDA-4AE2-B762-D593D714793B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9320" y="1675644"/>
            <a:ext cx="9630680" cy="43498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6224928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7E70C63A-9989-4651-8A24-99287FA887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71042" y="1047092"/>
            <a:ext cx="10795440" cy="476381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it-IT" sz="29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1. COMMERCIO ONLINE: </a:t>
            </a:r>
            <a:r>
              <a:rPr lang="it-IT" sz="2500" dirty="0">
                <a:solidFill>
                  <a:schemeClr val="tx2"/>
                </a:solidFill>
              </a:rPr>
              <a:t>cambiamento più profondo nel comparto delle vendite al dettaglio, che ha visto lo sviluppo di canali commerciali online con lo scopo di integrare, e in alcuni casi sostituire, i negozi fisici al dettaglio </a:t>
            </a:r>
            <a:r>
              <a:rPr lang="it-IT" sz="2500" dirty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(BRICK and MORTAR)</a:t>
            </a:r>
          </a:p>
          <a:p>
            <a:pPr marL="0" indent="0" algn="ctr">
              <a:buNone/>
            </a:pPr>
            <a:endParaRPr lang="it-IT" sz="2900" b="1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algn="ctr">
              <a:buNone/>
            </a:pPr>
            <a:r>
              <a:rPr lang="it-IT" sz="29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2. TECNOLOGIA MOBILE: </a:t>
            </a:r>
            <a:r>
              <a:rPr lang="it-IT" sz="2500" dirty="0">
                <a:solidFill>
                  <a:schemeClr val="tx2"/>
                </a:solidFill>
              </a:rPr>
              <a:t>si lega all’utilizzo di dispositivi portatili (smartphone, tablet, iPad). Permette di effettuare acquisti da remoto garantendo l’accesso a un’intera gamma commerciale di prodotti senza doversi necessariamente recare presso i punti vendita fisici.</a:t>
            </a:r>
          </a:p>
          <a:p>
            <a:pPr marL="0" indent="0">
              <a:buNone/>
            </a:pPr>
            <a:endParaRPr lang="it-IT" sz="2900" dirty="0"/>
          </a:p>
        </p:txBody>
      </p:sp>
      <p:sp>
        <p:nvSpPr>
          <p:cNvPr id="2" name="Freccia in giù 1">
            <a:extLst>
              <a:ext uri="{FF2B5EF4-FFF2-40B4-BE49-F238E27FC236}">
                <a16:creationId xmlns:a16="http://schemas.microsoft.com/office/drawing/2014/main" id="{0F49DA48-B1E8-4402-ACC6-4C1FF1256956}"/>
              </a:ext>
            </a:extLst>
          </p:cNvPr>
          <p:cNvSpPr/>
          <p:nvPr/>
        </p:nvSpPr>
        <p:spPr>
          <a:xfrm>
            <a:off x="9112469" y="5602014"/>
            <a:ext cx="536028" cy="588579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2324897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7E70C63A-9989-4651-8A24-99287FA887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44920" y="827689"/>
            <a:ext cx="11089728" cy="512116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it-IT" sz="29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3. PIATTAFORME DI SOCIAL MEDIA: </a:t>
            </a:r>
            <a:r>
              <a:rPr lang="it-IT" sz="2500" dirty="0">
                <a:solidFill>
                  <a:schemeClr val="tx2"/>
                </a:solidFill>
              </a:rPr>
              <a:t>Media  utilizzati dai consumatori (Twitter, Instagram, Facebook) per comunicare e interagire tra loro in gruppi di discussione e canali social dedicati.</a:t>
            </a:r>
          </a:p>
          <a:p>
            <a:pPr marL="0" indent="0" algn="ctr">
              <a:buNone/>
            </a:pPr>
            <a:endParaRPr lang="it-IT" sz="2900" dirty="0">
              <a:solidFill>
                <a:schemeClr val="tx2"/>
              </a:solidFill>
            </a:endParaRPr>
          </a:p>
          <a:p>
            <a:pPr marL="0" indent="0" algn="ctr">
              <a:buNone/>
            </a:pPr>
            <a:r>
              <a:rPr lang="it-IT" sz="29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4. MOLTIPLICAZIONE DEI CANALI: </a:t>
            </a:r>
            <a:r>
              <a:rPr lang="it-IT" sz="2500" dirty="0">
                <a:solidFill>
                  <a:schemeClr val="tx2"/>
                </a:solidFill>
              </a:rPr>
              <a:t>Per rispondere alle dinamiche indicate nei punti precedenti, molti retailer hanno dovuto sviluppare una serie di canali commerciali virtuali (web, mobile e social) che gli consentissero di interagire più efficacemente con gli acquirenti, soprattutto per fornirgli un’esperienza d’acquisto positiva.</a:t>
            </a:r>
          </a:p>
          <a:p>
            <a:pPr marL="0" indent="0" algn="ctr">
              <a:buNone/>
            </a:pPr>
            <a:endParaRPr lang="it-IT" sz="2900" dirty="0">
              <a:solidFill>
                <a:schemeClr val="tx2"/>
              </a:solidFill>
            </a:endParaRPr>
          </a:p>
          <a:p>
            <a:pPr marL="0" indent="0" algn="ctr">
              <a:buNone/>
            </a:pPr>
            <a:endParaRPr lang="it-IT" sz="2900" dirty="0">
              <a:solidFill>
                <a:schemeClr val="tx2"/>
              </a:solidFill>
            </a:endParaRPr>
          </a:p>
        </p:txBody>
      </p:sp>
      <p:sp>
        <p:nvSpPr>
          <p:cNvPr id="2" name="Freccia in giù 1">
            <a:extLst>
              <a:ext uri="{FF2B5EF4-FFF2-40B4-BE49-F238E27FC236}">
                <a16:creationId xmlns:a16="http://schemas.microsoft.com/office/drawing/2014/main" id="{A4E2B01B-54A7-4594-91F0-A48F593588F9}"/>
              </a:ext>
            </a:extLst>
          </p:cNvPr>
          <p:cNvSpPr/>
          <p:nvPr/>
        </p:nvSpPr>
        <p:spPr>
          <a:xfrm>
            <a:off x="9354207" y="5423338"/>
            <a:ext cx="609600" cy="63062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1955802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7E70C63A-9989-4651-8A24-99287FA887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81299" y="1019951"/>
            <a:ext cx="11100239" cy="526831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it-IT" sz="29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5. VISUAL DESIGN INNOVATIVO DEI PUNTI VENDITA: </a:t>
            </a:r>
            <a:r>
              <a:rPr lang="it-IT" sz="2500" dirty="0">
                <a:solidFill>
                  <a:schemeClr val="tx2"/>
                </a:solidFill>
              </a:rPr>
              <a:t>I moderni retailer stanno sempre più sperimentando l’impiego delle nuove tecnologie per migliorare, internamente ed esternamente, il design e il layout dei propri punti vendita fisici, rendendoli più attraenti e interattivi. </a:t>
            </a:r>
          </a:p>
          <a:p>
            <a:pPr marL="0" indent="0" algn="ctr">
              <a:buNone/>
            </a:pPr>
            <a:endParaRPr lang="it-IT" sz="2900" dirty="0">
              <a:solidFill>
                <a:schemeClr val="tx2"/>
              </a:solidFill>
            </a:endParaRPr>
          </a:p>
          <a:p>
            <a:pPr marL="0" indent="0" algn="ctr">
              <a:buNone/>
            </a:pPr>
            <a:r>
              <a:rPr lang="it-IT" sz="29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6. SHOWROOMING E WEBROOMING: </a:t>
            </a:r>
            <a:r>
              <a:rPr lang="it-IT" sz="2500" dirty="0">
                <a:solidFill>
                  <a:schemeClr val="tx2"/>
                </a:solidFill>
              </a:rPr>
              <a:t>Si verifica quando gli acquirenti si recano presso un punto vendita fisico per ottenere informazioni sulle caratteristiche di un prodotto, esaminarlo, confrontarlo o beneficiare di dimostrazioni, salvo poi completare l’acquisto tramite un canale commerciale online che in molti casi appartiene a un retailer diverso da quello a cui hanno fatto originariamente visita.</a:t>
            </a:r>
          </a:p>
          <a:p>
            <a:pPr marL="0" indent="0" algn="ctr">
              <a:buNone/>
            </a:pPr>
            <a:endParaRPr lang="it-IT" sz="2900" dirty="0">
              <a:solidFill>
                <a:schemeClr val="tx2"/>
              </a:solidFill>
            </a:endParaRPr>
          </a:p>
          <a:p>
            <a:pPr marL="0" indent="0" algn="ctr">
              <a:buNone/>
            </a:pPr>
            <a:endParaRPr lang="it-IT" sz="29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68382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DE51109-4816-4126-B23D-CFE48B3746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06013" y="423649"/>
            <a:ext cx="10783657" cy="1026010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it-IT" sz="3500" dirty="0">
                <a:solidFill>
                  <a:schemeClr val="tx2"/>
                </a:solidFill>
                <a:latin typeface="Algerian" panose="04020705040A02060702" pitchFamily="82" charset="0"/>
              </a:rPr>
              <a:t>I FORMATI DISTRIBUTIVI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44A0169-136D-4D0D-B628-AAE731F8F5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39852" y="4563381"/>
            <a:ext cx="9720073" cy="1734207"/>
          </a:xfrm>
          <a:solidFill>
            <a:schemeClr val="accent1">
              <a:lumMod val="75000"/>
            </a:schemeClr>
          </a:solidFill>
        </p:spPr>
        <p:txBody>
          <a:bodyPr>
            <a:noAutofit/>
          </a:bodyPr>
          <a:lstStyle/>
          <a:p>
            <a:pPr algn="r"/>
            <a:endParaRPr lang="it-IT" sz="2700" b="0" i="0" dirty="0">
              <a:solidFill>
                <a:schemeClr val="bg1"/>
              </a:solidFill>
              <a:effectLst/>
              <a:latin typeface="Raleway-Regular"/>
            </a:endParaRPr>
          </a:p>
          <a:p>
            <a:pPr algn="r"/>
            <a:r>
              <a:rPr lang="it-IT" sz="2700" b="0" i="0" dirty="0">
                <a:solidFill>
                  <a:schemeClr val="bg1"/>
                </a:solidFill>
                <a:effectLst/>
                <a:latin typeface="Raleway-Regular"/>
              </a:rPr>
              <a:t>I retailer scelgono formati distributivi diversi perché i canali tradizionali accusano maggiormente gli effetti del cambiamento del ciclo d'acquisto</a:t>
            </a:r>
            <a:r>
              <a:rPr lang="it-IT" sz="2700" dirty="0">
                <a:solidFill>
                  <a:schemeClr val="bg1"/>
                </a:solidFill>
                <a:latin typeface="Raleway-Regular"/>
              </a:rPr>
              <a:t>.</a:t>
            </a:r>
          </a:p>
          <a:p>
            <a:pPr algn="r"/>
            <a:endParaRPr lang="it-IT" sz="2700" b="0" i="0" dirty="0">
              <a:solidFill>
                <a:schemeClr val="bg1"/>
              </a:solidFill>
              <a:effectLst/>
              <a:latin typeface="Raleway-Regular"/>
            </a:endParaRPr>
          </a:p>
          <a:p>
            <a:pPr algn="r"/>
            <a:endParaRPr lang="it-IT" sz="2700" dirty="0">
              <a:solidFill>
                <a:schemeClr val="bg1"/>
              </a:solidFill>
              <a:latin typeface="Raleway-Regular"/>
            </a:endParaRPr>
          </a:p>
          <a:p>
            <a:pPr marL="0" indent="0" algn="r">
              <a:buNone/>
            </a:pPr>
            <a:endParaRPr lang="it-IT" sz="2700" b="0" i="0" dirty="0">
              <a:solidFill>
                <a:schemeClr val="bg1"/>
              </a:solidFill>
              <a:effectLst/>
              <a:latin typeface="Raleway-Regular"/>
            </a:endParaRPr>
          </a:p>
        </p:txBody>
      </p:sp>
      <p:sp>
        <p:nvSpPr>
          <p:cNvPr id="4" name="Segnaposto contenuto 2">
            <a:extLst>
              <a:ext uri="{FF2B5EF4-FFF2-40B4-BE49-F238E27FC236}">
                <a16:creationId xmlns:a16="http://schemas.microsoft.com/office/drawing/2014/main" id="{8B7C1C12-6B14-48AA-8A33-C66BB3B1D185}"/>
              </a:ext>
            </a:extLst>
          </p:cNvPr>
          <p:cNvSpPr txBox="1">
            <a:spLocks/>
          </p:cNvSpPr>
          <p:nvPr/>
        </p:nvSpPr>
        <p:spPr>
          <a:xfrm>
            <a:off x="635246" y="2425191"/>
            <a:ext cx="9720073" cy="1499617"/>
          </a:xfrm>
          <a:prstGeom prst="rect">
            <a:avLst/>
          </a:prstGeom>
          <a:ln>
            <a:solidFill>
              <a:schemeClr val="tx2"/>
            </a:solidFill>
          </a:ln>
        </p:spPr>
        <p:txBody>
          <a:bodyPr vert="horz" lIns="45720" tIns="45720" rIns="4572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Tw Cen MT" panose="020B0602020104020603" pitchFamily="34" charset="0"/>
              <a:buChar char=" 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6517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480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9436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7724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1440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60704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16152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624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t-IT" sz="2900" dirty="0">
                <a:solidFill>
                  <a:schemeClr val="tx2"/>
                </a:solidFill>
              </a:rPr>
              <a:t>Specifica combinazione di attributi dimensionali, localizzativi, di prezzo e di servizi, che qualifica una classe omogenea di imprese commerciali.</a:t>
            </a:r>
          </a:p>
        </p:txBody>
      </p:sp>
    </p:spTree>
    <p:extLst>
      <p:ext uri="{BB962C8B-B14F-4D97-AF65-F5344CB8AC3E}">
        <p14:creationId xmlns:p14="http://schemas.microsoft.com/office/powerpoint/2010/main" val="371235434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44A0169-136D-4D0D-B628-AAE731F8F5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61932" y="3134608"/>
            <a:ext cx="9720073" cy="3266192"/>
          </a:xfrm>
        </p:spPr>
        <p:txBody>
          <a:bodyPr/>
          <a:lstStyle/>
          <a:p>
            <a:pPr algn="ctr"/>
            <a:r>
              <a:rPr lang="it-IT" sz="4000" b="1" dirty="0">
                <a:solidFill>
                  <a:schemeClr val="accent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TEORIA DELLA RUOTA DEL DETTAGLIO (McNair, 1931)</a:t>
            </a:r>
          </a:p>
          <a:p>
            <a:pPr algn="ctr"/>
            <a:endParaRPr lang="it-IT" sz="2900" b="1" dirty="0">
              <a:solidFill>
                <a:schemeClr val="accent2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it-IT" sz="2900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Fasi principali nello sviluppo di una nuova formula di vendita.</a:t>
            </a:r>
          </a:p>
        </p:txBody>
      </p:sp>
      <p:sp>
        <p:nvSpPr>
          <p:cNvPr id="2" name="Freccia in giù 1">
            <a:extLst>
              <a:ext uri="{FF2B5EF4-FFF2-40B4-BE49-F238E27FC236}">
                <a16:creationId xmlns:a16="http://schemas.microsoft.com/office/drawing/2014/main" id="{F0AECB3D-98E0-4DA0-B522-B69EF5B17795}"/>
              </a:ext>
            </a:extLst>
          </p:cNvPr>
          <p:cNvSpPr/>
          <p:nvPr/>
        </p:nvSpPr>
        <p:spPr>
          <a:xfrm>
            <a:off x="11082005" y="5794276"/>
            <a:ext cx="756745" cy="72521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4" name="Titolo 1">
            <a:extLst>
              <a:ext uri="{FF2B5EF4-FFF2-40B4-BE49-F238E27FC236}">
                <a16:creationId xmlns:a16="http://schemas.microsoft.com/office/drawing/2014/main" id="{E5AC7393-1429-727E-F684-5EFFA6DF53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7071" y="457200"/>
            <a:ext cx="10783657" cy="1251662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it-IT" sz="3500" dirty="0">
                <a:solidFill>
                  <a:schemeClr val="tx2"/>
                </a:solidFill>
                <a:latin typeface="Algerian" panose="04020705040A02060702" pitchFamily="82" charset="0"/>
              </a:rPr>
              <a:t>TEORIA SULL’EVOLUZIONE DELLE FORMULE DISTRIBUTIVE</a:t>
            </a:r>
          </a:p>
        </p:txBody>
      </p:sp>
    </p:spTree>
    <p:extLst>
      <p:ext uri="{BB962C8B-B14F-4D97-AF65-F5344CB8AC3E}">
        <p14:creationId xmlns:p14="http://schemas.microsoft.com/office/powerpoint/2010/main" val="312356220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Diagramma 5">
            <a:extLst>
              <a:ext uri="{FF2B5EF4-FFF2-40B4-BE49-F238E27FC236}">
                <a16:creationId xmlns:a16="http://schemas.microsoft.com/office/drawing/2014/main" id="{43BFCEED-5081-418B-936C-BE68885D415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450877144"/>
              </p:ext>
            </p:extLst>
          </p:nvPr>
        </p:nvGraphicFramePr>
        <p:xfrm>
          <a:off x="-425668" y="55033"/>
          <a:ext cx="12249805" cy="61383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cxnSp>
        <p:nvCxnSpPr>
          <p:cNvPr id="8" name="Connettore 2 7">
            <a:extLst>
              <a:ext uri="{FF2B5EF4-FFF2-40B4-BE49-F238E27FC236}">
                <a16:creationId xmlns:a16="http://schemas.microsoft.com/office/drawing/2014/main" id="{A3EF79D3-2425-488C-9BBA-005BFB4F363C}"/>
              </a:ext>
            </a:extLst>
          </p:cNvPr>
          <p:cNvCxnSpPr/>
          <p:nvPr/>
        </p:nvCxnSpPr>
        <p:spPr>
          <a:xfrm>
            <a:off x="7830207" y="735724"/>
            <a:ext cx="851338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asellaDiTesto 8">
            <a:extLst>
              <a:ext uri="{FF2B5EF4-FFF2-40B4-BE49-F238E27FC236}">
                <a16:creationId xmlns:a16="http://schemas.microsoft.com/office/drawing/2014/main" id="{C684ADBB-FEB0-4193-87F4-3D44407B6AF0}"/>
              </a:ext>
            </a:extLst>
          </p:cNvPr>
          <p:cNvSpPr txBox="1"/>
          <p:nvPr/>
        </p:nvSpPr>
        <p:spPr>
          <a:xfrm>
            <a:off x="8870731" y="338813"/>
            <a:ext cx="2953407" cy="92333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it-IT" dirty="0">
                <a:solidFill>
                  <a:schemeClr val="tx2"/>
                </a:solidFill>
              </a:rPr>
              <a:t>Con questa proposta di valore riesce ad attrarre un numero significativo di clienti </a:t>
            </a:r>
          </a:p>
        </p:txBody>
      </p:sp>
      <p:cxnSp>
        <p:nvCxnSpPr>
          <p:cNvPr id="11" name="Connettore 2 10">
            <a:extLst>
              <a:ext uri="{FF2B5EF4-FFF2-40B4-BE49-F238E27FC236}">
                <a16:creationId xmlns:a16="http://schemas.microsoft.com/office/drawing/2014/main" id="{7BFB3EBE-5374-449E-9451-E536DDF18E8A}"/>
              </a:ext>
            </a:extLst>
          </p:cNvPr>
          <p:cNvCxnSpPr/>
          <p:nvPr/>
        </p:nvCxnSpPr>
        <p:spPr>
          <a:xfrm>
            <a:off x="7404538" y="3401199"/>
            <a:ext cx="851338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CasellaDiTesto 11">
            <a:extLst>
              <a:ext uri="{FF2B5EF4-FFF2-40B4-BE49-F238E27FC236}">
                <a16:creationId xmlns:a16="http://schemas.microsoft.com/office/drawing/2014/main" id="{228FB7FA-802A-4E9C-A338-901A190B36D4}"/>
              </a:ext>
            </a:extLst>
          </p:cNvPr>
          <p:cNvSpPr txBox="1"/>
          <p:nvPr/>
        </p:nvSpPr>
        <p:spPr>
          <a:xfrm>
            <a:off x="8366234" y="2662535"/>
            <a:ext cx="3352801" cy="1200329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it-IT" dirty="0">
                <a:solidFill>
                  <a:schemeClr val="tx2"/>
                </a:solidFill>
              </a:rPr>
              <a:t>Così facendo il formato commerciale si evolve, iniziando a perdere le sue caratteristiche iniziali di convenienza</a:t>
            </a:r>
          </a:p>
        </p:txBody>
      </p:sp>
    </p:spTree>
    <p:extLst>
      <p:ext uri="{BB962C8B-B14F-4D97-AF65-F5344CB8AC3E}">
        <p14:creationId xmlns:p14="http://schemas.microsoft.com/office/powerpoint/2010/main" val="20903468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972AFA1-0F37-4E79-A404-9FAA0D97D41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79502" y="4853706"/>
            <a:ext cx="7772400" cy="1862048"/>
          </a:xfrm>
          <a:solidFill>
            <a:schemeClr val="bg1"/>
          </a:solidFill>
          <a:ln>
            <a:solidFill>
              <a:schemeClr val="accent1"/>
            </a:solidFill>
          </a:ln>
        </p:spPr>
        <p:txBody>
          <a:bodyPr>
            <a:normAutofit fontScale="90000"/>
          </a:bodyPr>
          <a:lstStyle/>
          <a:p>
            <a:br>
              <a:rPr lang="it-IT" b="1" dirty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br>
              <a:rPr lang="it-IT" sz="5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it-IT" sz="31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LEZIONE 1</a:t>
            </a:r>
            <a:r>
              <a:rPr lang="it-IT" sz="3100" b="1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br>
              <a:rPr lang="it-IT" sz="3100" b="1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it-IT" sz="31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INTRODUZIONE ALLO STUDIO DEL RETAILING</a:t>
            </a:r>
            <a:br>
              <a:rPr lang="it-IT" sz="3300" b="1" dirty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it-IT" b="1" dirty="0">
                <a:solidFill>
                  <a:schemeClr val="accent4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</a:p>
        </p:txBody>
      </p:sp>
      <p:pic>
        <p:nvPicPr>
          <p:cNvPr id="3" name="Immagine 2">
            <a:extLst>
              <a:ext uri="{FF2B5EF4-FFF2-40B4-BE49-F238E27FC236}">
                <a16:creationId xmlns:a16="http://schemas.microsoft.com/office/drawing/2014/main" id="{5B7C1E63-8215-1CDE-3A1C-3D5CE3D7B53F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9311269" y="5446097"/>
            <a:ext cx="2765640" cy="12696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76248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egnaposto contenuto 2">
            <a:extLst>
              <a:ext uri="{FF2B5EF4-FFF2-40B4-BE49-F238E27FC236}">
                <a16:creationId xmlns:a16="http://schemas.microsoft.com/office/drawing/2014/main" id="{4930BBE2-FEE1-414F-91F1-8F54A44E7725}"/>
              </a:ext>
            </a:extLst>
          </p:cNvPr>
          <p:cNvSpPr txBox="1">
            <a:spLocks/>
          </p:cNvSpPr>
          <p:nvPr/>
        </p:nvSpPr>
        <p:spPr>
          <a:xfrm>
            <a:off x="887494" y="4505094"/>
            <a:ext cx="10260906" cy="947854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Tw Cen MT" panose="020B0602020104020603" pitchFamily="34" charset="0"/>
              <a:buChar char=" 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6517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480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9436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7724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1440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60704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16152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624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Tw Cen MT" panose="020B0602020104020603" pitchFamily="34" charset="0"/>
              <a:buNone/>
            </a:pPr>
            <a:endParaRPr lang="it-IT" sz="3200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1" name="Segnaposto contenuto 2">
            <a:extLst>
              <a:ext uri="{FF2B5EF4-FFF2-40B4-BE49-F238E27FC236}">
                <a16:creationId xmlns:a16="http://schemas.microsoft.com/office/drawing/2014/main" id="{194043A2-C5EC-4F9B-B841-8B9092A07A13}"/>
              </a:ext>
            </a:extLst>
          </p:cNvPr>
          <p:cNvSpPr txBox="1">
            <a:spLocks/>
          </p:cNvSpPr>
          <p:nvPr/>
        </p:nvSpPr>
        <p:spPr>
          <a:xfrm>
            <a:off x="367862" y="2730608"/>
            <a:ext cx="11330152" cy="15194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vert="horz" lIns="45720" tIns="45720" rIns="45720" bIns="45720" rtlCol="0">
            <a:normAutofit fontScale="55000" lnSpcReduction="20000"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Tw Cen MT" panose="020B0602020104020603" pitchFamily="34" charset="0"/>
              <a:buChar char=" 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6517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480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9436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7724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1440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60704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16152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624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Tw Cen MT" panose="020B0602020104020603" pitchFamily="34" charset="0"/>
              <a:buNone/>
            </a:pPr>
            <a:endParaRPr lang="it-IT" sz="4300" i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>
              <a:buFont typeface="Tw Cen MT" panose="020B0602020104020603" pitchFamily="34" charset="0"/>
              <a:buNone/>
            </a:pPr>
            <a:r>
              <a:rPr lang="it-IT" sz="43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«L’insieme delle attività commerciali che aggiungono valore ai prodotti e ai servizi venduti ai consumatori per uso personale o familiare»</a:t>
            </a:r>
          </a:p>
          <a:p>
            <a:pPr marL="0" indent="0" algn="r">
              <a:buFont typeface="Tw Cen MT" panose="020B0602020104020603" pitchFamily="34" charset="0"/>
              <a:buNone/>
            </a:pPr>
            <a:r>
              <a:rPr lang="it-IT" sz="37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(Levy e Weitz, 2004, p. 6)</a:t>
            </a:r>
          </a:p>
          <a:p>
            <a:pPr marL="0" indent="0" algn="ctr">
              <a:buFont typeface="Tw Cen MT" panose="020B0602020104020603" pitchFamily="34" charset="0"/>
              <a:buNone/>
            </a:pPr>
            <a:endParaRPr lang="it-IT" sz="3200" i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algn="ctr">
              <a:buFont typeface="Tw Cen MT" panose="020B0602020104020603" pitchFamily="34" charset="0"/>
              <a:buNone/>
            </a:pPr>
            <a:endParaRPr lang="it-IT" sz="3200" i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algn="ctr">
              <a:buFont typeface="Tw Cen MT" panose="020B0602020104020603" pitchFamily="34" charset="0"/>
              <a:buNone/>
            </a:pPr>
            <a:endParaRPr lang="it-IT" sz="3200" i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2" name="Segnaposto contenuto 2">
            <a:extLst>
              <a:ext uri="{FF2B5EF4-FFF2-40B4-BE49-F238E27FC236}">
                <a16:creationId xmlns:a16="http://schemas.microsoft.com/office/drawing/2014/main" id="{B8B2F483-598E-4DAF-AA01-B9BBCE5570D0}"/>
              </a:ext>
            </a:extLst>
          </p:cNvPr>
          <p:cNvSpPr txBox="1">
            <a:spLocks/>
          </p:cNvSpPr>
          <p:nvPr/>
        </p:nvSpPr>
        <p:spPr>
          <a:xfrm>
            <a:off x="241738" y="4574888"/>
            <a:ext cx="11456276" cy="1706136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vert="horz" lIns="45720" tIns="45720" rIns="45720" bIns="45720" rtlCol="0">
            <a:normAutofit fontScale="25000" lnSpcReduction="20000"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Tw Cen MT" panose="020B0602020104020603" pitchFamily="34" charset="0"/>
              <a:buChar char=" 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6517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480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9436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7724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1440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60704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16152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624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Tw Cen MT" panose="020B0602020104020603" pitchFamily="34" charset="0"/>
              <a:buNone/>
            </a:pPr>
            <a:endParaRPr lang="it-IT" sz="12000" i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>
              <a:buNone/>
            </a:pPr>
            <a:r>
              <a:rPr lang="it-IT" sz="96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«I retailer sono imprese commerciali impegnate principalmente nella vendita di beni per il consumo personale o domestico e nella prestazione di servizi accessori alla vendita di tali beni» </a:t>
            </a:r>
          </a:p>
          <a:p>
            <a:pPr marL="0" indent="0" algn="r">
              <a:buNone/>
            </a:pPr>
            <a:r>
              <a:rPr lang="it-IT" sz="96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</a:t>
            </a:r>
            <a:r>
              <a:rPr lang="it-IT" sz="9600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Rosenbloom</a:t>
            </a:r>
            <a:r>
              <a:rPr lang="it-IT" sz="96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2013, p.24)</a:t>
            </a:r>
          </a:p>
          <a:p>
            <a:pPr marL="0" indent="0">
              <a:buFont typeface="Tw Cen MT" panose="020B0602020104020603" pitchFamily="34" charset="0"/>
              <a:buNone/>
            </a:pPr>
            <a:endParaRPr lang="it-IT" sz="9600" i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algn="ctr">
              <a:buFont typeface="Tw Cen MT" panose="020B0602020104020603" pitchFamily="34" charset="0"/>
              <a:buNone/>
            </a:pPr>
            <a:endParaRPr lang="it-IT" sz="4700" i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algn="ctr">
              <a:buFont typeface="Tw Cen MT" panose="020B0602020104020603" pitchFamily="34" charset="0"/>
              <a:buNone/>
            </a:pPr>
            <a:endParaRPr lang="it-IT" sz="3200" i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algn="ctr">
              <a:buFont typeface="Tw Cen MT" panose="020B0602020104020603" pitchFamily="34" charset="0"/>
              <a:buNone/>
            </a:pPr>
            <a:endParaRPr lang="it-IT" sz="3200" i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2093142C-13CE-B9B1-7ACF-CE7290EA69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94188" y="208824"/>
            <a:ext cx="10783657" cy="1107018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it-IT" sz="3500" dirty="0">
                <a:solidFill>
                  <a:schemeClr val="tx2"/>
                </a:solidFill>
                <a:latin typeface="Algerian" panose="04020705040A02060702" pitchFamily="82" charset="0"/>
              </a:rPr>
              <a:t>Definire il </a:t>
            </a:r>
            <a:r>
              <a:rPr lang="it-IT" sz="3500" dirty="0" err="1">
                <a:solidFill>
                  <a:schemeClr val="tx2"/>
                </a:solidFill>
                <a:latin typeface="Algerian" panose="04020705040A02060702" pitchFamily="82" charset="0"/>
              </a:rPr>
              <a:t>retailing</a:t>
            </a:r>
            <a:endParaRPr lang="it-IT" sz="3500" dirty="0">
              <a:solidFill>
                <a:schemeClr val="tx2"/>
              </a:solidFill>
              <a:latin typeface="Algerian" panose="04020705040A02060702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99848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EEE5775F-8ED8-4B97-B1F5-4FE7559003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65547" y="456189"/>
            <a:ext cx="10637874" cy="947854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it-IT" sz="2900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 distributori al dettaglio svolgono una serie di funzioni critiche per i produttori </a:t>
            </a:r>
          </a:p>
        </p:txBody>
      </p:sp>
      <p:pic>
        <p:nvPicPr>
          <p:cNvPr id="4" name="Picture 4">
            <a:extLst>
              <a:ext uri="{FF2B5EF4-FFF2-40B4-BE49-F238E27FC236}">
                <a16:creationId xmlns:a16="http://schemas.microsoft.com/office/drawing/2014/main" id="{46ABD663-0EFC-4863-806B-905BAC696D3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42839" y="1641792"/>
            <a:ext cx="7794704" cy="44774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050911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Diagramma 5">
            <a:extLst>
              <a:ext uri="{FF2B5EF4-FFF2-40B4-BE49-F238E27FC236}">
                <a16:creationId xmlns:a16="http://schemas.microsoft.com/office/drawing/2014/main" id="{A2CC48A7-6365-4667-8C0E-6B07C26D4C7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88805095"/>
              </p:ext>
            </p:extLst>
          </p:nvPr>
        </p:nvGraphicFramePr>
        <p:xfrm>
          <a:off x="1624285" y="379141"/>
          <a:ext cx="9147793" cy="587925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0776984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Diagramma 5">
            <a:extLst>
              <a:ext uri="{FF2B5EF4-FFF2-40B4-BE49-F238E27FC236}">
                <a16:creationId xmlns:a16="http://schemas.microsoft.com/office/drawing/2014/main" id="{A2CC48A7-6365-4667-8C0E-6B07C26D4C7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827217971"/>
              </p:ext>
            </p:extLst>
          </p:nvPr>
        </p:nvGraphicFramePr>
        <p:xfrm>
          <a:off x="2185639" y="524107"/>
          <a:ext cx="8586439" cy="564251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42067551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DE51109-4816-4126-B23D-CFE48B3746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1736" y="379364"/>
            <a:ext cx="10783657" cy="1499616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pPr algn="ctr"/>
            <a:r>
              <a:rPr lang="it-IT" sz="3500" dirty="0">
                <a:solidFill>
                  <a:schemeClr val="tx2"/>
                </a:solidFill>
                <a:latin typeface="Algerian" panose="04020705040A02060702" pitchFamily="82" charset="0"/>
              </a:rPr>
              <a:t>L’IMPATTO SOCIOECONOMICO DELLA DISTRIBUZIONE COMMERCIALE IN ITALIA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EEE5775F-8ED8-4B97-B1F5-4FE7559003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65547" y="2076913"/>
            <a:ext cx="10260906" cy="610533"/>
          </a:xfrm>
        </p:spPr>
        <p:txBody>
          <a:bodyPr>
            <a:normAutofit fontScale="77500" lnSpcReduction="20000"/>
          </a:bodyPr>
          <a:lstStyle/>
          <a:p>
            <a:pPr marL="0" indent="0" algn="ctr">
              <a:buNone/>
            </a:pPr>
            <a:r>
              <a:rPr lang="it-IT" sz="30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 distribuzione commerciale </a:t>
            </a:r>
            <a:r>
              <a:rPr lang="it-IT" sz="3000" dirty="0">
                <a:solidFill>
                  <a:srgbClr val="C00000"/>
                </a:solidFill>
              </a:rPr>
              <a:t>rappresenta un efficace indice di salute dell’economia nazionale</a:t>
            </a:r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48051528-148A-8E83-E262-CA587D35E158}"/>
              </a:ext>
            </a:extLst>
          </p:cNvPr>
          <p:cNvSpPr txBox="1"/>
          <p:nvPr/>
        </p:nvSpPr>
        <p:spPr>
          <a:xfrm>
            <a:off x="501805" y="4170554"/>
            <a:ext cx="7025269" cy="1246495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pPr algn="r"/>
            <a:r>
              <a:rPr lang="it-IT" sz="2500" dirty="0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 Italia, il settore del retail </a:t>
            </a:r>
            <a:r>
              <a:rPr lang="it-IT" sz="2500" dirty="0">
                <a:solidFill>
                  <a:schemeClr val="tx2"/>
                </a:solidFill>
              </a:rPr>
              <a:t>è stato testimone di un processo di forte rallentamento dovuto a una stagnazione dell’economia nell’ultimo decennio.</a:t>
            </a:r>
            <a:endParaRPr lang="it-IT" sz="2500" dirty="0"/>
          </a:p>
        </p:txBody>
      </p:sp>
      <p:sp>
        <p:nvSpPr>
          <p:cNvPr id="6" name="Segnaposto contenuto 3">
            <a:extLst>
              <a:ext uri="{FF2B5EF4-FFF2-40B4-BE49-F238E27FC236}">
                <a16:creationId xmlns:a16="http://schemas.microsoft.com/office/drawing/2014/main" id="{58226F40-7577-ED67-A9AD-EEC936BAC13C}"/>
              </a:ext>
            </a:extLst>
          </p:cNvPr>
          <p:cNvSpPr txBox="1">
            <a:spLocks/>
          </p:cNvSpPr>
          <p:nvPr/>
        </p:nvSpPr>
        <p:spPr>
          <a:xfrm>
            <a:off x="8612459" y="3706651"/>
            <a:ext cx="3077736" cy="2783063"/>
          </a:xfrm>
          <a:prstGeom prst="rect">
            <a:avLst/>
          </a:prstGeom>
          <a:ln>
            <a:solidFill>
              <a:schemeClr val="accent1">
                <a:lumMod val="75000"/>
              </a:schemeClr>
            </a:solidFill>
          </a:ln>
        </p:spPr>
        <p:txBody>
          <a:bodyPr vert="horz" lIns="45720" tIns="45720" rIns="45720" bIns="45720" rtlCol="0">
            <a:no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Tw Cen MT" panose="020B0602020104020603" pitchFamily="34" charset="0"/>
              <a:buChar char=" 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6517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480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9436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7724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1440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60704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16152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624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Tw Cen MT" panose="020B0602020104020603" pitchFamily="34" charset="0"/>
              <a:buNone/>
            </a:pPr>
            <a:r>
              <a:rPr lang="it-IT" sz="2500" i="1" dirty="0">
                <a:solidFill>
                  <a:schemeClr val="tx2"/>
                </a:solidFill>
              </a:rPr>
              <a:t>Le dinamiche strutturali ed economiche sono piuttosto variegate tra i diversi formati commerciali e per tipologia di beni acquistati.</a:t>
            </a:r>
          </a:p>
          <a:p>
            <a:pPr marL="0" indent="0" algn="ctr">
              <a:buFont typeface="Tw Cen MT" panose="020B0602020104020603" pitchFamily="34" charset="0"/>
              <a:buNone/>
            </a:pPr>
            <a:endParaRPr lang="it-IT" sz="3000" i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879558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Diagramma 7">
            <a:extLst>
              <a:ext uri="{FF2B5EF4-FFF2-40B4-BE49-F238E27FC236}">
                <a16:creationId xmlns:a16="http://schemas.microsoft.com/office/drawing/2014/main" id="{538AA175-6849-4CB8-8F5E-3A55089FFDD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343033507"/>
              </p:ext>
            </p:extLst>
          </p:nvPr>
        </p:nvGraphicFramePr>
        <p:xfrm>
          <a:off x="2032000" y="2070538"/>
          <a:ext cx="8128000" cy="406779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016F8EA-B1D7-4D2D-A5F0-57D900A11DC4}"/>
              </a:ext>
            </a:extLst>
          </p:cNvPr>
          <p:cNvSpPr txBox="1">
            <a:spLocks/>
          </p:cNvSpPr>
          <p:nvPr/>
        </p:nvSpPr>
        <p:spPr>
          <a:xfrm>
            <a:off x="998483" y="267323"/>
            <a:ext cx="10909738" cy="149961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2"/>
            </a:solidFill>
          </a:ln>
        </p:spPr>
        <p:txBody>
          <a:bodyPr vert="horz" lIns="45720" tIns="45720" rIns="45720" bIns="45720" rtlCol="0">
            <a:normAutofit fontScale="85000" lnSpcReduction="10000"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Tw Cen MT" panose="020B0602020104020603" pitchFamily="34" charset="0"/>
              <a:buChar char=" 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6517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480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9436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7724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1440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60704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16152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624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Tw Cen MT" panose="020B0602020104020603" pitchFamily="34" charset="0"/>
              <a:buNone/>
            </a:pPr>
            <a:endParaRPr lang="it-IT" sz="32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marL="0" indent="0" algn="ctr">
              <a:buFont typeface="Tw Cen MT" panose="020B0602020104020603" pitchFamily="34" charset="0"/>
              <a:buNone/>
            </a:pPr>
            <a:r>
              <a:rPr lang="it-IT" sz="32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Quando si fa riferimento al settore della distribuzione commerciale, includiamo l’insieme degli intermediari commerciali di beni fisici e servizi a questi connessi.</a:t>
            </a:r>
          </a:p>
          <a:p>
            <a:pPr marL="0" indent="0" algn="ctr">
              <a:buFont typeface="Tw Cen MT" panose="020B0602020104020603" pitchFamily="34" charset="0"/>
              <a:buNone/>
            </a:pPr>
            <a:endParaRPr lang="it-IT" sz="3200" dirty="0">
              <a:solidFill>
                <a:schemeClr val="tx2"/>
              </a:solidFill>
            </a:endParaRPr>
          </a:p>
          <a:p>
            <a:pPr marL="0" indent="0" algn="ctr">
              <a:buFont typeface="Tw Cen MT" panose="020B0602020104020603" pitchFamily="34" charset="0"/>
              <a:buNone/>
            </a:pPr>
            <a:endParaRPr lang="it-IT" sz="32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1055108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sellaDiTesto 4">
            <a:extLst>
              <a:ext uri="{FF2B5EF4-FFF2-40B4-BE49-F238E27FC236}">
                <a16:creationId xmlns:a16="http://schemas.microsoft.com/office/drawing/2014/main" id="{014BBA69-3F53-49C2-8AA9-7F3008BFBD3B}"/>
              </a:ext>
            </a:extLst>
          </p:cNvPr>
          <p:cNvSpPr txBox="1"/>
          <p:nvPr/>
        </p:nvSpPr>
        <p:spPr>
          <a:xfrm>
            <a:off x="3048000" y="3246961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 algn="ctr">
              <a:buFont typeface="Tw Cen MT" panose="020B0602020104020603" pitchFamily="34" charset="0"/>
              <a:buNone/>
            </a:pPr>
            <a:endParaRPr lang="it-IT" sz="1800" dirty="0">
              <a:solidFill>
                <a:schemeClr val="tx2"/>
              </a:solidFill>
            </a:endParaRPr>
          </a:p>
        </p:txBody>
      </p:sp>
      <p:sp>
        <p:nvSpPr>
          <p:cNvPr id="6" name="Segnaposto contenuto 2">
            <a:extLst>
              <a:ext uri="{FF2B5EF4-FFF2-40B4-BE49-F238E27FC236}">
                <a16:creationId xmlns:a16="http://schemas.microsoft.com/office/drawing/2014/main" id="{008DCDDD-D7E2-4240-89EE-DC5FEDC50D28}"/>
              </a:ext>
            </a:extLst>
          </p:cNvPr>
          <p:cNvSpPr txBox="1">
            <a:spLocks/>
          </p:cNvSpPr>
          <p:nvPr/>
        </p:nvSpPr>
        <p:spPr>
          <a:xfrm>
            <a:off x="1108138" y="541718"/>
            <a:ext cx="10364605" cy="100260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2"/>
            </a:solidFill>
          </a:ln>
        </p:spPr>
        <p:txBody>
          <a:bodyPr vert="horz" lIns="45720" tIns="45720" rIns="4572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Tw Cen MT" panose="020B0602020104020603" pitchFamily="34" charset="0"/>
              <a:buChar char=" 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6517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480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9436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7724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1440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60704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16152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624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Tw Cen MT" panose="020B0602020104020603" pitchFamily="34" charset="0"/>
              <a:buNone/>
            </a:pPr>
            <a:r>
              <a:rPr lang="it-IT" sz="2700" dirty="0">
                <a:solidFill>
                  <a:schemeClr val="tx2"/>
                </a:solidFill>
              </a:rPr>
              <a:t>Le modalità attraverso cui le imprese della distribuzione (grossisti e dettaglianti) svolgono le attività commerciali possono riguardare sia:</a:t>
            </a:r>
          </a:p>
          <a:p>
            <a:pPr marL="0" indent="0" algn="ctr">
              <a:buFont typeface="Tw Cen MT" panose="020B0602020104020603" pitchFamily="34" charset="0"/>
              <a:buNone/>
            </a:pPr>
            <a:endParaRPr lang="it-IT" sz="3200" dirty="0">
              <a:solidFill>
                <a:schemeClr val="tx2"/>
              </a:solidFill>
            </a:endParaRPr>
          </a:p>
          <a:p>
            <a:pPr marL="0" indent="0" algn="ctr">
              <a:buFont typeface="Tw Cen MT" panose="020B0602020104020603" pitchFamily="34" charset="0"/>
              <a:buNone/>
            </a:pPr>
            <a:endParaRPr lang="it-IT" sz="3200" dirty="0">
              <a:solidFill>
                <a:schemeClr val="tx2"/>
              </a:solidFill>
            </a:endParaRPr>
          </a:p>
        </p:txBody>
      </p:sp>
      <p:graphicFrame>
        <p:nvGraphicFramePr>
          <p:cNvPr id="8" name="Diagramma 7">
            <a:extLst>
              <a:ext uri="{FF2B5EF4-FFF2-40B4-BE49-F238E27FC236}">
                <a16:creationId xmlns:a16="http://schemas.microsoft.com/office/drawing/2014/main" id="{8360B83D-DE86-48B6-B5B2-E99B10CD2F4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673176211"/>
              </p:ext>
            </p:extLst>
          </p:nvPr>
        </p:nvGraphicFramePr>
        <p:xfrm>
          <a:off x="615557" y="2028498"/>
          <a:ext cx="10857186" cy="46455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98434670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e">
  <a:themeElements>
    <a:clrScheme name="Office 2007-20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Integrale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e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1391</TotalTime>
  <Words>994</Words>
  <Application>Microsoft Office PowerPoint</Application>
  <PresentationFormat>Widescreen</PresentationFormat>
  <Paragraphs>94</Paragraphs>
  <Slides>17</Slides>
  <Notes>15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8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17</vt:i4>
      </vt:variant>
    </vt:vector>
  </HeadingPairs>
  <TitlesOfParts>
    <vt:vector size="26" baseType="lpstr">
      <vt:lpstr>Algerian</vt:lpstr>
      <vt:lpstr>Calibri</vt:lpstr>
      <vt:lpstr>Raleway-Regular</vt:lpstr>
      <vt:lpstr>Times New Roman</vt:lpstr>
      <vt:lpstr>Tw Cen MT</vt:lpstr>
      <vt:lpstr>Tw Cen MT Condensed</vt:lpstr>
      <vt:lpstr>Wingdings</vt:lpstr>
      <vt:lpstr>Wingdings 3</vt:lpstr>
      <vt:lpstr>Integrale</vt:lpstr>
      <vt:lpstr>Presentazione standard di PowerPoint</vt:lpstr>
      <vt:lpstr>  LEZIONE 1  INTRODUZIONE ALLO STUDIO DEL RETAILING  </vt:lpstr>
      <vt:lpstr>Definire il retailing</vt:lpstr>
      <vt:lpstr>Presentazione standard di PowerPoint</vt:lpstr>
      <vt:lpstr>Presentazione standard di PowerPoint</vt:lpstr>
      <vt:lpstr>Presentazione standard di PowerPoint</vt:lpstr>
      <vt:lpstr>L’IMPATTO SOCIOECONOMICO DELLA DISTRIBUZIONE COMMERCIALE IN ITALIA</vt:lpstr>
      <vt:lpstr>Presentazione standard di PowerPoint</vt:lpstr>
      <vt:lpstr>Presentazione standard di PowerPoint</vt:lpstr>
      <vt:lpstr>FARE CARRIERA NEL RETAIL</vt:lpstr>
      <vt:lpstr>PRINCIPALI TENDENZE EVOLUTIVE</vt:lpstr>
      <vt:lpstr>Presentazione standard di PowerPoint</vt:lpstr>
      <vt:lpstr>Presentazione standard di PowerPoint</vt:lpstr>
      <vt:lpstr>Presentazione standard di PowerPoint</vt:lpstr>
      <vt:lpstr>I FORMATI DISTRIBUTIVI</vt:lpstr>
      <vt:lpstr>TEORIA SULL’EVOLUZIONE DELLE FORMULE DISTRIBUTIVE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Tecniche di vendita </dc:title>
  <dc:creator>Rossana Piccolo</dc:creator>
  <cp:lastModifiedBy>Rossana Piccolo</cp:lastModifiedBy>
  <cp:revision>100</cp:revision>
  <dcterms:created xsi:type="dcterms:W3CDTF">2023-02-17T15:38:06Z</dcterms:created>
  <dcterms:modified xsi:type="dcterms:W3CDTF">2023-03-15T15:49:26Z</dcterms:modified>
</cp:coreProperties>
</file>