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8" r:id="rId2"/>
    <p:sldId id="322" r:id="rId3"/>
    <p:sldId id="323" r:id="rId4"/>
    <p:sldId id="324" r:id="rId5"/>
    <p:sldId id="325" r:id="rId6"/>
    <p:sldId id="329" r:id="rId7"/>
    <p:sldId id="330" r:id="rId8"/>
    <p:sldId id="326" r:id="rId9"/>
    <p:sldId id="327" r:id="rId10"/>
    <p:sldId id="328" r:id="rId11"/>
    <p:sldId id="269" r:id="rId12"/>
    <p:sldId id="271" r:id="rId13"/>
    <p:sldId id="303" r:id="rId14"/>
    <p:sldId id="321" r:id="rId15"/>
    <p:sldId id="331" r:id="rId16"/>
    <p:sldId id="333" r:id="rId17"/>
    <p:sldId id="332" r:id="rId18"/>
    <p:sldId id="304" r:id="rId19"/>
    <p:sldId id="305" r:id="rId20"/>
    <p:sldId id="306" r:id="rId21"/>
    <p:sldId id="307" r:id="rId22"/>
    <p:sldId id="308" r:id="rId23"/>
    <p:sldId id="309" r:id="rId24"/>
    <p:sldId id="310" r:id="rId25"/>
    <p:sldId id="302" r:id="rId26"/>
    <p:sldId id="334" r:id="rId27"/>
    <p:sldId id="262" r:id="rId28"/>
    <p:sldId id="264" r:id="rId29"/>
    <p:sldId id="263" r:id="rId30"/>
    <p:sldId id="265" r:id="rId31"/>
    <p:sldId id="336" r:id="rId32"/>
    <p:sldId id="337" r:id="rId33"/>
    <p:sldId id="277" r:id="rId34"/>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26"/>
  </p:normalViewPr>
  <p:slideViewPr>
    <p:cSldViewPr snapToGrid="0">
      <p:cViewPr varScale="1">
        <p:scale>
          <a:sx n="121" d="100"/>
          <a:sy n="121" d="100"/>
        </p:scale>
        <p:origin x="3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28050-685B-4D54-963D-3A40339DE958}" type="doc">
      <dgm:prSet loTypeId="urn:microsoft.com/office/officeart/2005/8/layout/cycle6" loCatId="cycle" qsTypeId="urn:microsoft.com/office/officeart/2005/8/quickstyle/simple1" qsCatId="simple" csTypeId="urn:microsoft.com/office/officeart/2005/8/colors/colorful2" csCatId="colorful"/>
      <dgm:spPr/>
      <dgm:t>
        <a:bodyPr/>
        <a:lstStyle/>
        <a:p>
          <a:endParaRPr lang="en-US"/>
        </a:p>
      </dgm:t>
    </dgm:pt>
    <dgm:pt modelId="{89EADE0B-B2E5-4DC4-8104-5EC01F0539E6}">
      <dgm:prSet/>
      <dgm:spPr/>
      <dgm:t>
        <a:bodyPr/>
        <a:lstStyle/>
        <a:p>
          <a:r>
            <a:rPr lang="en-US"/>
            <a:t>Unipolarismo americano</a:t>
          </a:r>
        </a:p>
      </dgm:t>
    </dgm:pt>
    <dgm:pt modelId="{FA0B897B-B782-4C8D-95F8-619282F90BD2}" type="parTrans" cxnId="{B875D068-24F8-499E-8B52-E39B3AEEDF9D}">
      <dgm:prSet/>
      <dgm:spPr/>
      <dgm:t>
        <a:bodyPr/>
        <a:lstStyle/>
        <a:p>
          <a:endParaRPr lang="en-US"/>
        </a:p>
      </dgm:t>
    </dgm:pt>
    <dgm:pt modelId="{82D88133-37C8-4142-A1A7-860F21CC5C72}" type="sibTrans" cxnId="{B875D068-24F8-499E-8B52-E39B3AEEDF9D}">
      <dgm:prSet/>
      <dgm:spPr/>
      <dgm:t>
        <a:bodyPr/>
        <a:lstStyle/>
        <a:p>
          <a:endParaRPr lang="en-US"/>
        </a:p>
      </dgm:t>
    </dgm:pt>
    <dgm:pt modelId="{A8F68869-2631-48EC-A6FC-6A7EC48971B8}">
      <dgm:prSet/>
      <dgm:spPr/>
      <dgm:t>
        <a:bodyPr/>
        <a:lstStyle/>
        <a:p>
          <a:r>
            <a:rPr lang="en-US"/>
            <a:t>Impotenza UE</a:t>
          </a:r>
        </a:p>
      </dgm:t>
    </dgm:pt>
    <dgm:pt modelId="{C9B70A22-B5D6-47D7-A330-8997745298B2}" type="parTrans" cxnId="{E13F932C-9FE5-4110-A189-5C47499E23D7}">
      <dgm:prSet/>
      <dgm:spPr/>
      <dgm:t>
        <a:bodyPr/>
        <a:lstStyle/>
        <a:p>
          <a:endParaRPr lang="en-US"/>
        </a:p>
      </dgm:t>
    </dgm:pt>
    <dgm:pt modelId="{733760A8-EE55-4A43-AF26-06B1760D3879}" type="sibTrans" cxnId="{E13F932C-9FE5-4110-A189-5C47499E23D7}">
      <dgm:prSet/>
      <dgm:spPr/>
      <dgm:t>
        <a:bodyPr/>
        <a:lstStyle/>
        <a:p>
          <a:endParaRPr lang="en-US"/>
        </a:p>
      </dgm:t>
    </dgm:pt>
    <dgm:pt modelId="{262AA11D-F06B-9E48-AF44-5AFAF465789E}" type="pres">
      <dgm:prSet presAssocID="{41728050-685B-4D54-963D-3A40339DE958}" presName="cycle" presStyleCnt="0">
        <dgm:presLayoutVars>
          <dgm:dir/>
          <dgm:resizeHandles val="exact"/>
        </dgm:presLayoutVars>
      </dgm:prSet>
      <dgm:spPr/>
    </dgm:pt>
    <dgm:pt modelId="{50CD7665-ECBD-0A43-8DCB-895AFA865D8F}" type="pres">
      <dgm:prSet presAssocID="{89EADE0B-B2E5-4DC4-8104-5EC01F0539E6}" presName="node" presStyleLbl="node1" presStyleIdx="0" presStyleCnt="2">
        <dgm:presLayoutVars>
          <dgm:bulletEnabled val="1"/>
        </dgm:presLayoutVars>
      </dgm:prSet>
      <dgm:spPr/>
    </dgm:pt>
    <dgm:pt modelId="{27A372B1-CAB8-F246-B71D-6A309FACC8DC}" type="pres">
      <dgm:prSet presAssocID="{89EADE0B-B2E5-4DC4-8104-5EC01F0539E6}" presName="spNode" presStyleCnt="0"/>
      <dgm:spPr/>
    </dgm:pt>
    <dgm:pt modelId="{143D2DBB-8B73-FB44-9EEB-A89B14BFEA5B}" type="pres">
      <dgm:prSet presAssocID="{82D88133-37C8-4142-A1A7-860F21CC5C72}" presName="sibTrans" presStyleLbl="sibTrans1D1" presStyleIdx="0" presStyleCnt="2"/>
      <dgm:spPr/>
    </dgm:pt>
    <dgm:pt modelId="{2331E33F-8164-4F48-85EC-5D6A56CA240F}" type="pres">
      <dgm:prSet presAssocID="{A8F68869-2631-48EC-A6FC-6A7EC48971B8}" presName="node" presStyleLbl="node1" presStyleIdx="1" presStyleCnt="2">
        <dgm:presLayoutVars>
          <dgm:bulletEnabled val="1"/>
        </dgm:presLayoutVars>
      </dgm:prSet>
      <dgm:spPr/>
    </dgm:pt>
    <dgm:pt modelId="{41C921E2-6D92-C948-BEA4-E3D3D6423269}" type="pres">
      <dgm:prSet presAssocID="{A8F68869-2631-48EC-A6FC-6A7EC48971B8}" presName="spNode" presStyleCnt="0"/>
      <dgm:spPr/>
    </dgm:pt>
    <dgm:pt modelId="{C5820310-DD1A-3C42-BEFA-4E8D8A312728}" type="pres">
      <dgm:prSet presAssocID="{733760A8-EE55-4A43-AF26-06B1760D3879}" presName="sibTrans" presStyleLbl="sibTrans1D1" presStyleIdx="1" presStyleCnt="2"/>
      <dgm:spPr/>
    </dgm:pt>
  </dgm:ptLst>
  <dgm:cxnLst>
    <dgm:cxn modelId="{99A0B129-320D-094C-B487-4195CC235E37}" type="presOf" srcId="{41728050-685B-4D54-963D-3A40339DE958}" destId="{262AA11D-F06B-9E48-AF44-5AFAF465789E}" srcOrd="0" destOrd="0" presId="urn:microsoft.com/office/officeart/2005/8/layout/cycle6"/>
    <dgm:cxn modelId="{E13F932C-9FE5-4110-A189-5C47499E23D7}" srcId="{41728050-685B-4D54-963D-3A40339DE958}" destId="{A8F68869-2631-48EC-A6FC-6A7EC48971B8}" srcOrd="1" destOrd="0" parTransId="{C9B70A22-B5D6-47D7-A330-8997745298B2}" sibTransId="{733760A8-EE55-4A43-AF26-06B1760D3879}"/>
    <dgm:cxn modelId="{B875D068-24F8-499E-8B52-E39B3AEEDF9D}" srcId="{41728050-685B-4D54-963D-3A40339DE958}" destId="{89EADE0B-B2E5-4DC4-8104-5EC01F0539E6}" srcOrd="0" destOrd="0" parTransId="{FA0B897B-B782-4C8D-95F8-619282F90BD2}" sibTransId="{82D88133-37C8-4142-A1A7-860F21CC5C72}"/>
    <dgm:cxn modelId="{5EE463AA-600E-7848-AE52-7BC00828018F}" type="presOf" srcId="{82D88133-37C8-4142-A1A7-860F21CC5C72}" destId="{143D2DBB-8B73-FB44-9EEB-A89B14BFEA5B}" srcOrd="0" destOrd="0" presId="urn:microsoft.com/office/officeart/2005/8/layout/cycle6"/>
    <dgm:cxn modelId="{15E13EC2-65B2-044F-93EF-EC864F48EAD2}" type="presOf" srcId="{A8F68869-2631-48EC-A6FC-6A7EC48971B8}" destId="{2331E33F-8164-4F48-85EC-5D6A56CA240F}" srcOrd="0" destOrd="0" presId="urn:microsoft.com/office/officeart/2005/8/layout/cycle6"/>
    <dgm:cxn modelId="{3AF612C7-25CA-1D4F-9779-4EE10846C9BB}" type="presOf" srcId="{733760A8-EE55-4A43-AF26-06B1760D3879}" destId="{C5820310-DD1A-3C42-BEFA-4E8D8A312728}" srcOrd="0" destOrd="0" presId="urn:microsoft.com/office/officeart/2005/8/layout/cycle6"/>
    <dgm:cxn modelId="{556F00E9-9A25-2546-8827-C6EFF79AEB25}" type="presOf" srcId="{89EADE0B-B2E5-4DC4-8104-5EC01F0539E6}" destId="{50CD7665-ECBD-0A43-8DCB-895AFA865D8F}" srcOrd="0" destOrd="0" presId="urn:microsoft.com/office/officeart/2005/8/layout/cycle6"/>
    <dgm:cxn modelId="{EFC5FDDF-EAB8-6E4F-BFD2-FF701CB6D8EB}" type="presParOf" srcId="{262AA11D-F06B-9E48-AF44-5AFAF465789E}" destId="{50CD7665-ECBD-0A43-8DCB-895AFA865D8F}" srcOrd="0" destOrd="0" presId="urn:microsoft.com/office/officeart/2005/8/layout/cycle6"/>
    <dgm:cxn modelId="{C631B2DD-D6A6-734E-B52C-52C2584E925E}" type="presParOf" srcId="{262AA11D-F06B-9E48-AF44-5AFAF465789E}" destId="{27A372B1-CAB8-F246-B71D-6A309FACC8DC}" srcOrd="1" destOrd="0" presId="urn:microsoft.com/office/officeart/2005/8/layout/cycle6"/>
    <dgm:cxn modelId="{AAD0835F-84AC-C940-9828-52BA11A34362}" type="presParOf" srcId="{262AA11D-F06B-9E48-AF44-5AFAF465789E}" destId="{143D2DBB-8B73-FB44-9EEB-A89B14BFEA5B}" srcOrd="2" destOrd="0" presId="urn:microsoft.com/office/officeart/2005/8/layout/cycle6"/>
    <dgm:cxn modelId="{7545944F-D42F-C14A-B2D5-DA604C3B04C7}" type="presParOf" srcId="{262AA11D-F06B-9E48-AF44-5AFAF465789E}" destId="{2331E33F-8164-4F48-85EC-5D6A56CA240F}" srcOrd="3" destOrd="0" presId="urn:microsoft.com/office/officeart/2005/8/layout/cycle6"/>
    <dgm:cxn modelId="{02647FF3-E55B-054B-89FA-E6EC4D497EB6}" type="presParOf" srcId="{262AA11D-F06B-9E48-AF44-5AFAF465789E}" destId="{41C921E2-6D92-C948-BEA4-E3D3D6423269}" srcOrd="4" destOrd="0" presId="urn:microsoft.com/office/officeart/2005/8/layout/cycle6"/>
    <dgm:cxn modelId="{11DD3181-0A7F-A84C-A8E7-F8191ACA4E2B}" type="presParOf" srcId="{262AA11D-F06B-9E48-AF44-5AFAF465789E}" destId="{C5820310-DD1A-3C42-BEFA-4E8D8A312728}"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7E9D6-7EE0-4595-8E36-E52E08D939D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EBA3A80B-3CDC-40AF-858F-B87852E4BFA3}">
      <dgm:prSet/>
      <dgm:spPr/>
      <dgm:t>
        <a:bodyPr/>
        <a:lstStyle/>
        <a:p>
          <a:r>
            <a:rPr lang="en-GB"/>
            <a:t>Federazione comunista (sei Stati; due province autonome)</a:t>
          </a:r>
          <a:endParaRPr lang="en-US"/>
        </a:p>
      </dgm:t>
    </dgm:pt>
    <dgm:pt modelId="{65D945A0-1549-4866-888B-CD5E6DD014E7}" type="parTrans" cxnId="{9EB2BA8B-10A5-4125-AABE-30D843A970AE}">
      <dgm:prSet/>
      <dgm:spPr/>
      <dgm:t>
        <a:bodyPr/>
        <a:lstStyle/>
        <a:p>
          <a:endParaRPr lang="en-US"/>
        </a:p>
      </dgm:t>
    </dgm:pt>
    <dgm:pt modelId="{47FFA9B8-6C09-47CC-A023-590B0B647066}" type="sibTrans" cxnId="{9EB2BA8B-10A5-4125-AABE-30D843A970AE}">
      <dgm:prSet/>
      <dgm:spPr/>
      <dgm:t>
        <a:bodyPr/>
        <a:lstStyle/>
        <a:p>
          <a:endParaRPr lang="en-US"/>
        </a:p>
      </dgm:t>
    </dgm:pt>
    <dgm:pt modelId="{7648BB34-FE85-42A3-9DAC-9303C7A8FF04}">
      <dgm:prSet/>
      <dgm:spPr/>
      <dgm:t>
        <a:bodyPr/>
        <a:lstStyle/>
        <a:p>
          <a:r>
            <a:rPr lang="en-GB"/>
            <a:t>Autonomia e indipendenza (scissione Tito-Stalin; leader del movimento dei non allineati)</a:t>
          </a:r>
          <a:endParaRPr lang="en-US"/>
        </a:p>
      </dgm:t>
    </dgm:pt>
    <dgm:pt modelId="{809925B1-FED1-416E-B95D-52C293DFA83E}" type="parTrans" cxnId="{1FE1AF12-1854-4C31-A17F-7450F8FAB166}">
      <dgm:prSet/>
      <dgm:spPr/>
      <dgm:t>
        <a:bodyPr/>
        <a:lstStyle/>
        <a:p>
          <a:endParaRPr lang="en-US"/>
        </a:p>
      </dgm:t>
    </dgm:pt>
    <dgm:pt modelId="{6BD1B8CC-8196-4A60-A376-D2DC48F0DB88}" type="sibTrans" cxnId="{1FE1AF12-1854-4C31-A17F-7450F8FAB166}">
      <dgm:prSet/>
      <dgm:spPr/>
      <dgm:t>
        <a:bodyPr/>
        <a:lstStyle/>
        <a:p>
          <a:endParaRPr lang="en-US"/>
        </a:p>
      </dgm:t>
    </dgm:pt>
    <dgm:pt modelId="{75C49CB0-2D72-4205-88BD-5418C8A58395}">
      <dgm:prSet/>
      <dgm:spPr/>
      <dgm:t>
        <a:bodyPr/>
        <a:lstStyle/>
        <a:p>
          <a:r>
            <a:rPr lang="en-GB"/>
            <a:t>Complesso mix nazionale e religioso</a:t>
          </a:r>
          <a:endParaRPr lang="en-US"/>
        </a:p>
      </dgm:t>
    </dgm:pt>
    <dgm:pt modelId="{53D2B037-3CAC-4312-AD88-9C5967B77CDD}" type="parTrans" cxnId="{85F30A88-CED7-4B75-9BFD-CA03BA835205}">
      <dgm:prSet/>
      <dgm:spPr/>
      <dgm:t>
        <a:bodyPr/>
        <a:lstStyle/>
        <a:p>
          <a:endParaRPr lang="en-US"/>
        </a:p>
      </dgm:t>
    </dgm:pt>
    <dgm:pt modelId="{74717C2B-E39D-4B48-9AA6-3FFDF6F0476F}" type="sibTrans" cxnId="{85F30A88-CED7-4B75-9BFD-CA03BA835205}">
      <dgm:prSet/>
      <dgm:spPr/>
      <dgm:t>
        <a:bodyPr/>
        <a:lstStyle/>
        <a:p>
          <a:endParaRPr lang="en-US"/>
        </a:p>
      </dgm:t>
    </dgm:pt>
    <dgm:pt modelId="{551327E9-2736-4448-90C1-0C302E8459C7}">
      <dgm:prSet/>
      <dgm:spPr/>
      <dgm:t>
        <a:bodyPr/>
        <a:lstStyle/>
        <a:p>
          <a:r>
            <a:rPr lang="en-GB"/>
            <a:t>1980s: Il leader serbo gioca la carta del nazionalismo (eliminazione dell'autonomia del Kosovo)</a:t>
          </a:r>
          <a:endParaRPr lang="en-US"/>
        </a:p>
      </dgm:t>
    </dgm:pt>
    <dgm:pt modelId="{BDD21FED-996B-4944-9AE9-42C997811ECD}" type="parTrans" cxnId="{AED60765-355B-4F0C-A72A-F27C0FE10D67}">
      <dgm:prSet/>
      <dgm:spPr/>
      <dgm:t>
        <a:bodyPr/>
        <a:lstStyle/>
        <a:p>
          <a:endParaRPr lang="en-US"/>
        </a:p>
      </dgm:t>
    </dgm:pt>
    <dgm:pt modelId="{D6D36356-9966-43D6-A3E9-314B5C6FB0FB}" type="sibTrans" cxnId="{AED60765-355B-4F0C-A72A-F27C0FE10D67}">
      <dgm:prSet/>
      <dgm:spPr/>
      <dgm:t>
        <a:bodyPr/>
        <a:lstStyle/>
        <a:p>
          <a:endParaRPr lang="en-US"/>
        </a:p>
      </dgm:t>
    </dgm:pt>
    <dgm:pt modelId="{B5B0357A-22B0-459E-B8DD-0AE47FFBC334}">
      <dgm:prSet/>
      <dgm:spPr/>
      <dgm:t>
        <a:bodyPr/>
        <a:lstStyle/>
        <a:p>
          <a:r>
            <a:rPr lang="en-GB"/>
            <a:t>Crisi economica (iperinflazione)</a:t>
          </a:r>
          <a:endParaRPr lang="en-US"/>
        </a:p>
      </dgm:t>
    </dgm:pt>
    <dgm:pt modelId="{83E04C6B-96B9-4957-A557-0C89274A16F5}" type="parTrans" cxnId="{E3173D9D-38A4-4D31-9776-AF5CEE6CBEBE}">
      <dgm:prSet/>
      <dgm:spPr/>
      <dgm:t>
        <a:bodyPr/>
        <a:lstStyle/>
        <a:p>
          <a:endParaRPr lang="en-US"/>
        </a:p>
      </dgm:t>
    </dgm:pt>
    <dgm:pt modelId="{78D9C1BB-7043-43B3-B645-D40F820DED2D}" type="sibTrans" cxnId="{E3173D9D-38A4-4D31-9776-AF5CEE6CBEBE}">
      <dgm:prSet/>
      <dgm:spPr/>
      <dgm:t>
        <a:bodyPr/>
        <a:lstStyle/>
        <a:p>
          <a:endParaRPr lang="en-US"/>
        </a:p>
      </dgm:t>
    </dgm:pt>
    <dgm:pt modelId="{51CAC75E-B8EC-49BB-A6F5-F0BDB39C83BD}">
      <dgm:prSet/>
      <dgm:spPr/>
      <dgm:t>
        <a:bodyPr/>
        <a:lstStyle/>
        <a:p>
          <a:r>
            <a:rPr lang="en-GB"/>
            <a:t>Anni '90: secessioni e guerra civile nel cuore dell'Europa</a:t>
          </a:r>
          <a:endParaRPr lang="en-US"/>
        </a:p>
      </dgm:t>
    </dgm:pt>
    <dgm:pt modelId="{0C402696-D045-456B-B39B-C9AC852A04C3}" type="parTrans" cxnId="{6A7187A8-68C8-4391-9495-BC32FB3B132A}">
      <dgm:prSet/>
      <dgm:spPr/>
      <dgm:t>
        <a:bodyPr/>
        <a:lstStyle/>
        <a:p>
          <a:endParaRPr lang="en-US"/>
        </a:p>
      </dgm:t>
    </dgm:pt>
    <dgm:pt modelId="{FC691F7E-23C1-4CE7-A6F7-A2CC099805FD}" type="sibTrans" cxnId="{6A7187A8-68C8-4391-9495-BC32FB3B132A}">
      <dgm:prSet/>
      <dgm:spPr/>
      <dgm:t>
        <a:bodyPr/>
        <a:lstStyle/>
        <a:p>
          <a:endParaRPr lang="en-US"/>
        </a:p>
      </dgm:t>
    </dgm:pt>
    <dgm:pt modelId="{57C74A8F-CC74-A04B-8D65-5C6CCC49EE99}" type="pres">
      <dgm:prSet presAssocID="{8347E9D6-7EE0-4595-8E36-E52E08D939DF}" presName="vert0" presStyleCnt="0">
        <dgm:presLayoutVars>
          <dgm:dir/>
          <dgm:animOne val="branch"/>
          <dgm:animLvl val="lvl"/>
        </dgm:presLayoutVars>
      </dgm:prSet>
      <dgm:spPr/>
    </dgm:pt>
    <dgm:pt modelId="{DE1B360F-848B-3D4E-9552-A2025D198EA7}" type="pres">
      <dgm:prSet presAssocID="{EBA3A80B-3CDC-40AF-858F-B87852E4BFA3}" presName="thickLine" presStyleLbl="alignNode1" presStyleIdx="0" presStyleCnt="6"/>
      <dgm:spPr/>
    </dgm:pt>
    <dgm:pt modelId="{5DAE24BD-6800-CA43-99BD-022723185CC9}" type="pres">
      <dgm:prSet presAssocID="{EBA3A80B-3CDC-40AF-858F-B87852E4BFA3}" presName="horz1" presStyleCnt="0"/>
      <dgm:spPr/>
    </dgm:pt>
    <dgm:pt modelId="{74842981-3E17-0345-BE41-B016E376A921}" type="pres">
      <dgm:prSet presAssocID="{EBA3A80B-3CDC-40AF-858F-B87852E4BFA3}" presName="tx1" presStyleLbl="revTx" presStyleIdx="0" presStyleCnt="6"/>
      <dgm:spPr/>
    </dgm:pt>
    <dgm:pt modelId="{8514B5F2-CD2C-FF48-9790-A90D340B27D3}" type="pres">
      <dgm:prSet presAssocID="{EBA3A80B-3CDC-40AF-858F-B87852E4BFA3}" presName="vert1" presStyleCnt="0"/>
      <dgm:spPr/>
    </dgm:pt>
    <dgm:pt modelId="{C95E9F06-258F-6B48-A4B9-DCDF918D5C83}" type="pres">
      <dgm:prSet presAssocID="{7648BB34-FE85-42A3-9DAC-9303C7A8FF04}" presName="thickLine" presStyleLbl="alignNode1" presStyleIdx="1" presStyleCnt="6"/>
      <dgm:spPr/>
    </dgm:pt>
    <dgm:pt modelId="{CDBCE1ED-0BE9-CB49-BEA2-D386DC1FDDCF}" type="pres">
      <dgm:prSet presAssocID="{7648BB34-FE85-42A3-9DAC-9303C7A8FF04}" presName="horz1" presStyleCnt="0"/>
      <dgm:spPr/>
    </dgm:pt>
    <dgm:pt modelId="{9BA68953-30D5-CA4E-86A6-8205826D31D8}" type="pres">
      <dgm:prSet presAssocID="{7648BB34-FE85-42A3-9DAC-9303C7A8FF04}" presName="tx1" presStyleLbl="revTx" presStyleIdx="1" presStyleCnt="6"/>
      <dgm:spPr/>
    </dgm:pt>
    <dgm:pt modelId="{BD44E01F-6CB0-1743-8FBD-F6F7756DC1F0}" type="pres">
      <dgm:prSet presAssocID="{7648BB34-FE85-42A3-9DAC-9303C7A8FF04}" presName="vert1" presStyleCnt="0"/>
      <dgm:spPr/>
    </dgm:pt>
    <dgm:pt modelId="{78E39C0B-96A7-5541-A60F-2175BAA0C6E6}" type="pres">
      <dgm:prSet presAssocID="{75C49CB0-2D72-4205-88BD-5418C8A58395}" presName="thickLine" presStyleLbl="alignNode1" presStyleIdx="2" presStyleCnt="6"/>
      <dgm:spPr/>
    </dgm:pt>
    <dgm:pt modelId="{B57CBBA7-217B-FD47-BBF0-D16D2FAE2B52}" type="pres">
      <dgm:prSet presAssocID="{75C49CB0-2D72-4205-88BD-5418C8A58395}" presName="horz1" presStyleCnt="0"/>
      <dgm:spPr/>
    </dgm:pt>
    <dgm:pt modelId="{3F4AE168-BE21-1544-9D79-28F53CFC9A57}" type="pres">
      <dgm:prSet presAssocID="{75C49CB0-2D72-4205-88BD-5418C8A58395}" presName="tx1" presStyleLbl="revTx" presStyleIdx="2" presStyleCnt="6"/>
      <dgm:spPr/>
    </dgm:pt>
    <dgm:pt modelId="{39E2FB94-5304-BB49-B5F0-770126F7D872}" type="pres">
      <dgm:prSet presAssocID="{75C49CB0-2D72-4205-88BD-5418C8A58395}" presName="vert1" presStyleCnt="0"/>
      <dgm:spPr/>
    </dgm:pt>
    <dgm:pt modelId="{A7140B20-7024-464F-AB29-5198EC945EED}" type="pres">
      <dgm:prSet presAssocID="{551327E9-2736-4448-90C1-0C302E8459C7}" presName="thickLine" presStyleLbl="alignNode1" presStyleIdx="3" presStyleCnt="6"/>
      <dgm:spPr/>
    </dgm:pt>
    <dgm:pt modelId="{AB49A784-B6BB-1941-BF84-2F666F08B611}" type="pres">
      <dgm:prSet presAssocID="{551327E9-2736-4448-90C1-0C302E8459C7}" presName="horz1" presStyleCnt="0"/>
      <dgm:spPr/>
    </dgm:pt>
    <dgm:pt modelId="{0FD79616-F3C7-CF45-B8B9-46A03E6F13CA}" type="pres">
      <dgm:prSet presAssocID="{551327E9-2736-4448-90C1-0C302E8459C7}" presName="tx1" presStyleLbl="revTx" presStyleIdx="3" presStyleCnt="6"/>
      <dgm:spPr/>
    </dgm:pt>
    <dgm:pt modelId="{B844A60D-4374-804C-BD2E-FBCD1D85DBED}" type="pres">
      <dgm:prSet presAssocID="{551327E9-2736-4448-90C1-0C302E8459C7}" presName="vert1" presStyleCnt="0"/>
      <dgm:spPr/>
    </dgm:pt>
    <dgm:pt modelId="{AF549AE8-C010-8349-B531-921BC6BBEF54}" type="pres">
      <dgm:prSet presAssocID="{B5B0357A-22B0-459E-B8DD-0AE47FFBC334}" presName="thickLine" presStyleLbl="alignNode1" presStyleIdx="4" presStyleCnt="6"/>
      <dgm:spPr/>
    </dgm:pt>
    <dgm:pt modelId="{24014952-7508-0E4B-8DC8-508DDC7B34AC}" type="pres">
      <dgm:prSet presAssocID="{B5B0357A-22B0-459E-B8DD-0AE47FFBC334}" presName="horz1" presStyleCnt="0"/>
      <dgm:spPr/>
    </dgm:pt>
    <dgm:pt modelId="{3BA00673-AB00-F34F-A30C-9B7E958EC4D4}" type="pres">
      <dgm:prSet presAssocID="{B5B0357A-22B0-459E-B8DD-0AE47FFBC334}" presName="tx1" presStyleLbl="revTx" presStyleIdx="4" presStyleCnt="6"/>
      <dgm:spPr/>
    </dgm:pt>
    <dgm:pt modelId="{82EFCB3D-D320-7B48-BDA1-77E49CA7E5F8}" type="pres">
      <dgm:prSet presAssocID="{B5B0357A-22B0-459E-B8DD-0AE47FFBC334}" presName="vert1" presStyleCnt="0"/>
      <dgm:spPr/>
    </dgm:pt>
    <dgm:pt modelId="{EDBE84A3-ABFF-2E46-B048-D78A11438473}" type="pres">
      <dgm:prSet presAssocID="{51CAC75E-B8EC-49BB-A6F5-F0BDB39C83BD}" presName="thickLine" presStyleLbl="alignNode1" presStyleIdx="5" presStyleCnt="6"/>
      <dgm:spPr/>
    </dgm:pt>
    <dgm:pt modelId="{977EE5B1-E846-B541-9A68-64AEAB1595EA}" type="pres">
      <dgm:prSet presAssocID="{51CAC75E-B8EC-49BB-A6F5-F0BDB39C83BD}" presName="horz1" presStyleCnt="0"/>
      <dgm:spPr/>
    </dgm:pt>
    <dgm:pt modelId="{AB4A96B3-39C2-3C43-B14C-5E08F7EBA37D}" type="pres">
      <dgm:prSet presAssocID="{51CAC75E-B8EC-49BB-A6F5-F0BDB39C83BD}" presName="tx1" presStyleLbl="revTx" presStyleIdx="5" presStyleCnt="6"/>
      <dgm:spPr/>
    </dgm:pt>
    <dgm:pt modelId="{85C390BE-FE32-DE4D-907C-4428C7F2AB3C}" type="pres">
      <dgm:prSet presAssocID="{51CAC75E-B8EC-49BB-A6F5-F0BDB39C83BD}" presName="vert1" presStyleCnt="0"/>
      <dgm:spPr/>
    </dgm:pt>
  </dgm:ptLst>
  <dgm:cxnLst>
    <dgm:cxn modelId="{1FE1AF12-1854-4C31-A17F-7450F8FAB166}" srcId="{8347E9D6-7EE0-4595-8E36-E52E08D939DF}" destId="{7648BB34-FE85-42A3-9DAC-9303C7A8FF04}" srcOrd="1" destOrd="0" parTransId="{809925B1-FED1-416E-B95D-52C293DFA83E}" sibTransId="{6BD1B8CC-8196-4A60-A376-D2DC48F0DB88}"/>
    <dgm:cxn modelId="{130AFB20-EB1B-3045-BCFE-5374AA9B8D70}" type="presOf" srcId="{EBA3A80B-3CDC-40AF-858F-B87852E4BFA3}" destId="{74842981-3E17-0345-BE41-B016E376A921}" srcOrd="0" destOrd="0" presId="urn:microsoft.com/office/officeart/2008/layout/LinedList"/>
    <dgm:cxn modelId="{FF20B423-1BB0-774A-BE8F-0C4C1BBE8EE8}" type="presOf" srcId="{51CAC75E-B8EC-49BB-A6F5-F0BDB39C83BD}" destId="{AB4A96B3-39C2-3C43-B14C-5E08F7EBA37D}" srcOrd="0" destOrd="0" presId="urn:microsoft.com/office/officeart/2008/layout/LinedList"/>
    <dgm:cxn modelId="{A9845948-2945-7F4A-A9DF-D4DD72CBE164}" type="presOf" srcId="{B5B0357A-22B0-459E-B8DD-0AE47FFBC334}" destId="{3BA00673-AB00-F34F-A30C-9B7E958EC4D4}" srcOrd="0" destOrd="0" presId="urn:microsoft.com/office/officeart/2008/layout/LinedList"/>
    <dgm:cxn modelId="{B071C152-DDA2-1F43-957F-40CFC4A8A94B}" type="presOf" srcId="{8347E9D6-7EE0-4595-8E36-E52E08D939DF}" destId="{57C74A8F-CC74-A04B-8D65-5C6CCC49EE99}" srcOrd="0" destOrd="0" presId="urn:microsoft.com/office/officeart/2008/layout/LinedList"/>
    <dgm:cxn modelId="{AA237C5B-00F4-2D48-B986-7FB8DEFDCB49}" type="presOf" srcId="{75C49CB0-2D72-4205-88BD-5418C8A58395}" destId="{3F4AE168-BE21-1544-9D79-28F53CFC9A57}" srcOrd="0" destOrd="0" presId="urn:microsoft.com/office/officeart/2008/layout/LinedList"/>
    <dgm:cxn modelId="{AED60765-355B-4F0C-A72A-F27C0FE10D67}" srcId="{8347E9D6-7EE0-4595-8E36-E52E08D939DF}" destId="{551327E9-2736-4448-90C1-0C302E8459C7}" srcOrd="3" destOrd="0" parTransId="{BDD21FED-996B-4944-9AE9-42C997811ECD}" sibTransId="{D6D36356-9966-43D6-A3E9-314B5C6FB0FB}"/>
    <dgm:cxn modelId="{DCED147B-5DC0-AF41-889F-A7828A9D8E83}" type="presOf" srcId="{551327E9-2736-4448-90C1-0C302E8459C7}" destId="{0FD79616-F3C7-CF45-B8B9-46A03E6F13CA}" srcOrd="0" destOrd="0" presId="urn:microsoft.com/office/officeart/2008/layout/LinedList"/>
    <dgm:cxn modelId="{85F30A88-CED7-4B75-9BFD-CA03BA835205}" srcId="{8347E9D6-7EE0-4595-8E36-E52E08D939DF}" destId="{75C49CB0-2D72-4205-88BD-5418C8A58395}" srcOrd="2" destOrd="0" parTransId="{53D2B037-3CAC-4312-AD88-9C5967B77CDD}" sibTransId="{74717C2B-E39D-4B48-9AA6-3FFDF6F0476F}"/>
    <dgm:cxn modelId="{9EB2BA8B-10A5-4125-AABE-30D843A970AE}" srcId="{8347E9D6-7EE0-4595-8E36-E52E08D939DF}" destId="{EBA3A80B-3CDC-40AF-858F-B87852E4BFA3}" srcOrd="0" destOrd="0" parTransId="{65D945A0-1549-4866-888B-CD5E6DD014E7}" sibTransId="{47FFA9B8-6C09-47CC-A023-590B0B647066}"/>
    <dgm:cxn modelId="{E3173D9D-38A4-4D31-9776-AF5CEE6CBEBE}" srcId="{8347E9D6-7EE0-4595-8E36-E52E08D939DF}" destId="{B5B0357A-22B0-459E-B8DD-0AE47FFBC334}" srcOrd="4" destOrd="0" parTransId="{83E04C6B-96B9-4957-A557-0C89274A16F5}" sibTransId="{78D9C1BB-7043-43B3-B645-D40F820DED2D}"/>
    <dgm:cxn modelId="{6A7187A8-68C8-4391-9495-BC32FB3B132A}" srcId="{8347E9D6-7EE0-4595-8E36-E52E08D939DF}" destId="{51CAC75E-B8EC-49BB-A6F5-F0BDB39C83BD}" srcOrd="5" destOrd="0" parTransId="{0C402696-D045-456B-B39B-C9AC852A04C3}" sibTransId="{FC691F7E-23C1-4CE7-A6F7-A2CC099805FD}"/>
    <dgm:cxn modelId="{0062D4AA-EDA3-6A4B-8565-79F127651F0A}" type="presOf" srcId="{7648BB34-FE85-42A3-9DAC-9303C7A8FF04}" destId="{9BA68953-30D5-CA4E-86A6-8205826D31D8}" srcOrd="0" destOrd="0" presId="urn:microsoft.com/office/officeart/2008/layout/LinedList"/>
    <dgm:cxn modelId="{CDDE9F6B-D592-0645-9384-62BAA9F0AD66}" type="presParOf" srcId="{57C74A8F-CC74-A04B-8D65-5C6CCC49EE99}" destId="{DE1B360F-848B-3D4E-9552-A2025D198EA7}" srcOrd="0" destOrd="0" presId="urn:microsoft.com/office/officeart/2008/layout/LinedList"/>
    <dgm:cxn modelId="{D175C5FE-4153-CD44-B469-0AFA568A479D}" type="presParOf" srcId="{57C74A8F-CC74-A04B-8D65-5C6CCC49EE99}" destId="{5DAE24BD-6800-CA43-99BD-022723185CC9}" srcOrd="1" destOrd="0" presId="urn:microsoft.com/office/officeart/2008/layout/LinedList"/>
    <dgm:cxn modelId="{0C2C8409-8F91-7A48-8729-DB9D7BC34F61}" type="presParOf" srcId="{5DAE24BD-6800-CA43-99BD-022723185CC9}" destId="{74842981-3E17-0345-BE41-B016E376A921}" srcOrd="0" destOrd="0" presId="urn:microsoft.com/office/officeart/2008/layout/LinedList"/>
    <dgm:cxn modelId="{7E2B2E94-2A86-5949-AD5D-7DFCE912B66B}" type="presParOf" srcId="{5DAE24BD-6800-CA43-99BD-022723185CC9}" destId="{8514B5F2-CD2C-FF48-9790-A90D340B27D3}" srcOrd="1" destOrd="0" presId="urn:microsoft.com/office/officeart/2008/layout/LinedList"/>
    <dgm:cxn modelId="{89D3AAD4-6910-5343-9E2D-2ED598A9FFC8}" type="presParOf" srcId="{57C74A8F-CC74-A04B-8D65-5C6CCC49EE99}" destId="{C95E9F06-258F-6B48-A4B9-DCDF918D5C83}" srcOrd="2" destOrd="0" presId="urn:microsoft.com/office/officeart/2008/layout/LinedList"/>
    <dgm:cxn modelId="{54F65762-0B71-1F4B-A226-25907176F8C2}" type="presParOf" srcId="{57C74A8F-CC74-A04B-8D65-5C6CCC49EE99}" destId="{CDBCE1ED-0BE9-CB49-BEA2-D386DC1FDDCF}" srcOrd="3" destOrd="0" presId="urn:microsoft.com/office/officeart/2008/layout/LinedList"/>
    <dgm:cxn modelId="{D4A1C965-125B-CF46-8252-3C76BF7BBEDE}" type="presParOf" srcId="{CDBCE1ED-0BE9-CB49-BEA2-D386DC1FDDCF}" destId="{9BA68953-30D5-CA4E-86A6-8205826D31D8}" srcOrd="0" destOrd="0" presId="urn:microsoft.com/office/officeart/2008/layout/LinedList"/>
    <dgm:cxn modelId="{E982D96D-7757-CC4C-AF11-A0C6DF7C2728}" type="presParOf" srcId="{CDBCE1ED-0BE9-CB49-BEA2-D386DC1FDDCF}" destId="{BD44E01F-6CB0-1743-8FBD-F6F7756DC1F0}" srcOrd="1" destOrd="0" presId="urn:microsoft.com/office/officeart/2008/layout/LinedList"/>
    <dgm:cxn modelId="{9B08F3E2-617B-644B-B4CE-7F50DEF955D3}" type="presParOf" srcId="{57C74A8F-CC74-A04B-8D65-5C6CCC49EE99}" destId="{78E39C0B-96A7-5541-A60F-2175BAA0C6E6}" srcOrd="4" destOrd="0" presId="urn:microsoft.com/office/officeart/2008/layout/LinedList"/>
    <dgm:cxn modelId="{11E79185-4396-B141-88CE-D3E8B72CE237}" type="presParOf" srcId="{57C74A8F-CC74-A04B-8D65-5C6CCC49EE99}" destId="{B57CBBA7-217B-FD47-BBF0-D16D2FAE2B52}" srcOrd="5" destOrd="0" presId="urn:microsoft.com/office/officeart/2008/layout/LinedList"/>
    <dgm:cxn modelId="{F2F755F2-C2EC-8446-87F7-C27BFD125233}" type="presParOf" srcId="{B57CBBA7-217B-FD47-BBF0-D16D2FAE2B52}" destId="{3F4AE168-BE21-1544-9D79-28F53CFC9A57}" srcOrd="0" destOrd="0" presId="urn:microsoft.com/office/officeart/2008/layout/LinedList"/>
    <dgm:cxn modelId="{B7F31944-8B78-6349-BF32-ACDC83F1B4BD}" type="presParOf" srcId="{B57CBBA7-217B-FD47-BBF0-D16D2FAE2B52}" destId="{39E2FB94-5304-BB49-B5F0-770126F7D872}" srcOrd="1" destOrd="0" presId="urn:microsoft.com/office/officeart/2008/layout/LinedList"/>
    <dgm:cxn modelId="{4E37B170-5F48-F94C-9C1D-CE1EFDEE4AED}" type="presParOf" srcId="{57C74A8F-CC74-A04B-8D65-5C6CCC49EE99}" destId="{A7140B20-7024-464F-AB29-5198EC945EED}" srcOrd="6" destOrd="0" presId="urn:microsoft.com/office/officeart/2008/layout/LinedList"/>
    <dgm:cxn modelId="{A18EEB2B-AD40-B34C-97A5-BFC5B3041AC9}" type="presParOf" srcId="{57C74A8F-CC74-A04B-8D65-5C6CCC49EE99}" destId="{AB49A784-B6BB-1941-BF84-2F666F08B611}" srcOrd="7" destOrd="0" presId="urn:microsoft.com/office/officeart/2008/layout/LinedList"/>
    <dgm:cxn modelId="{1E2C66D0-96D2-7245-85FD-B05D74802C85}" type="presParOf" srcId="{AB49A784-B6BB-1941-BF84-2F666F08B611}" destId="{0FD79616-F3C7-CF45-B8B9-46A03E6F13CA}" srcOrd="0" destOrd="0" presId="urn:microsoft.com/office/officeart/2008/layout/LinedList"/>
    <dgm:cxn modelId="{1A966FEC-A7C0-8F4E-9909-41227E9C5200}" type="presParOf" srcId="{AB49A784-B6BB-1941-BF84-2F666F08B611}" destId="{B844A60D-4374-804C-BD2E-FBCD1D85DBED}" srcOrd="1" destOrd="0" presId="urn:microsoft.com/office/officeart/2008/layout/LinedList"/>
    <dgm:cxn modelId="{D92E98C9-5CD5-2C46-96FD-A5E6A6FFFE26}" type="presParOf" srcId="{57C74A8F-CC74-A04B-8D65-5C6CCC49EE99}" destId="{AF549AE8-C010-8349-B531-921BC6BBEF54}" srcOrd="8" destOrd="0" presId="urn:microsoft.com/office/officeart/2008/layout/LinedList"/>
    <dgm:cxn modelId="{0CFC8835-6DDD-9C43-8956-027416F5DD2D}" type="presParOf" srcId="{57C74A8F-CC74-A04B-8D65-5C6CCC49EE99}" destId="{24014952-7508-0E4B-8DC8-508DDC7B34AC}" srcOrd="9" destOrd="0" presId="urn:microsoft.com/office/officeart/2008/layout/LinedList"/>
    <dgm:cxn modelId="{E1FE3549-1969-F045-AB2E-7BC55BFF42A6}" type="presParOf" srcId="{24014952-7508-0E4B-8DC8-508DDC7B34AC}" destId="{3BA00673-AB00-F34F-A30C-9B7E958EC4D4}" srcOrd="0" destOrd="0" presId="urn:microsoft.com/office/officeart/2008/layout/LinedList"/>
    <dgm:cxn modelId="{A72E5A94-538A-5B47-80EA-AF2B2194B42C}" type="presParOf" srcId="{24014952-7508-0E4B-8DC8-508DDC7B34AC}" destId="{82EFCB3D-D320-7B48-BDA1-77E49CA7E5F8}" srcOrd="1" destOrd="0" presId="urn:microsoft.com/office/officeart/2008/layout/LinedList"/>
    <dgm:cxn modelId="{21CE74B9-3C2B-A14E-8188-7097E7BBA5CC}" type="presParOf" srcId="{57C74A8F-CC74-A04B-8D65-5C6CCC49EE99}" destId="{EDBE84A3-ABFF-2E46-B048-D78A11438473}" srcOrd="10" destOrd="0" presId="urn:microsoft.com/office/officeart/2008/layout/LinedList"/>
    <dgm:cxn modelId="{966F3238-FFE9-2942-9920-520BED8E674C}" type="presParOf" srcId="{57C74A8F-CC74-A04B-8D65-5C6CCC49EE99}" destId="{977EE5B1-E846-B541-9A68-64AEAB1595EA}" srcOrd="11" destOrd="0" presId="urn:microsoft.com/office/officeart/2008/layout/LinedList"/>
    <dgm:cxn modelId="{90DB1C82-E7FB-8942-9300-19A9D1B16F5A}" type="presParOf" srcId="{977EE5B1-E846-B541-9A68-64AEAB1595EA}" destId="{AB4A96B3-39C2-3C43-B14C-5E08F7EBA37D}" srcOrd="0" destOrd="0" presId="urn:microsoft.com/office/officeart/2008/layout/LinedList"/>
    <dgm:cxn modelId="{56480001-DCD9-A84B-B1C2-2BFBBE0EAF7E}" type="presParOf" srcId="{977EE5B1-E846-B541-9A68-64AEAB1595EA}" destId="{85C390BE-FE32-DE4D-907C-4428C7F2AB3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2C5B4-3BB6-4A66-A70F-A5DC4D9FCC6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8C02053-A5B0-4901-A47D-5E3ACF17F9E7}">
      <dgm:prSet/>
      <dgm:spPr/>
      <dgm:t>
        <a:bodyPr/>
        <a:lstStyle/>
        <a:p>
          <a:r>
            <a:rPr lang="it-IT"/>
            <a:t>Guerra per l'indipendenza della Slovenia (1991)</a:t>
          </a:r>
          <a:endParaRPr lang="en-US"/>
        </a:p>
      </dgm:t>
    </dgm:pt>
    <dgm:pt modelId="{FAF1229E-DBB5-430B-8BD8-7CA77849F942}" type="parTrans" cxnId="{795F3861-C19E-44E5-A62A-BC8B029A5015}">
      <dgm:prSet/>
      <dgm:spPr/>
      <dgm:t>
        <a:bodyPr/>
        <a:lstStyle/>
        <a:p>
          <a:endParaRPr lang="en-US"/>
        </a:p>
      </dgm:t>
    </dgm:pt>
    <dgm:pt modelId="{215DA802-2EFF-4F53-8084-C7ACB81DABBC}" type="sibTrans" cxnId="{795F3861-C19E-44E5-A62A-BC8B029A5015}">
      <dgm:prSet/>
      <dgm:spPr/>
      <dgm:t>
        <a:bodyPr/>
        <a:lstStyle/>
        <a:p>
          <a:endParaRPr lang="en-US"/>
        </a:p>
      </dgm:t>
    </dgm:pt>
    <dgm:pt modelId="{FD313C2B-D865-4E1E-939E-D042FA861F00}">
      <dgm:prSet/>
      <dgm:spPr/>
      <dgm:t>
        <a:bodyPr/>
        <a:lstStyle/>
        <a:p>
          <a:r>
            <a:rPr lang="it-IT"/>
            <a:t>Guerra per l'indipendenza della Croazia (1991-1995)</a:t>
          </a:r>
          <a:endParaRPr lang="en-US"/>
        </a:p>
      </dgm:t>
    </dgm:pt>
    <dgm:pt modelId="{276993F6-6384-4609-AFB8-99EA96E76615}" type="parTrans" cxnId="{7CDFC40A-CD7C-4E2E-B25B-E44CF7792A3B}">
      <dgm:prSet/>
      <dgm:spPr/>
      <dgm:t>
        <a:bodyPr/>
        <a:lstStyle/>
        <a:p>
          <a:endParaRPr lang="en-US"/>
        </a:p>
      </dgm:t>
    </dgm:pt>
    <dgm:pt modelId="{F693AB73-7329-4C50-A9C7-93A17FA1E930}" type="sibTrans" cxnId="{7CDFC40A-CD7C-4E2E-B25B-E44CF7792A3B}">
      <dgm:prSet/>
      <dgm:spPr/>
      <dgm:t>
        <a:bodyPr/>
        <a:lstStyle/>
        <a:p>
          <a:endParaRPr lang="en-US"/>
        </a:p>
      </dgm:t>
    </dgm:pt>
    <dgm:pt modelId="{3DE7DE0D-EAD0-4EA6-AFA4-C21A2E110C32}">
      <dgm:prSet/>
      <dgm:spPr/>
      <dgm:t>
        <a:bodyPr/>
        <a:lstStyle/>
        <a:p>
          <a:r>
            <a:rPr lang="it-IT"/>
            <a:t>Guerra di Bosnia (1992-1995)</a:t>
          </a:r>
          <a:endParaRPr lang="en-US"/>
        </a:p>
      </dgm:t>
    </dgm:pt>
    <dgm:pt modelId="{7A1E1A83-C156-4E43-8860-6274145F3EDC}" type="parTrans" cxnId="{46BA746C-906B-4E91-80CB-9BE1E30DE6CF}">
      <dgm:prSet/>
      <dgm:spPr/>
      <dgm:t>
        <a:bodyPr/>
        <a:lstStyle/>
        <a:p>
          <a:endParaRPr lang="en-US"/>
        </a:p>
      </dgm:t>
    </dgm:pt>
    <dgm:pt modelId="{999FC3AC-7823-4DDA-A51F-DC4B81BAAEA5}" type="sibTrans" cxnId="{46BA746C-906B-4E91-80CB-9BE1E30DE6CF}">
      <dgm:prSet/>
      <dgm:spPr/>
      <dgm:t>
        <a:bodyPr/>
        <a:lstStyle/>
        <a:p>
          <a:endParaRPr lang="en-US"/>
        </a:p>
      </dgm:t>
    </dgm:pt>
    <dgm:pt modelId="{0653DC10-04AE-4294-B19D-B319687E9494}">
      <dgm:prSet/>
      <dgm:spPr/>
      <dgm:t>
        <a:bodyPr/>
        <a:lstStyle/>
        <a:p>
          <a:r>
            <a:rPr lang="it-IT"/>
            <a:t>Guerra del Kosovo (1998-1999)</a:t>
          </a:r>
          <a:endParaRPr lang="en-US"/>
        </a:p>
      </dgm:t>
    </dgm:pt>
    <dgm:pt modelId="{FAE6298A-03B9-4A10-B0FF-13CFF9EB8E79}" type="parTrans" cxnId="{1FE40910-B51C-4123-9CAB-F077CE0A532D}">
      <dgm:prSet/>
      <dgm:spPr/>
      <dgm:t>
        <a:bodyPr/>
        <a:lstStyle/>
        <a:p>
          <a:endParaRPr lang="en-US"/>
        </a:p>
      </dgm:t>
    </dgm:pt>
    <dgm:pt modelId="{03CE30CA-7C03-4744-B0FE-3CE2E1AB12D7}" type="sibTrans" cxnId="{1FE40910-B51C-4123-9CAB-F077CE0A532D}">
      <dgm:prSet/>
      <dgm:spPr/>
      <dgm:t>
        <a:bodyPr/>
        <a:lstStyle/>
        <a:p>
          <a:endParaRPr lang="en-US"/>
        </a:p>
      </dgm:t>
    </dgm:pt>
    <dgm:pt modelId="{CAAB189B-AC41-FA4E-BE04-F0F021192175}" type="pres">
      <dgm:prSet presAssocID="{A4F2C5B4-3BB6-4A66-A70F-A5DC4D9FCC6F}" presName="hierChild1" presStyleCnt="0">
        <dgm:presLayoutVars>
          <dgm:chPref val="1"/>
          <dgm:dir/>
          <dgm:animOne val="branch"/>
          <dgm:animLvl val="lvl"/>
          <dgm:resizeHandles/>
        </dgm:presLayoutVars>
      </dgm:prSet>
      <dgm:spPr/>
    </dgm:pt>
    <dgm:pt modelId="{E4D6EF5E-2F13-1C4E-8F7B-049B82CBB569}" type="pres">
      <dgm:prSet presAssocID="{A8C02053-A5B0-4901-A47D-5E3ACF17F9E7}" presName="hierRoot1" presStyleCnt="0"/>
      <dgm:spPr/>
    </dgm:pt>
    <dgm:pt modelId="{9B786E98-6208-1446-A3A7-D3ABF42FCFAC}" type="pres">
      <dgm:prSet presAssocID="{A8C02053-A5B0-4901-A47D-5E3ACF17F9E7}" presName="composite" presStyleCnt="0"/>
      <dgm:spPr/>
    </dgm:pt>
    <dgm:pt modelId="{E9991316-2095-F143-977F-631D3C18787B}" type="pres">
      <dgm:prSet presAssocID="{A8C02053-A5B0-4901-A47D-5E3ACF17F9E7}" presName="background" presStyleLbl="node0" presStyleIdx="0" presStyleCnt="4"/>
      <dgm:spPr/>
    </dgm:pt>
    <dgm:pt modelId="{6AC209B6-3AC7-034D-85B6-39E81155FF9C}" type="pres">
      <dgm:prSet presAssocID="{A8C02053-A5B0-4901-A47D-5E3ACF17F9E7}" presName="text" presStyleLbl="fgAcc0" presStyleIdx="0" presStyleCnt="4">
        <dgm:presLayoutVars>
          <dgm:chPref val="3"/>
        </dgm:presLayoutVars>
      </dgm:prSet>
      <dgm:spPr/>
    </dgm:pt>
    <dgm:pt modelId="{F47ED1E6-725A-BA40-A3E7-B07892615EDD}" type="pres">
      <dgm:prSet presAssocID="{A8C02053-A5B0-4901-A47D-5E3ACF17F9E7}" presName="hierChild2" presStyleCnt="0"/>
      <dgm:spPr/>
    </dgm:pt>
    <dgm:pt modelId="{27C9B7D8-D71F-D847-BDD3-43A0EA0947EE}" type="pres">
      <dgm:prSet presAssocID="{FD313C2B-D865-4E1E-939E-D042FA861F00}" presName="hierRoot1" presStyleCnt="0"/>
      <dgm:spPr/>
    </dgm:pt>
    <dgm:pt modelId="{81429C9C-148E-7648-B06E-701B907753E4}" type="pres">
      <dgm:prSet presAssocID="{FD313C2B-D865-4E1E-939E-D042FA861F00}" presName="composite" presStyleCnt="0"/>
      <dgm:spPr/>
    </dgm:pt>
    <dgm:pt modelId="{279FEEC2-C4E7-1947-92C6-1A78F1FD7191}" type="pres">
      <dgm:prSet presAssocID="{FD313C2B-D865-4E1E-939E-D042FA861F00}" presName="background" presStyleLbl="node0" presStyleIdx="1" presStyleCnt="4"/>
      <dgm:spPr/>
    </dgm:pt>
    <dgm:pt modelId="{0C4D5947-0FB2-B749-A583-57BB0540F4CD}" type="pres">
      <dgm:prSet presAssocID="{FD313C2B-D865-4E1E-939E-D042FA861F00}" presName="text" presStyleLbl="fgAcc0" presStyleIdx="1" presStyleCnt="4">
        <dgm:presLayoutVars>
          <dgm:chPref val="3"/>
        </dgm:presLayoutVars>
      </dgm:prSet>
      <dgm:spPr/>
    </dgm:pt>
    <dgm:pt modelId="{8EE024FE-54AA-1B43-BD13-6B1968598886}" type="pres">
      <dgm:prSet presAssocID="{FD313C2B-D865-4E1E-939E-D042FA861F00}" presName="hierChild2" presStyleCnt="0"/>
      <dgm:spPr/>
    </dgm:pt>
    <dgm:pt modelId="{E17EEE6D-5F95-114B-980C-D00021FCD3A9}" type="pres">
      <dgm:prSet presAssocID="{3DE7DE0D-EAD0-4EA6-AFA4-C21A2E110C32}" presName="hierRoot1" presStyleCnt="0"/>
      <dgm:spPr/>
    </dgm:pt>
    <dgm:pt modelId="{5DE4B0D0-C46D-7D47-9043-3838F8F96B80}" type="pres">
      <dgm:prSet presAssocID="{3DE7DE0D-EAD0-4EA6-AFA4-C21A2E110C32}" presName="composite" presStyleCnt="0"/>
      <dgm:spPr/>
    </dgm:pt>
    <dgm:pt modelId="{8815E0EB-CEC3-874F-B109-E8870CDAE442}" type="pres">
      <dgm:prSet presAssocID="{3DE7DE0D-EAD0-4EA6-AFA4-C21A2E110C32}" presName="background" presStyleLbl="node0" presStyleIdx="2" presStyleCnt="4"/>
      <dgm:spPr/>
    </dgm:pt>
    <dgm:pt modelId="{45BC1427-23D0-6F40-8191-14AFC2EEBFBB}" type="pres">
      <dgm:prSet presAssocID="{3DE7DE0D-EAD0-4EA6-AFA4-C21A2E110C32}" presName="text" presStyleLbl="fgAcc0" presStyleIdx="2" presStyleCnt="4">
        <dgm:presLayoutVars>
          <dgm:chPref val="3"/>
        </dgm:presLayoutVars>
      </dgm:prSet>
      <dgm:spPr/>
    </dgm:pt>
    <dgm:pt modelId="{83883B77-117D-364B-9F02-94A7B6913A7E}" type="pres">
      <dgm:prSet presAssocID="{3DE7DE0D-EAD0-4EA6-AFA4-C21A2E110C32}" presName="hierChild2" presStyleCnt="0"/>
      <dgm:spPr/>
    </dgm:pt>
    <dgm:pt modelId="{284BB86E-3893-FA4F-811E-EE3E9E08C9EB}" type="pres">
      <dgm:prSet presAssocID="{0653DC10-04AE-4294-B19D-B319687E9494}" presName="hierRoot1" presStyleCnt="0"/>
      <dgm:spPr/>
    </dgm:pt>
    <dgm:pt modelId="{B4EB4FB2-C16F-644D-ABE4-ADC2D11D1555}" type="pres">
      <dgm:prSet presAssocID="{0653DC10-04AE-4294-B19D-B319687E9494}" presName="composite" presStyleCnt="0"/>
      <dgm:spPr/>
    </dgm:pt>
    <dgm:pt modelId="{DE39E06E-62E5-C243-8DA4-AA6AC8E17D1E}" type="pres">
      <dgm:prSet presAssocID="{0653DC10-04AE-4294-B19D-B319687E9494}" presName="background" presStyleLbl="node0" presStyleIdx="3" presStyleCnt="4"/>
      <dgm:spPr/>
    </dgm:pt>
    <dgm:pt modelId="{0B915A63-082F-BE4F-A879-82F8ED5DE555}" type="pres">
      <dgm:prSet presAssocID="{0653DC10-04AE-4294-B19D-B319687E9494}" presName="text" presStyleLbl="fgAcc0" presStyleIdx="3" presStyleCnt="4">
        <dgm:presLayoutVars>
          <dgm:chPref val="3"/>
        </dgm:presLayoutVars>
      </dgm:prSet>
      <dgm:spPr/>
    </dgm:pt>
    <dgm:pt modelId="{FC135F30-983A-3442-8F7D-558B5A631BA7}" type="pres">
      <dgm:prSet presAssocID="{0653DC10-04AE-4294-B19D-B319687E9494}" presName="hierChild2" presStyleCnt="0"/>
      <dgm:spPr/>
    </dgm:pt>
  </dgm:ptLst>
  <dgm:cxnLst>
    <dgm:cxn modelId="{7CDFC40A-CD7C-4E2E-B25B-E44CF7792A3B}" srcId="{A4F2C5B4-3BB6-4A66-A70F-A5DC4D9FCC6F}" destId="{FD313C2B-D865-4E1E-939E-D042FA861F00}" srcOrd="1" destOrd="0" parTransId="{276993F6-6384-4609-AFB8-99EA96E76615}" sibTransId="{F693AB73-7329-4C50-A9C7-93A17FA1E930}"/>
    <dgm:cxn modelId="{1FE40910-B51C-4123-9CAB-F077CE0A532D}" srcId="{A4F2C5B4-3BB6-4A66-A70F-A5DC4D9FCC6F}" destId="{0653DC10-04AE-4294-B19D-B319687E9494}" srcOrd="3" destOrd="0" parTransId="{FAE6298A-03B9-4A10-B0FF-13CFF9EB8E79}" sibTransId="{03CE30CA-7C03-4744-B0FE-3CE2E1AB12D7}"/>
    <dgm:cxn modelId="{795F3861-C19E-44E5-A62A-BC8B029A5015}" srcId="{A4F2C5B4-3BB6-4A66-A70F-A5DC4D9FCC6F}" destId="{A8C02053-A5B0-4901-A47D-5E3ACF17F9E7}" srcOrd="0" destOrd="0" parTransId="{FAF1229E-DBB5-430B-8BD8-7CA77849F942}" sibTransId="{215DA802-2EFF-4F53-8084-C7ACB81DABBC}"/>
    <dgm:cxn modelId="{46BA746C-906B-4E91-80CB-9BE1E30DE6CF}" srcId="{A4F2C5B4-3BB6-4A66-A70F-A5DC4D9FCC6F}" destId="{3DE7DE0D-EAD0-4EA6-AFA4-C21A2E110C32}" srcOrd="2" destOrd="0" parTransId="{7A1E1A83-C156-4E43-8860-6274145F3EDC}" sibTransId="{999FC3AC-7823-4DDA-A51F-DC4B81BAAEA5}"/>
    <dgm:cxn modelId="{EFE9D477-9863-444F-B78B-5DDD3B8E7D6D}" type="presOf" srcId="{A8C02053-A5B0-4901-A47D-5E3ACF17F9E7}" destId="{6AC209B6-3AC7-034D-85B6-39E81155FF9C}" srcOrd="0" destOrd="0" presId="urn:microsoft.com/office/officeart/2005/8/layout/hierarchy1"/>
    <dgm:cxn modelId="{64FE55B0-9309-A046-B2D5-21A97549EF66}" type="presOf" srcId="{3DE7DE0D-EAD0-4EA6-AFA4-C21A2E110C32}" destId="{45BC1427-23D0-6F40-8191-14AFC2EEBFBB}" srcOrd="0" destOrd="0" presId="urn:microsoft.com/office/officeart/2005/8/layout/hierarchy1"/>
    <dgm:cxn modelId="{B32CE7B2-9BF6-A346-AFBA-A6BAB5468581}" type="presOf" srcId="{FD313C2B-D865-4E1E-939E-D042FA861F00}" destId="{0C4D5947-0FB2-B749-A583-57BB0540F4CD}" srcOrd="0" destOrd="0" presId="urn:microsoft.com/office/officeart/2005/8/layout/hierarchy1"/>
    <dgm:cxn modelId="{368E84D0-A1EB-B84C-946F-751F85D93DEF}" type="presOf" srcId="{A4F2C5B4-3BB6-4A66-A70F-A5DC4D9FCC6F}" destId="{CAAB189B-AC41-FA4E-BE04-F0F021192175}" srcOrd="0" destOrd="0" presId="urn:microsoft.com/office/officeart/2005/8/layout/hierarchy1"/>
    <dgm:cxn modelId="{2F9553EE-A89A-F34D-A088-63A5AF1D5F52}" type="presOf" srcId="{0653DC10-04AE-4294-B19D-B319687E9494}" destId="{0B915A63-082F-BE4F-A879-82F8ED5DE555}" srcOrd="0" destOrd="0" presId="urn:microsoft.com/office/officeart/2005/8/layout/hierarchy1"/>
    <dgm:cxn modelId="{FE5BDA71-EA0F-C347-AE96-1A0EAFDB57C3}" type="presParOf" srcId="{CAAB189B-AC41-FA4E-BE04-F0F021192175}" destId="{E4D6EF5E-2F13-1C4E-8F7B-049B82CBB569}" srcOrd="0" destOrd="0" presId="urn:microsoft.com/office/officeart/2005/8/layout/hierarchy1"/>
    <dgm:cxn modelId="{E938FE69-F914-494C-AF32-06E41D52D0E3}" type="presParOf" srcId="{E4D6EF5E-2F13-1C4E-8F7B-049B82CBB569}" destId="{9B786E98-6208-1446-A3A7-D3ABF42FCFAC}" srcOrd="0" destOrd="0" presId="urn:microsoft.com/office/officeart/2005/8/layout/hierarchy1"/>
    <dgm:cxn modelId="{7BA742A5-0A3B-1940-970D-15BE866A75BB}" type="presParOf" srcId="{9B786E98-6208-1446-A3A7-D3ABF42FCFAC}" destId="{E9991316-2095-F143-977F-631D3C18787B}" srcOrd="0" destOrd="0" presId="urn:microsoft.com/office/officeart/2005/8/layout/hierarchy1"/>
    <dgm:cxn modelId="{9C2ABB48-C3F0-BB46-ADD5-3AE680F36006}" type="presParOf" srcId="{9B786E98-6208-1446-A3A7-D3ABF42FCFAC}" destId="{6AC209B6-3AC7-034D-85B6-39E81155FF9C}" srcOrd="1" destOrd="0" presId="urn:microsoft.com/office/officeart/2005/8/layout/hierarchy1"/>
    <dgm:cxn modelId="{EA42C9FF-595E-A542-9303-4B1E18572970}" type="presParOf" srcId="{E4D6EF5E-2F13-1C4E-8F7B-049B82CBB569}" destId="{F47ED1E6-725A-BA40-A3E7-B07892615EDD}" srcOrd="1" destOrd="0" presId="urn:microsoft.com/office/officeart/2005/8/layout/hierarchy1"/>
    <dgm:cxn modelId="{45844E44-6C18-E442-B021-817B947C4046}" type="presParOf" srcId="{CAAB189B-AC41-FA4E-BE04-F0F021192175}" destId="{27C9B7D8-D71F-D847-BDD3-43A0EA0947EE}" srcOrd="1" destOrd="0" presId="urn:microsoft.com/office/officeart/2005/8/layout/hierarchy1"/>
    <dgm:cxn modelId="{C6847E69-7084-8848-9CBF-7AD454FFB4E1}" type="presParOf" srcId="{27C9B7D8-D71F-D847-BDD3-43A0EA0947EE}" destId="{81429C9C-148E-7648-B06E-701B907753E4}" srcOrd="0" destOrd="0" presId="urn:microsoft.com/office/officeart/2005/8/layout/hierarchy1"/>
    <dgm:cxn modelId="{A9F9486C-A28D-F444-90E3-164F2FC4120D}" type="presParOf" srcId="{81429C9C-148E-7648-B06E-701B907753E4}" destId="{279FEEC2-C4E7-1947-92C6-1A78F1FD7191}" srcOrd="0" destOrd="0" presId="urn:microsoft.com/office/officeart/2005/8/layout/hierarchy1"/>
    <dgm:cxn modelId="{C0F7496F-DA48-5D4A-8B9F-1B649F283DD9}" type="presParOf" srcId="{81429C9C-148E-7648-B06E-701B907753E4}" destId="{0C4D5947-0FB2-B749-A583-57BB0540F4CD}" srcOrd="1" destOrd="0" presId="urn:microsoft.com/office/officeart/2005/8/layout/hierarchy1"/>
    <dgm:cxn modelId="{6F026025-D1E9-E345-863A-5B0853C49D83}" type="presParOf" srcId="{27C9B7D8-D71F-D847-BDD3-43A0EA0947EE}" destId="{8EE024FE-54AA-1B43-BD13-6B1968598886}" srcOrd="1" destOrd="0" presId="urn:microsoft.com/office/officeart/2005/8/layout/hierarchy1"/>
    <dgm:cxn modelId="{7DE07846-22AA-7048-AC1E-490F09325D0E}" type="presParOf" srcId="{CAAB189B-AC41-FA4E-BE04-F0F021192175}" destId="{E17EEE6D-5F95-114B-980C-D00021FCD3A9}" srcOrd="2" destOrd="0" presId="urn:microsoft.com/office/officeart/2005/8/layout/hierarchy1"/>
    <dgm:cxn modelId="{4460D883-69DA-234D-9D17-E906E679AE93}" type="presParOf" srcId="{E17EEE6D-5F95-114B-980C-D00021FCD3A9}" destId="{5DE4B0D0-C46D-7D47-9043-3838F8F96B80}" srcOrd="0" destOrd="0" presId="urn:microsoft.com/office/officeart/2005/8/layout/hierarchy1"/>
    <dgm:cxn modelId="{711E3029-E9EF-A64F-9F5C-0725D289F6A1}" type="presParOf" srcId="{5DE4B0D0-C46D-7D47-9043-3838F8F96B80}" destId="{8815E0EB-CEC3-874F-B109-E8870CDAE442}" srcOrd="0" destOrd="0" presId="urn:microsoft.com/office/officeart/2005/8/layout/hierarchy1"/>
    <dgm:cxn modelId="{2FA66D05-2F88-0F49-906D-53FBD243765F}" type="presParOf" srcId="{5DE4B0D0-C46D-7D47-9043-3838F8F96B80}" destId="{45BC1427-23D0-6F40-8191-14AFC2EEBFBB}" srcOrd="1" destOrd="0" presId="urn:microsoft.com/office/officeart/2005/8/layout/hierarchy1"/>
    <dgm:cxn modelId="{D22152B8-41E6-AC46-BCEA-B32F321838A2}" type="presParOf" srcId="{E17EEE6D-5F95-114B-980C-D00021FCD3A9}" destId="{83883B77-117D-364B-9F02-94A7B6913A7E}" srcOrd="1" destOrd="0" presId="urn:microsoft.com/office/officeart/2005/8/layout/hierarchy1"/>
    <dgm:cxn modelId="{F37706E4-BF68-514C-8AA9-336AF0FE56EA}" type="presParOf" srcId="{CAAB189B-AC41-FA4E-BE04-F0F021192175}" destId="{284BB86E-3893-FA4F-811E-EE3E9E08C9EB}" srcOrd="3" destOrd="0" presId="urn:microsoft.com/office/officeart/2005/8/layout/hierarchy1"/>
    <dgm:cxn modelId="{34202109-BA9A-0C44-9118-B4A325659871}" type="presParOf" srcId="{284BB86E-3893-FA4F-811E-EE3E9E08C9EB}" destId="{B4EB4FB2-C16F-644D-ABE4-ADC2D11D1555}" srcOrd="0" destOrd="0" presId="urn:microsoft.com/office/officeart/2005/8/layout/hierarchy1"/>
    <dgm:cxn modelId="{562B0C7C-0D77-2C43-A3E1-94BF93B69F5B}" type="presParOf" srcId="{B4EB4FB2-C16F-644D-ABE4-ADC2D11D1555}" destId="{DE39E06E-62E5-C243-8DA4-AA6AC8E17D1E}" srcOrd="0" destOrd="0" presId="urn:microsoft.com/office/officeart/2005/8/layout/hierarchy1"/>
    <dgm:cxn modelId="{A5A47007-9E33-234D-8016-1EAA4C80104C}" type="presParOf" srcId="{B4EB4FB2-C16F-644D-ABE4-ADC2D11D1555}" destId="{0B915A63-082F-BE4F-A879-82F8ED5DE555}" srcOrd="1" destOrd="0" presId="urn:microsoft.com/office/officeart/2005/8/layout/hierarchy1"/>
    <dgm:cxn modelId="{B457F9F7-5D4A-6840-9F0E-61FC64BD41F6}" type="presParOf" srcId="{284BB86E-3893-FA4F-811E-EE3E9E08C9EB}" destId="{FC135F30-983A-3442-8F7D-558B5A631BA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00EC5-16FA-46E3-B5A7-788FD63B1A2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F0D9F6F-7822-4769-8BE3-D56758CB8DC2}">
      <dgm:prSet/>
      <dgm:spPr/>
      <dgm:t>
        <a:bodyPr/>
        <a:lstStyle/>
        <a:p>
          <a:r>
            <a:rPr lang="it-IT"/>
            <a:t>l’esistenza di un impareggiabile primato militare americano</a:t>
          </a:r>
          <a:endParaRPr lang="en-US"/>
        </a:p>
      </dgm:t>
    </dgm:pt>
    <dgm:pt modelId="{F2EC45DB-9F77-4FE1-8E72-0416D101E852}" type="parTrans" cxnId="{4EDE7FA6-13A3-492E-8E89-6BD4B6EA2233}">
      <dgm:prSet/>
      <dgm:spPr/>
      <dgm:t>
        <a:bodyPr/>
        <a:lstStyle/>
        <a:p>
          <a:endParaRPr lang="en-US"/>
        </a:p>
      </dgm:t>
    </dgm:pt>
    <dgm:pt modelId="{625C5826-5286-4577-9865-E592EE5FF4D1}" type="sibTrans" cxnId="{4EDE7FA6-13A3-492E-8E89-6BD4B6EA2233}">
      <dgm:prSet/>
      <dgm:spPr/>
      <dgm:t>
        <a:bodyPr/>
        <a:lstStyle/>
        <a:p>
          <a:endParaRPr lang="en-US"/>
        </a:p>
      </dgm:t>
    </dgm:pt>
    <dgm:pt modelId="{73ADC073-996D-485F-A97F-28FDC09BC5FF}">
      <dgm:prSet/>
      <dgm:spPr/>
      <dgm:t>
        <a:bodyPr/>
        <a:lstStyle/>
        <a:p>
          <a:r>
            <a:rPr lang="it-IT"/>
            <a:t>il processo di rilegittimazione della guerra che caratterizzò gli Stati Uniti degli anni Novanta</a:t>
          </a:r>
          <a:endParaRPr lang="en-US"/>
        </a:p>
      </dgm:t>
    </dgm:pt>
    <dgm:pt modelId="{8107A9AB-F85A-4FBE-80D7-AB1D07D6183C}" type="parTrans" cxnId="{A972073F-D093-429B-BCEC-00161F4A0C48}">
      <dgm:prSet/>
      <dgm:spPr/>
      <dgm:t>
        <a:bodyPr/>
        <a:lstStyle/>
        <a:p>
          <a:endParaRPr lang="en-US"/>
        </a:p>
      </dgm:t>
    </dgm:pt>
    <dgm:pt modelId="{1010A25E-86F6-4A37-AC7D-FEEB3D065B62}" type="sibTrans" cxnId="{A972073F-D093-429B-BCEC-00161F4A0C48}">
      <dgm:prSet/>
      <dgm:spPr/>
      <dgm:t>
        <a:bodyPr/>
        <a:lstStyle/>
        <a:p>
          <a:endParaRPr lang="en-US"/>
        </a:p>
      </dgm:t>
    </dgm:pt>
    <dgm:pt modelId="{8E248024-845C-4360-8D07-02C7256CD016}">
      <dgm:prSet/>
      <dgm:spPr/>
      <dgm:t>
        <a:bodyPr/>
        <a:lstStyle/>
        <a:p>
          <a:r>
            <a:rPr lang="it-IT"/>
            <a:t>diverse memorie e quindi uno uso diverso dell’analogia storica</a:t>
          </a:r>
          <a:endParaRPr lang="en-US"/>
        </a:p>
      </dgm:t>
    </dgm:pt>
    <dgm:pt modelId="{48320B90-6BC4-442C-9454-B9EF7AA07189}" type="parTrans" cxnId="{564F503D-F0ED-43C2-B194-793C6D6205E8}">
      <dgm:prSet/>
      <dgm:spPr/>
      <dgm:t>
        <a:bodyPr/>
        <a:lstStyle/>
        <a:p>
          <a:endParaRPr lang="en-US"/>
        </a:p>
      </dgm:t>
    </dgm:pt>
    <dgm:pt modelId="{ACE1A408-F3C6-475A-937F-EE63835167F4}" type="sibTrans" cxnId="{564F503D-F0ED-43C2-B194-793C6D6205E8}">
      <dgm:prSet/>
      <dgm:spPr/>
      <dgm:t>
        <a:bodyPr/>
        <a:lstStyle/>
        <a:p>
          <a:endParaRPr lang="en-US"/>
        </a:p>
      </dgm:t>
    </dgm:pt>
    <dgm:pt modelId="{496D5196-ABE2-4D3E-81C2-EC7AFE451FF1}">
      <dgm:prSet/>
      <dgm:spPr/>
      <dgm:t>
        <a:bodyPr/>
        <a:lstStyle/>
        <a:p>
          <a:r>
            <a:rPr lang="it-IT"/>
            <a:t>considerazioni di politica interna</a:t>
          </a:r>
          <a:endParaRPr lang="en-US"/>
        </a:p>
      </dgm:t>
    </dgm:pt>
    <dgm:pt modelId="{A2853220-0F5B-4F2C-BE1F-999B96C9998C}" type="parTrans" cxnId="{C21A987B-7252-4AD8-AA27-476F8C879341}">
      <dgm:prSet/>
      <dgm:spPr/>
      <dgm:t>
        <a:bodyPr/>
        <a:lstStyle/>
        <a:p>
          <a:endParaRPr lang="en-US"/>
        </a:p>
      </dgm:t>
    </dgm:pt>
    <dgm:pt modelId="{722A1CFF-EE38-4563-9041-1C0C32640438}" type="sibTrans" cxnId="{C21A987B-7252-4AD8-AA27-476F8C879341}">
      <dgm:prSet/>
      <dgm:spPr/>
      <dgm:t>
        <a:bodyPr/>
        <a:lstStyle/>
        <a:p>
          <a:endParaRPr lang="en-US"/>
        </a:p>
      </dgm:t>
    </dgm:pt>
    <dgm:pt modelId="{D5FFA95E-A526-564F-B08E-F4C0BE6DEBAB}" type="pres">
      <dgm:prSet presAssocID="{5D000EC5-16FA-46E3-B5A7-788FD63B1A29}" presName="outerComposite" presStyleCnt="0">
        <dgm:presLayoutVars>
          <dgm:chMax val="5"/>
          <dgm:dir/>
          <dgm:resizeHandles val="exact"/>
        </dgm:presLayoutVars>
      </dgm:prSet>
      <dgm:spPr/>
    </dgm:pt>
    <dgm:pt modelId="{571DF52A-0F6F-404E-9863-C19DB84AF8BF}" type="pres">
      <dgm:prSet presAssocID="{5D000EC5-16FA-46E3-B5A7-788FD63B1A29}" presName="dummyMaxCanvas" presStyleCnt="0">
        <dgm:presLayoutVars/>
      </dgm:prSet>
      <dgm:spPr/>
    </dgm:pt>
    <dgm:pt modelId="{E315970C-2750-B343-A866-DC5B50DD07F1}" type="pres">
      <dgm:prSet presAssocID="{5D000EC5-16FA-46E3-B5A7-788FD63B1A29}" presName="FourNodes_1" presStyleLbl="node1" presStyleIdx="0" presStyleCnt="4">
        <dgm:presLayoutVars>
          <dgm:bulletEnabled val="1"/>
        </dgm:presLayoutVars>
      </dgm:prSet>
      <dgm:spPr/>
    </dgm:pt>
    <dgm:pt modelId="{5EDCCCE0-D74B-8B47-B54F-43BBF6511105}" type="pres">
      <dgm:prSet presAssocID="{5D000EC5-16FA-46E3-B5A7-788FD63B1A29}" presName="FourNodes_2" presStyleLbl="node1" presStyleIdx="1" presStyleCnt="4">
        <dgm:presLayoutVars>
          <dgm:bulletEnabled val="1"/>
        </dgm:presLayoutVars>
      </dgm:prSet>
      <dgm:spPr/>
    </dgm:pt>
    <dgm:pt modelId="{9E54B3D1-7600-284C-9640-030F5B1A8696}" type="pres">
      <dgm:prSet presAssocID="{5D000EC5-16FA-46E3-B5A7-788FD63B1A29}" presName="FourNodes_3" presStyleLbl="node1" presStyleIdx="2" presStyleCnt="4">
        <dgm:presLayoutVars>
          <dgm:bulletEnabled val="1"/>
        </dgm:presLayoutVars>
      </dgm:prSet>
      <dgm:spPr/>
    </dgm:pt>
    <dgm:pt modelId="{D03184BB-0510-9346-AF0C-A07BC87C75BA}" type="pres">
      <dgm:prSet presAssocID="{5D000EC5-16FA-46E3-B5A7-788FD63B1A29}" presName="FourNodes_4" presStyleLbl="node1" presStyleIdx="3" presStyleCnt="4">
        <dgm:presLayoutVars>
          <dgm:bulletEnabled val="1"/>
        </dgm:presLayoutVars>
      </dgm:prSet>
      <dgm:spPr/>
    </dgm:pt>
    <dgm:pt modelId="{4E33B643-B8A7-C643-9B7B-5D6FE6B299DA}" type="pres">
      <dgm:prSet presAssocID="{5D000EC5-16FA-46E3-B5A7-788FD63B1A29}" presName="FourConn_1-2" presStyleLbl="fgAccFollowNode1" presStyleIdx="0" presStyleCnt="3">
        <dgm:presLayoutVars>
          <dgm:bulletEnabled val="1"/>
        </dgm:presLayoutVars>
      </dgm:prSet>
      <dgm:spPr/>
    </dgm:pt>
    <dgm:pt modelId="{6FD7B548-AB4E-7A40-B793-25D33170BE8B}" type="pres">
      <dgm:prSet presAssocID="{5D000EC5-16FA-46E3-B5A7-788FD63B1A29}" presName="FourConn_2-3" presStyleLbl="fgAccFollowNode1" presStyleIdx="1" presStyleCnt="3">
        <dgm:presLayoutVars>
          <dgm:bulletEnabled val="1"/>
        </dgm:presLayoutVars>
      </dgm:prSet>
      <dgm:spPr/>
    </dgm:pt>
    <dgm:pt modelId="{0967F334-5FCA-F540-B1D7-00761781A908}" type="pres">
      <dgm:prSet presAssocID="{5D000EC5-16FA-46E3-B5A7-788FD63B1A29}" presName="FourConn_3-4" presStyleLbl="fgAccFollowNode1" presStyleIdx="2" presStyleCnt="3">
        <dgm:presLayoutVars>
          <dgm:bulletEnabled val="1"/>
        </dgm:presLayoutVars>
      </dgm:prSet>
      <dgm:spPr/>
    </dgm:pt>
    <dgm:pt modelId="{01C25D2B-6CFF-EA46-8678-ACCD3544A89D}" type="pres">
      <dgm:prSet presAssocID="{5D000EC5-16FA-46E3-B5A7-788FD63B1A29}" presName="FourNodes_1_text" presStyleLbl="node1" presStyleIdx="3" presStyleCnt="4">
        <dgm:presLayoutVars>
          <dgm:bulletEnabled val="1"/>
        </dgm:presLayoutVars>
      </dgm:prSet>
      <dgm:spPr/>
    </dgm:pt>
    <dgm:pt modelId="{86292BD6-9A5B-5F4A-847A-FC5459601838}" type="pres">
      <dgm:prSet presAssocID="{5D000EC5-16FA-46E3-B5A7-788FD63B1A29}" presName="FourNodes_2_text" presStyleLbl="node1" presStyleIdx="3" presStyleCnt="4">
        <dgm:presLayoutVars>
          <dgm:bulletEnabled val="1"/>
        </dgm:presLayoutVars>
      </dgm:prSet>
      <dgm:spPr/>
    </dgm:pt>
    <dgm:pt modelId="{B629BC1E-6281-914E-989A-F8E46AA16BCE}" type="pres">
      <dgm:prSet presAssocID="{5D000EC5-16FA-46E3-B5A7-788FD63B1A29}" presName="FourNodes_3_text" presStyleLbl="node1" presStyleIdx="3" presStyleCnt="4">
        <dgm:presLayoutVars>
          <dgm:bulletEnabled val="1"/>
        </dgm:presLayoutVars>
      </dgm:prSet>
      <dgm:spPr/>
    </dgm:pt>
    <dgm:pt modelId="{B9A6BCAC-2B81-6F48-8FDE-23DF7B1B21F5}" type="pres">
      <dgm:prSet presAssocID="{5D000EC5-16FA-46E3-B5A7-788FD63B1A29}" presName="FourNodes_4_text" presStyleLbl="node1" presStyleIdx="3" presStyleCnt="4">
        <dgm:presLayoutVars>
          <dgm:bulletEnabled val="1"/>
        </dgm:presLayoutVars>
      </dgm:prSet>
      <dgm:spPr/>
    </dgm:pt>
  </dgm:ptLst>
  <dgm:cxnLst>
    <dgm:cxn modelId="{503EEC00-47EA-364C-B774-931490411321}" type="presOf" srcId="{5D000EC5-16FA-46E3-B5A7-788FD63B1A29}" destId="{D5FFA95E-A526-564F-B08E-F4C0BE6DEBAB}" srcOrd="0" destOrd="0" presId="urn:microsoft.com/office/officeart/2005/8/layout/vProcess5"/>
    <dgm:cxn modelId="{DBCE8416-2DD2-5C41-BFF7-B020EB781E56}" type="presOf" srcId="{73ADC073-996D-485F-A97F-28FDC09BC5FF}" destId="{5EDCCCE0-D74B-8B47-B54F-43BBF6511105}" srcOrd="0" destOrd="0" presId="urn:microsoft.com/office/officeart/2005/8/layout/vProcess5"/>
    <dgm:cxn modelId="{0708091B-FAB6-CE4A-B789-31B5DD9308D4}" type="presOf" srcId="{496D5196-ABE2-4D3E-81C2-EC7AFE451FF1}" destId="{B9A6BCAC-2B81-6F48-8FDE-23DF7B1B21F5}" srcOrd="1" destOrd="0" presId="urn:microsoft.com/office/officeart/2005/8/layout/vProcess5"/>
    <dgm:cxn modelId="{32DDE134-BF02-E244-BA8D-085891322DA8}" type="presOf" srcId="{BF0D9F6F-7822-4769-8BE3-D56758CB8DC2}" destId="{01C25D2B-6CFF-EA46-8678-ACCD3544A89D}" srcOrd="1" destOrd="0" presId="urn:microsoft.com/office/officeart/2005/8/layout/vProcess5"/>
    <dgm:cxn modelId="{564F503D-F0ED-43C2-B194-793C6D6205E8}" srcId="{5D000EC5-16FA-46E3-B5A7-788FD63B1A29}" destId="{8E248024-845C-4360-8D07-02C7256CD016}" srcOrd="2" destOrd="0" parTransId="{48320B90-6BC4-442C-9454-B9EF7AA07189}" sibTransId="{ACE1A408-F3C6-475A-937F-EE63835167F4}"/>
    <dgm:cxn modelId="{A972073F-D093-429B-BCEC-00161F4A0C48}" srcId="{5D000EC5-16FA-46E3-B5A7-788FD63B1A29}" destId="{73ADC073-996D-485F-A97F-28FDC09BC5FF}" srcOrd="1" destOrd="0" parTransId="{8107A9AB-F85A-4FBE-80D7-AB1D07D6183C}" sibTransId="{1010A25E-86F6-4A37-AC7D-FEEB3D065B62}"/>
    <dgm:cxn modelId="{94D4534A-BB38-5B44-8259-6589A829A9EA}" type="presOf" srcId="{625C5826-5286-4577-9865-E592EE5FF4D1}" destId="{4E33B643-B8A7-C643-9B7B-5D6FE6B299DA}" srcOrd="0" destOrd="0" presId="urn:microsoft.com/office/officeart/2005/8/layout/vProcess5"/>
    <dgm:cxn modelId="{C21A987B-7252-4AD8-AA27-476F8C879341}" srcId="{5D000EC5-16FA-46E3-B5A7-788FD63B1A29}" destId="{496D5196-ABE2-4D3E-81C2-EC7AFE451FF1}" srcOrd="3" destOrd="0" parTransId="{A2853220-0F5B-4F2C-BE1F-999B96C9998C}" sibTransId="{722A1CFF-EE38-4563-9041-1C0C32640438}"/>
    <dgm:cxn modelId="{4EDE7FA6-13A3-492E-8E89-6BD4B6EA2233}" srcId="{5D000EC5-16FA-46E3-B5A7-788FD63B1A29}" destId="{BF0D9F6F-7822-4769-8BE3-D56758CB8DC2}" srcOrd="0" destOrd="0" parTransId="{F2EC45DB-9F77-4FE1-8E72-0416D101E852}" sibTransId="{625C5826-5286-4577-9865-E592EE5FF4D1}"/>
    <dgm:cxn modelId="{FB0233AC-30F8-7D4B-9A37-2B7683186555}" type="presOf" srcId="{BF0D9F6F-7822-4769-8BE3-D56758CB8DC2}" destId="{E315970C-2750-B343-A866-DC5B50DD07F1}" srcOrd="0" destOrd="0" presId="urn:microsoft.com/office/officeart/2005/8/layout/vProcess5"/>
    <dgm:cxn modelId="{3A4EA4AC-2EE8-1948-8934-8270A954D976}" type="presOf" srcId="{73ADC073-996D-485F-A97F-28FDC09BC5FF}" destId="{86292BD6-9A5B-5F4A-847A-FC5459601838}" srcOrd="1" destOrd="0" presId="urn:microsoft.com/office/officeart/2005/8/layout/vProcess5"/>
    <dgm:cxn modelId="{7B2E81B7-4910-6845-9A7D-59EC8F54BF9F}" type="presOf" srcId="{1010A25E-86F6-4A37-AC7D-FEEB3D065B62}" destId="{6FD7B548-AB4E-7A40-B793-25D33170BE8B}" srcOrd="0" destOrd="0" presId="urn:microsoft.com/office/officeart/2005/8/layout/vProcess5"/>
    <dgm:cxn modelId="{BA0144C2-5B8D-294A-9E6B-F9992AFADE1C}" type="presOf" srcId="{ACE1A408-F3C6-475A-937F-EE63835167F4}" destId="{0967F334-5FCA-F540-B1D7-00761781A908}" srcOrd="0" destOrd="0" presId="urn:microsoft.com/office/officeart/2005/8/layout/vProcess5"/>
    <dgm:cxn modelId="{FD345EC2-1ED1-8240-8CDE-67BEFD72EF2C}" type="presOf" srcId="{496D5196-ABE2-4D3E-81C2-EC7AFE451FF1}" destId="{D03184BB-0510-9346-AF0C-A07BC87C75BA}" srcOrd="0" destOrd="0" presId="urn:microsoft.com/office/officeart/2005/8/layout/vProcess5"/>
    <dgm:cxn modelId="{A3C4C9D6-6DAB-0348-810A-B5F8BCFF4EB0}" type="presOf" srcId="{8E248024-845C-4360-8D07-02C7256CD016}" destId="{B629BC1E-6281-914E-989A-F8E46AA16BCE}" srcOrd="1" destOrd="0" presId="urn:microsoft.com/office/officeart/2005/8/layout/vProcess5"/>
    <dgm:cxn modelId="{8C2E52E4-CDE6-1F49-9998-1835A3CC3274}" type="presOf" srcId="{8E248024-845C-4360-8D07-02C7256CD016}" destId="{9E54B3D1-7600-284C-9640-030F5B1A8696}" srcOrd="0" destOrd="0" presId="urn:microsoft.com/office/officeart/2005/8/layout/vProcess5"/>
    <dgm:cxn modelId="{7C6C2105-C17C-9A43-A500-501329D59A0D}" type="presParOf" srcId="{D5FFA95E-A526-564F-B08E-F4C0BE6DEBAB}" destId="{571DF52A-0F6F-404E-9863-C19DB84AF8BF}" srcOrd="0" destOrd="0" presId="urn:microsoft.com/office/officeart/2005/8/layout/vProcess5"/>
    <dgm:cxn modelId="{D411454D-06C1-EC4B-A93E-16DD04761847}" type="presParOf" srcId="{D5FFA95E-A526-564F-B08E-F4C0BE6DEBAB}" destId="{E315970C-2750-B343-A866-DC5B50DD07F1}" srcOrd="1" destOrd="0" presId="urn:microsoft.com/office/officeart/2005/8/layout/vProcess5"/>
    <dgm:cxn modelId="{C88E73F0-B2B8-3A46-AF55-FA7559515455}" type="presParOf" srcId="{D5FFA95E-A526-564F-B08E-F4C0BE6DEBAB}" destId="{5EDCCCE0-D74B-8B47-B54F-43BBF6511105}" srcOrd="2" destOrd="0" presId="urn:microsoft.com/office/officeart/2005/8/layout/vProcess5"/>
    <dgm:cxn modelId="{3C2F7BB4-0600-F14E-BD64-AF05756E1B9F}" type="presParOf" srcId="{D5FFA95E-A526-564F-B08E-F4C0BE6DEBAB}" destId="{9E54B3D1-7600-284C-9640-030F5B1A8696}" srcOrd="3" destOrd="0" presId="urn:microsoft.com/office/officeart/2005/8/layout/vProcess5"/>
    <dgm:cxn modelId="{392BAB0A-4EF8-2D41-B8AE-83B889D120B1}" type="presParOf" srcId="{D5FFA95E-A526-564F-B08E-F4C0BE6DEBAB}" destId="{D03184BB-0510-9346-AF0C-A07BC87C75BA}" srcOrd="4" destOrd="0" presId="urn:microsoft.com/office/officeart/2005/8/layout/vProcess5"/>
    <dgm:cxn modelId="{6A3E26C0-964A-2D47-96B9-F2B62636D332}" type="presParOf" srcId="{D5FFA95E-A526-564F-B08E-F4C0BE6DEBAB}" destId="{4E33B643-B8A7-C643-9B7B-5D6FE6B299DA}" srcOrd="5" destOrd="0" presId="urn:microsoft.com/office/officeart/2005/8/layout/vProcess5"/>
    <dgm:cxn modelId="{C4209716-A279-0F4A-938D-163AC131735D}" type="presParOf" srcId="{D5FFA95E-A526-564F-B08E-F4C0BE6DEBAB}" destId="{6FD7B548-AB4E-7A40-B793-25D33170BE8B}" srcOrd="6" destOrd="0" presId="urn:microsoft.com/office/officeart/2005/8/layout/vProcess5"/>
    <dgm:cxn modelId="{6EAC5F40-755C-734B-99AC-BA5A3FEE839D}" type="presParOf" srcId="{D5FFA95E-A526-564F-B08E-F4C0BE6DEBAB}" destId="{0967F334-5FCA-F540-B1D7-00761781A908}" srcOrd="7" destOrd="0" presId="urn:microsoft.com/office/officeart/2005/8/layout/vProcess5"/>
    <dgm:cxn modelId="{1E42FACA-9754-9045-BE39-94F3F265B40A}" type="presParOf" srcId="{D5FFA95E-A526-564F-B08E-F4C0BE6DEBAB}" destId="{01C25D2B-6CFF-EA46-8678-ACCD3544A89D}" srcOrd="8" destOrd="0" presId="urn:microsoft.com/office/officeart/2005/8/layout/vProcess5"/>
    <dgm:cxn modelId="{E63F3411-370E-8341-9753-A0B5F6A12E95}" type="presParOf" srcId="{D5FFA95E-A526-564F-B08E-F4C0BE6DEBAB}" destId="{86292BD6-9A5B-5F4A-847A-FC5459601838}" srcOrd="9" destOrd="0" presId="urn:microsoft.com/office/officeart/2005/8/layout/vProcess5"/>
    <dgm:cxn modelId="{E8133593-F549-4B49-A2FD-C777183D6A26}" type="presParOf" srcId="{D5FFA95E-A526-564F-B08E-F4C0BE6DEBAB}" destId="{B629BC1E-6281-914E-989A-F8E46AA16BCE}" srcOrd="10" destOrd="0" presId="urn:microsoft.com/office/officeart/2005/8/layout/vProcess5"/>
    <dgm:cxn modelId="{F32FDC31-E620-7A4E-B578-D180E9E8B16D}" type="presParOf" srcId="{D5FFA95E-A526-564F-B08E-F4C0BE6DEBAB}" destId="{B9A6BCAC-2B81-6F48-8FDE-23DF7B1B21F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7665-ECBD-0A43-8DCB-895AFA865D8F}">
      <dsp:nvSpPr>
        <dsp:cNvPr id="0" name=""/>
        <dsp:cNvSpPr/>
      </dsp:nvSpPr>
      <dsp:spPr>
        <a:xfrm>
          <a:off x="590" y="1773226"/>
          <a:ext cx="3026735" cy="196737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Unipolarismo americano</a:t>
          </a:r>
        </a:p>
      </dsp:txBody>
      <dsp:txXfrm>
        <a:off x="96629" y="1869265"/>
        <a:ext cx="2834657" cy="1775300"/>
      </dsp:txXfrm>
    </dsp:sp>
    <dsp:sp modelId="{143D2DBB-8B73-FB44-9EEB-A89B14BFEA5B}">
      <dsp:nvSpPr>
        <dsp:cNvPr id="0" name=""/>
        <dsp:cNvSpPr/>
      </dsp:nvSpPr>
      <dsp:spPr>
        <a:xfrm>
          <a:off x="1513958" y="1088762"/>
          <a:ext cx="3336306" cy="3336306"/>
        </a:xfrm>
        <a:custGeom>
          <a:avLst/>
          <a:gdLst/>
          <a:ahLst/>
          <a:cxnLst/>
          <a:rect l="0" t="0" r="0" b="0"/>
          <a:pathLst>
            <a:path>
              <a:moveTo>
                <a:pt x="336964" y="662832"/>
              </a:moveTo>
              <a:arcTo wR="1668153" hR="1668153" stAng="13023618" swAng="6352764"/>
            </a:path>
          </a:pathLst>
        </a:custGeom>
        <a:noFill/>
        <a:ln w="1270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31E33F-8164-4F48-85EC-5D6A56CA240F}">
      <dsp:nvSpPr>
        <dsp:cNvPr id="0" name=""/>
        <dsp:cNvSpPr/>
      </dsp:nvSpPr>
      <dsp:spPr>
        <a:xfrm>
          <a:off x="3336897" y="1773226"/>
          <a:ext cx="3026735" cy="1967378"/>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Impotenza UE</a:t>
          </a:r>
        </a:p>
      </dsp:txBody>
      <dsp:txXfrm>
        <a:off x="3432936" y="1869265"/>
        <a:ext cx="2834657" cy="1775300"/>
      </dsp:txXfrm>
    </dsp:sp>
    <dsp:sp modelId="{C5820310-DD1A-3C42-BEFA-4E8D8A312728}">
      <dsp:nvSpPr>
        <dsp:cNvPr id="0" name=""/>
        <dsp:cNvSpPr/>
      </dsp:nvSpPr>
      <dsp:spPr>
        <a:xfrm>
          <a:off x="1513958" y="1088762"/>
          <a:ext cx="3336306" cy="3336306"/>
        </a:xfrm>
        <a:custGeom>
          <a:avLst/>
          <a:gdLst/>
          <a:ahLst/>
          <a:cxnLst/>
          <a:rect l="0" t="0" r="0" b="0"/>
          <a:pathLst>
            <a:path>
              <a:moveTo>
                <a:pt x="2999342" y="2673474"/>
              </a:moveTo>
              <a:arcTo wR="1668153" hR="1668153" stAng="2223618" swAng="6352764"/>
            </a:path>
          </a:pathLst>
        </a:custGeom>
        <a:no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B360F-848B-3D4E-9552-A2025D198EA7}">
      <dsp:nvSpPr>
        <dsp:cNvPr id="0" name=""/>
        <dsp:cNvSpPr/>
      </dsp:nvSpPr>
      <dsp:spPr>
        <a:xfrm>
          <a:off x="0" y="2703"/>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42981-3E17-0345-BE41-B016E376A921}">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Federazione comunista (sei Stati; due province autonome)</a:t>
          </a:r>
          <a:endParaRPr lang="en-US" sz="2300" kern="1200"/>
        </a:p>
      </dsp:txBody>
      <dsp:txXfrm>
        <a:off x="0" y="2703"/>
        <a:ext cx="6900512" cy="921789"/>
      </dsp:txXfrm>
    </dsp:sp>
    <dsp:sp modelId="{C95E9F06-258F-6B48-A4B9-DCDF918D5C83}">
      <dsp:nvSpPr>
        <dsp:cNvPr id="0" name=""/>
        <dsp:cNvSpPr/>
      </dsp:nvSpPr>
      <dsp:spPr>
        <a:xfrm>
          <a:off x="0" y="924492"/>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68953-30D5-CA4E-86A6-8205826D31D8}">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Autonomia e indipendenza (scissione Tito-Stalin; leader del movimento dei non allineati)</a:t>
          </a:r>
          <a:endParaRPr lang="en-US" sz="2300" kern="1200"/>
        </a:p>
      </dsp:txBody>
      <dsp:txXfrm>
        <a:off x="0" y="924492"/>
        <a:ext cx="6900512" cy="921789"/>
      </dsp:txXfrm>
    </dsp:sp>
    <dsp:sp modelId="{78E39C0B-96A7-5541-A60F-2175BAA0C6E6}">
      <dsp:nvSpPr>
        <dsp:cNvPr id="0" name=""/>
        <dsp:cNvSpPr/>
      </dsp:nvSpPr>
      <dsp:spPr>
        <a:xfrm>
          <a:off x="0" y="1846281"/>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AE168-BE21-1544-9D79-28F53CFC9A57}">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Complesso mix nazionale e religioso</a:t>
          </a:r>
          <a:endParaRPr lang="en-US" sz="2300" kern="1200"/>
        </a:p>
      </dsp:txBody>
      <dsp:txXfrm>
        <a:off x="0" y="1846281"/>
        <a:ext cx="6900512" cy="921789"/>
      </dsp:txXfrm>
    </dsp:sp>
    <dsp:sp modelId="{A7140B20-7024-464F-AB29-5198EC945EED}">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79616-F3C7-CF45-B8B9-46A03E6F13CA}">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1980s: Il leader serbo gioca la carta del nazionalismo (eliminazione dell'autonomia del Kosovo)</a:t>
          </a:r>
          <a:endParaRPr lang="en-US" sz="2300" kern="1200"/>
        </a:p>
      </dsp:txBody>
      <dsp:txXfrm>
        <a:off x="0" y="2768070"/>
        <a:ext cx="6900512" cy="921789"/>
      </dsp:txXfrm>
    </dsp:sp>
    <dsp:sp modelId="{AF549AE8-C010-8349-B531-921BC6BBEF54}">
      <dsp:nvSpPr>
        <dsp:cNvPr id="0" name=""/>
        <dsp:cNvSpPr/>
      </dsp:nvSpPr>
      <dsp:spPr>
        <a:xfrm>
          <a:off x="0" y="3689859"/>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00673-AB00-F34F-A30C-9B7E958EC4D4}">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Crisi economica (iperinflazione)</a:t>
          </a:r>
          <a:endParaRPr lang="en-US" sz="2300" kern="1200"/>
        </a:p>
      </dsp:txBody>
      <dsp:txXfrm>
        <a:off x="0" y="3689859"/>
        <a:ext cx="6900512" cy="921789"/>
      </dsp:txXfrm>
    </dsp:sp>
    <dsp:sp modelId="{EDBE84A3-ABFF-2E46-B048-D78A11438473}">
      <dsp:nvSpPr>
        <dsp:cNvPr id="0" name=""/>
        <dsp:cNvSpPr/>
      </dsp:nvSpPr>
      <dsp:spPr>
        <a:xfrm>
          <a:off x="0" y="4611648"/>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A96B3-39C2-3C43-B14C-5E08F7EBA37D}">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Anni '90: secessioni e guerra civile nel cuore dell'Europa</a:t>
          </a:r>
          <a:endParaRPr lang="en-US" sz="2300" kern="1200"/>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91316-2095-F143-977F-631D3C18787B}">
      <dsp:nvSpPr>
        <dsp:cNvPr id="0" name=""/>
        <dsp:cNvSpPr/>
      </dsp:nvSpPr>
      <dsp:spPr>
        <a:xfrm>
          <a:off x="3040"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C209B6-3AC7-034D-85B6-39E81155FF9C}">
      <dsp:nvSpPr>
        <dsp:cNvPr id="0" name=""/>
        <dsp:cNvSpPr/>
      </dsp:nvSpPr>
      <dsp:spPr>
        <a:xfrm>
          <a:off x="244258"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Guerra per l'indipendenza della Slovenia (1991)</a:t>
          </a:r>
          <a:endParaRPr lang="en-US" sz="2000" kern="1200"/>
        </a:p>
      </dsp:txBody>
      <dsp:txXfrm>
        <a:off x="284635" y="1070626"/>
        <a:ext cx="2090204" cy="1297804"/>
      </dsp:txXfrm>
    </dsp:sp>
    <dsp:sp modelId="{279FEEC2-C4E7-1947-92C6-1A78F1FD7191}">
      <dsp:nvSpPr>
        <dsp:cNvPr id="0" name=""/>
        <dsp:cNvSpPr/>
      </dsp:nvSpPr>
      <dsp:spPr>
        <a:xfrm>
          <a:off x="2656434"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4D5947-0FB2-B749-A583-57BB0540F4CD}">
      <dsp:nvSpPr>
        <dsp:cNvPr id="0" name=""/>
        <dsp:cNvSpPr/>
      </dsp:nvSpPr>
      <dsp:spPr>
        <a:xfrm>
          <a:off x="2897652"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Guerra per l'indipendenza della Croazia (1991-1995)</a:t>
          </a:r>
          <a:endParaRPr lang="en-US" sz="2000" kern="1200"/>
        </a:p>
      </dsp:txBody>
      <dsp:txXfrm>
        <a:off x="2938029" y="1070626"/>
        <a:ext cx="2090204" cy="1297804"/>
      </dsp:txXfrm>
    </dsp:sp>
    <dsp:sp modelId="{8815E0EB-CEC3-874F-B109-E8870CDAE442}">
      <dsp:nvSpPr>
        <dsp:cNvPr id="0" name=""/>
        <dsp:cNvSpPr/>
      </dsp:nvSpPr>
      <dsp:spPr>
        <a:xfrm>
          <a:off x="5309828"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C1427-23D0-6F40-8191-14AFC2EEBFBB}">
      <dsp:nvSpPr>
        <dsp:cNvPr id="0" name=""/>
        <dsp:cNvSpPr/>
      </dsp:nvSpPr>
      <dsp:spPr>
        <a:xfrm>
          <a:off x="5551046"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Guerra di Bosnia (1992-1995)</a:t>
          </a:r>
          <a:endParaRPr lang="en-US" sz="2000" kern="1200"/>
        </a:p>
      </dsp:txBody>
      <dsp:txXfrm>
        <a:off x="5591423" y="1070626"/>
        <a:ext cx="2090204" cy="1297804"/>
      </dsp:txXfrm>
    </dsp:sp>
    <dsp:sp modelId="{DE39E06E-62E5-C243-8DA4-AA6AC8E17D1E}">
      <dsp:nvSpPr>
        <dsp:cNvPr id="0" name=""/>
        <dsp:cNvSpPr/>
      </dsp:nvSpPr>
      <dsp:spPr>
        <a:xfrm>
          <a:off x="7963222" y="801093"/>
          <a:ext cx="2170958" cy="137855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915A63-082F-BE4F-A879-82F8ED5DE555}">
      <dsp:nvSpPr>
        <dsp:cNvPr id="0" name=""/>
        <dsp:cNvSpPr/>
      </dsp:nvSpPr>
      <dsp:spPr>
        <a:xfrm>
          <a:off x="8204440" y="1030249"/>
          <a:ext cx="2170958" cy="1378558"/>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a:t>Guerra del Kosovo (1998-1999)</a:t>
          </a:r>
          <a:endParaRPr lang="en-US" sz="2000" kern="1200"/>
        </a:p>
      </dsp:txBody>
      <dsp:txXfrm>
        <a:off x="8244817" y="1070626"/>
        <a:ext cx="2090204" cy="1297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5970C-2750-B343-A866-DC5B50DD07F1}">
      <dsp:nvSpPr>
        <dsp:cNvPr id="0" name=""/>
        <dsp:cNvSpPr/>
      </dsp:nvSpPr>
      <dsp:spPr>
        <a:xfrm>
          <a:off x="0" y="0"/>
          <a:ext cx="5094330" cy="140923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l’esistenza di un impareggiabile primato militare americano</a:t>
          </a:r>
          <a:endParaRPr lang="en-US" sz="2000" kern="1200"/>
        </a:p>
      </dsp:txBody>
      <dsp:txXfrm>
        <a:off x="41275" y="41275"/>
        <a:ext cx="3454575" cy="1326684"/>
      </dsp:txXfrm>
    </dsp:sp>
    <dsp:sp modelId="{5EDCCCE0-D74B-8B47-B54F-43BBF6511105}">
      <dsp:nvSpPr>
        <dsp:cNvPr id="0" name=""/>
        <dsp:cNvSpPr/>
      </dsp:nvSpPr>
      <dsp:spPr>
        <a:xfrm>
          <a:off x="426650" y="1665459"/>
          <a:ext cx="5094330" cy="140923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il processo di rilegittimazione della guerra che caratterizzò gli Stati Uniti degli anni Novanta</a:t>
          </a:r>
          <a:endParaRPr lang="en-US" sz="2000" kern="1200"/>
        </a:p>
      </dsp:txBody>
      <dsp:txXfrm>
        <a:off x="467925" y="1706734"/>
        <a:ext cx="3669127" cy="1326684"/>
      </dsp:txXfrm>
    </dsp:sp>
    <dsp:sp modelId="{9E54B3D1-7600-284C-9640-030F5B1A8696}">
      <dsp:nvSpPr>
        <dsp:cNvPr id="0" name=""/>
        <dsp:cNvSpPr/>
      </dsp:nvSpPr>
      <dsp:spPr>
        <a:xfrm>
          <a:off x="846932" y="3330918"/>
          <a:ext cx="5094330" cy="140923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diverse memorie e quindi uno uso diverso dell’analogia storica</a:t>
          </a:r>
          <a:endParaRPr lang="en-US" sz="2000" kern="1200"/>
        </a:p>
      </dsp:txBody>
      <dsp:txXfrm>
        <a:off x="888207" y="3372193"/>
        <a:ext cx="3675495" cy="1326684"/>
      </dsp:txXfrm>
    </dsp:sp>
    <dsp:sp modelId="{D03184BB-0510-9346-AF0C-A07BC87C75BA}">
      <dsp:nvSpPr>
        <dsp:cNvPr id="0" name=""/>
        <dsp:cNvSpPr/>
      </dsp:nvSpPr>
      <dsp:spPr>
        <a:xfrm>
          <a:off x="1273582" y="4996378"/>
          <a:ext cx="5094330" cy="140923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a:t>considerazioni di politica interna</a:t>
          </a:r>
          <a:endParaRPr lang="en-US" sz="2000" kern="1200"/>
        </a:p>
      </dsp:txBody>
      <dsp:txXfrm>
        <a:off x="1314857" y="5037653"/>
        <a:ext cx="3669127" cy="1326684"/>
      </dsp:txXfrm>
    </dsp:sp>
    <dsp:sp modelId="{4E33B643-B8A7-C643-9B7B-5D6FE6B299DA}">
      <dsp:nvSpPr>
        <dsp:cNvPr id="0" name=""/>
        <dsp:cNvSpPr/>
      </dsp:nvSpPr>
      <dsp:spPr>
        <a:xfrm>
          <a:off x="4178327" y="1079345"/>
          <a:ext cx="916002" cy="916002"/>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84427" y="1079345"/>
        <a:ext cx="503802" cy="689292"/>
      </dsp:txXfrm>
    </dsp:sp>
    <dsp:sp modelId="{6FD7B548-AB4E-7A40-B793-25D33170BE8B}">
      <dsp:nvSpPr>
        <dsp:cNvPr id="0" name=""/>
        <dsp:cNvSpPr/>
      </dsp:nvSpPr>
      <dsp:spPr>
        <a:xfrm>
          <a:off x="4604977" y="2744805"/>
          <a:ext cx="916002" cy="916002"/>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1077" y="2744805"/>
        <a:ext cx="503802" cy="689292"/>
      </dsp:txXfrm>
    </dsp:sp>
    <dsp:sp modelId="{0967F334-5FCA-F540-B1D7-00761781A908}">
      <dsp:nvSpPr>
        <dsp:cNvPr id="0" name=""/>
        <dsp:cNvSpPr/>
      </dsp:nvSpPr>
      <dsp:spPr>
        <a:xfrm>
          <a:off x="5025260" y="4410264"/>
          <a:ext cx="916002" cy="916002"/>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1360" y="4410264"/>
        <a:ext cx="503802" cy="68929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636F1-182F-014A-98E7-5C5518A09051}" type="datetimeFigureOut">
              <a:rPr lang="it-IT" smtClean="0"/>
              <a:t>18/04/24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1DDAE-3341-5D46-A805-BA5748718F41}" type="slidenum">
              <a:rPr lang="it-IT" smtClean="0"/>
              <a:t>‹N›</a:t>
            </a:fld>
            <a:endParaRPr lang="it-IT"/>
          </a:p>
        </p:txBody>
      </p:sp>
    </p:spTree>
    <p:extLst>
      <p:ext uri="{BB962C8B-B14F-4D97-AF65-F5344CB8AC3E}">
        <p14:creationId xmlns:p14="http://schemas.microsoft.com/office/powerpoint/2010/main" val="29488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381DDAE-3341-5D46-A805-BA5748718F41}" type="slidenum">
              <a:rPr lang="it-IT" smtClean="0"/>
              <a:t>2</a:t>
            </a:fld>
            <a:endParaRPr lang="it-IT"/>
          </a:p>
        </p:txBody>
      </p:sp>
    </p:spTree>
    <p:extLst>
      <p:ext uri="{BB962C8B-B14F-4D97-AF65-F5344CB8AC3E}">
        <p14:creationId xmlns:p14="http://schemas.microsoft.com/office/powerpoint/2010/main" val="309631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381DDAE-3341-5D46-A805-BA5748718F41}" type="slidenum">
              <a:rPr lang="it-IT" smtClean="0"/>
              <a:t>14</a:t>
            </a:fld>
            <a:endParaRPr lang="it-IT"/>
          </a:p>
        </p:txBody>
      </p:sp>
    </p:spTree>
    <p:extLst>
      <p:ext uri="{BB962C8B-B14F-4D97-AF65-F5344CB8AC3E}">
        <p14:creationId xmlns:p14="http://schemas.microsoft.com/office/powerpoint/2010/main" val="2623705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F618638-6900-8E4F-915D-C481195BDA09}" type="slidenum">
              <a:rPr lang="en-IT" smtClean="0"/>
              <a:t>3</a:t>
            </a:fld>
            <a:endParaRPr lang="en-IT"/>
          </a:p>
        </p:txBody>
      </p:sp>
    </p:spTree>
    <p:extLst>
      <p:ext uri="{BB962C8B-B14F-4D97-AF65-F5344CB8AC3E}">
        <p14:creationId xmlns:p14="http://schemas.microsoft.com/office/powerpoint/2010/main" val="233465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F618638-6900-8E4F-915D-C481195BDA09}" type="slidenum">
              <a:rPr lang="en-IT" smtClean="0"/>
              <a:t>4</a:t>
            </a:fld>
            <a:endParaRPr lang="en-IT"/>
          </a:p>
        </p:txBody>
      </p:sp>
    </p:spTree>
    <p:extLst>
      <p:ext uri="{BB962C8B-B14F-4D97-AF65-F5344CB8AC3E}">
        <p14:creationId xmlns:p14="http://schemas.microsoft.com/office/powerpoint/2010/main" val="287137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F618638-6900-8E4F-915D-C481195BDA09}" type="slidenum">
              <a:rPr lang="en-IT" smtClean="0"/>
              <a:t>5</a:t>
            </a:fld>
            <a:endParaRPr lang="en-IT"/>
          </a:p>
        </p:txBody>
      </p:sp>
    </p:spTree>
    <p:extLst>
      <p:ext uri="{BB962C8B-B14F-4D97-AF65-F5344CB8AC3E}">
        <p14:creationId xmlns:p14="http://schemas.microsoft.com/office/powerpoint/2010/main" val="99123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F618638-6900-8E4F-915D-C481195BDA09}" type="slidenum">
              <a:rPr lang="en-IT" smtClean="0"/>
              <a:t>8</a:t>
            </a:fld>
            <a:endParaRPr lang="en-IT"/>
          </a:p>
        </p:txBody>
      </p:sp>
    </p:spTree>
    <p:extLst>
      <p:ext uri="{BB962C8B-B14F-4D97-AF65-F5344CB8AC3E}">
        <p14:creationId xmlns:p14="http://schemas.microsoft.com/office/powerpoint/2010/main" val="42437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F618638-6900-8E4F-915D-C481195BDA09}" type="slidenum">
              <a:rPr lang="en-IT" smtClean="0"/>
              <a:t>9</a:t>
            </a:fld>
            <a:endParaRPr lang="en-IT"/>
          </a:p>
        </p:txBody>
      </p:sp>
    </p:spTree>
    <p:extLst>
      <p:ext uri="{BB962C8B-B14F-4D97-AF65-F5344CB8AC3E}">
        <p14:creationId xmlns:p14="http://schemas.microsoft.com/office/powerpoint/2010/main" val="427986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F618638-6900-8E4F-915D-C481195BDA09}" type="slidenum">
              <a:rPr lang="en-IT" smtClean="0"/>
              <a:t>10</a:t>
            </a:fld>
            <a:endParaRPr lang="en-IT"/>
          </a:p>
        </p:txBody>
      </p:sp>
    </p:spTree>
    <p:extLst>
      <p:ext uri="{BB962C8B-B14F-4D97-AF65-F5344CB8AC3E}">
        <p14:creationId xmlns:p14="http://schemas.microsoft.com/office/powerpoint/2010/main" val="143472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50000"/>
              </a:lnSpc>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F381DDAE-3341-5D46-A805-BA5748718F41}" type="slidenum">
              <a:rPr lang="it-IT" smtClean="0"/>
              <a:t>11</a:t>
            </a:fld>
            <a:endParaRPr lang="it-IT"/>
          </a:p>
        </p:txBody>
      </p:sp>
    </p:spTree>
    <p:extLst>
      <p:ext uri="{BB962C8B-B14F-4D97-AF65-F5344CB8AC3E}">
        <p14:creationId xmlns:p14="http://schemas.microsoft.com/office/powerpoint/2010/main" val="51258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50000"/>
              </a:lnSpc>
            </a:pPr>
            <a:endParaRPr lang="it-IT" dirty="0"/>
          </a:p>
        </p:txBody>
      </p:sp>
      <p:sp>
        <p:nvSpPr>
          <p:cNvPr id="4" name="Segnaposto numero diapositiva 3"/>
          <p:cNvSpPr>
            <a:spLocks noGrp="1"/>
          </p:cNvSpPr>
          <p:nvPr>
            <p:ph type="sldNum" sz="quarter" idx="5"/>
          </p:nvPr>
        </p:nvSpPr>
        <p:spPr/>
        <p:txBody>
          <a:bodyPr/>
          <a:lstStyle/>
          <a:p>
            <a:fld id="{F381DDAE-3341-5D46-A805-BA5748718F41}" type="slidenum">
              <a:rPr lang="it-IT" smtClean="0"/>
              <a:t>13</a:t>
            </a:fld>
            <a:endParaRPr lang="it-IT"/>
          </a:p>
        </p:txBody>
      </p:sp>
    </p:spTree>
    <p:extLst>
      <p:ext uri="{BB962C8B-B14F-4D97-AF65-F5344CB8AC3E}">
        <p14:creationId xmlns:p14="http://schemas.microsoft.com/office/powerpoint/2010/main" val="2098257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7C5E-723D-EB32-BD73-11286CD361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6E04449F-F415-069D-3BFF-3731DD85E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154FA2E9-C9A4-0AE8-2899-2DFC71CB6C09}"/>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5" name="Footer Placeholder 4">
            <a:extLst>
              <a:ext uri="{FF2B5EF4-FFF2-40B4-BE49-F238E27FC236}">
                <a16:creationId xmlns:a16="http://schemas.microsoft.com/office/drawing/2014/main" id="{E5602103-6E3E-ACC4-1B5E-D49F21A6A9F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7184D9E1-DD54-9800-AAE0-BB8C4A311FEA}"/>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301608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BB9A-59B5-8A20-AC9B-627D535C1BFF}"/>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1599CD75-8B19-7FEE-F181-2ADCBEAE16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071F150-E677-32B1-149F-83DAB38A2984}"/>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5" name="Footer Placeholder 4">
            <a:extLst>
              <a:ext uri="{FF2B5EF4-FFF2-40B4-BE49-F238E27FC236}">
                <a16:creationId xmlns:a16="http://schemas.microsoft.com/office/drawing/2014/main" id="{CF12E272-D8F0-2C92-91A8-1BE9E4E0C5B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24B2CCF-4532-8EDF-DEA2-D6C6CD6DEC7F}"/>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30958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99994-9014-C94A-7FF3-E9932D6705A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5234CD0-B2BD-ED34-6A50-371C79A711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E2E3AFC-6AA1-4110-8502-D469B2020358}"/>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5" name="Footer Placeholder 4">
            <a:extLst>
              <a:ext uri="{FF2B5EF4-FFF2-40B4-BE49-F238E27FC236}">
                <a16:creationId xmlns:a16="http://schemas.microsoft.com/office/drawing/2014/main" id="{F12F0F19-69A8-52AB-345B-A6DB7B23CAE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6671A43-269C-496A-9FAB-FD3083E154FF}"/>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177802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1A5C-1487-7554-4837-A507936A9091}"/>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B22CA09E-64F6-F7AD-A77A-814C6E3370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2032C9E9-21B1-DBDE-BB62-A42DCFE0E202}"/>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5" name="Footer Placeholder 4">
            <a:extLst>
              <a:ext uri="{FF2B5EF4-FFF2-40B4-BE49-F238E27FC236}">
                <a16:creationId xmlns:a16="http://schemas.microsoft.com/office/drawing/2014/main" id="{973AF226-73ED-9784-55F5-1FD30BC0C47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142623C-6B8D-1F43-A2B9-A4A2500102DB}"/>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147208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0590-3156-0FD6-D5AA-2282BBF084C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4978C154-CDBA-9EF9-B392-5C97865E55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86592F1-58A7-2D86-27B7-9733AB0B7461}"/>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5" name="Footer Placeholder 4">
            <a:extLst>
              <a:ext uri="{FF2B5EF4-FFF2-40B4-BE49-F238E27FC236}">
                <a16:creationId xmlns:a16="http://schemas.microsoft.com/office/drawing/2014/main" id="{B5E5D67F-61F5-4823-0F8A-0510E2AC808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3CD0C4E-CC47-460A-4360-DAB9055F91E8}"/>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230997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FE8E-E105-C011-B759-B6F9D629F1A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155DA428-DA7C-FAD8-813B-E75ACFE936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90353891-FA24-F46A-8399-5EC15A2CA0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B2F638A9-B56E-2B3E-1444-3B1DD1EBC9C8}"/>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6" name="Footer Placeholder 5">
            <a:extLst>
              <a:ext uri="{FF2B5EF4-FFF2-40B4-BE49-F238E27FC236}">
                <a16:creationId xmlns:a16="http://schemas.microsoft.com/office/drawing/2014/main" id="{D5F7372F-DB85-0C06-AF31-BF263D43002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F2881C4-A045-8153-CDF8-A48DBB84AAC5}"/>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3127296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844E-1FCC-20AE-745D-FFC7C3EF7297}"/>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376D902-6704-7446-59BC-BE894CC57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44C60D-924B-8AF0-547B-A7C323E29C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A4A0EAC7-84B3-8FFA-3F65-71FFFD98A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1DE3AA-9FE6-7F6D-0B54-7A92B55C3F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A8E3893D-E4F0-A352-5D0B-859972C7CD76}"/>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8" name="Footer Placeholder 7">
            <a:extLst>
              <a:ext uri="{FF2B5EF4-FFF2-40B4-BE49-F238E27FC236}">
                <a16:creationId xmlns:a16="http://schemas.microsoft.com/office/drawing/2014/main" id="{47361B7D-80CA-CECE-53D0-74FB0A189DC8}"/>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1258DEDC-3787-3511-702E-E94A49017554}"/>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277746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0089-B0A6-E888-D44D-97D9A0C9D703}"/>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8860AB2B-7AB0-9BA0-539B-47478C9AAEF2}"/>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4" name="Footer Placeholder 3">
            <a:extLst>
              <a:ext uri="{FF2B5EF4-FFF2-40B4-BE49-F238E27FC236}">
                <a16:creationId xmlns:a16="http://schemas.microsoft.com/office/drawing/2014/main" id="{7E21CE88-3360-4F34-92E2-67FBADDC255B}"/>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8606FE3F-529F-4565-FF93-C06713B0F0DD}"/>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77936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37BBE-D444-EFFE-ECED-2BCB32E07DF9}"/>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3" name="Footer Placeholder 2">
            <a:extLst>
              <a:ext uri="{FF2B5EF4-FFF2-40B4-BE49-F238E27FC236}">
                <a16:creationId xmlns:a16="http://schemas.microsoft.com/office/drawing/2014/main" id="{24E2F6E4-C648-FF89-BF20-4366D3686F2D}"/>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69B39914-AD25-570C-141D-847830CAEF0A}"/>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112074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CD19-C323-9131-FFD4-9B110FB106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B9724AD1-B76B-C621-520A-CCFC1236A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E9967FA2-DC64-3DAA-1771-FFCDC5515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CEF2C6-8CE4-5DEA-52A7-271EC01DFEF4}"/>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6" name="Footer Placeholder 5">
            <a:extLst>
              <a:ext uri="{FF2B5EF4-FFF2-40B4-BE49-F238E27FC236}">
                <a16:creationId xmlns:a16="http://schemas.microsoft.com/office/drawing/2014/main" id="{A9329E54-59B3-73EC-6E92-B9850C2753E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B99A317E-F641-8BC6-6F1C-3DBAE1801CDD}"/>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23675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193C-801B-7540-875A-541E03BD7E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CEB9D76B-8896-DAB2-E5E7-0480A93B8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6332EBA8-684F-BF66-C283-E3F255F1F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5FF691-3FE6-F17E-83F6-9B890A381DC8}"/>
              </a:ext>
            </a:extLst>
          </p:cNvPr>
          <p:cNvSpPr>
            <a:spLocks noGrp="1"/>
          </p:cNvSpPr>
          <p:nvPr>
            <p:ph type="dt" sz="half" idx="10"/>
          </p:nvPr>
        </p:nvSpPr>
        <p:spPr/>
        <p:txBody>
          <a:bodyPr/>
          <a:lstStyle/>
          <a:p>
            <a:fld id="{B1FCF47A-8B4B-B347-87C5-80FC5387F872}" type="datetimeFigureOut">
              <a:rPr lang="en-IT" smtClean="0"/>
              <a:t>4/18/24</a:t>
            </a:fld>
            <a:endParaRPr lang="en-IT"/>
          </a:p>
        </p:txBody>
      </p:sp>
      <p:sp>
        <p:nvSpPr>
          <p:cNvPr id="6" name="Footer Placeholder 5">
            <a:extLst>
              <a:ext uri="{FF2B5EF4-FFF2-40B4-BE49-F238E27FC236}">
                <a16:creationId xmlns:a16="http://schemas.microsoft.com/office/drawing/2014/main" id="{51ABC864-3FA5-8014-0276-E82EF377BA9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D94BC00-5758-D472-16BB-C924C34E09E5}"/>
              </a:ext>
            </a:extLst>
          </p:cNvPr>
          <p:cNvSpPr>
            <a:spLocks noGrp="1"/>
          </p:cNvSpPr>
          <p:nvPr>
            <p:ph type="sldNum" sz="quarter" idx="12"/>
          </p:nvPr>
        </p:nvSpPr>
        <p:spPr/>
        <p:txBody>
          <a:bodyPr/>
          <a:lstStyle/>
          <a:p>
            <a:fld id="{16900F2C-0707-BB4A-9307-7840E6C23DAD}" type="slidenum">
              <a:rPr lang="en-IT" smtClean="0"/>
              <a:t>‹N›</a:t>
            </a:fld>
            <a:endParaRPr lang="en-IT"/>
          </a:p>
        </p:txBody>
      </p:sp>
    </p:spTree>
    <p:extLst>
      <p:ext uri="{BB962C8B-B14F-4D97-AF65-F5344CB8AC3E}">
        <p14:creationId xmlns:p14="http://schemas.microsoft.com/office/powerpoint/2010/main" val="258355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0B9E0-48AE-170F-C0C1-3FDAE5E70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7E7235C-4BB1-14B8-E3CE-08D966578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D200BB39-E2F3-6C99-F930-E23D965FF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FCF47A-8B4B-B347-87C5-80FC5387F872}" type="datetimeFigureOut">
              <a:rPr lang="en-IT" smtClean="0"/>
              <a:t>4/18/24</a:t>
            </a:fld>
            <a:endParaRPr lang="en-IT"/>
          </a:p>
        </p:txBody>
      </p:sp>
      <p:sp>
        <p:nvSpPr>
          <p:cNvPr id="5" name="Footer Placeholder 4">
            <a:extLst>
              <a:ext uri="{FF2B5EF4-FFF2-40B4-BE49-F238E27FC236}">
                <a16:creationId xmlns:a16="http://schemas.microsoft.com/office/drawing/2014/main" id="{769A83A3-83A8-DD0A-EDF2-847A5BD030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71A710B4-CD26-391E-D47F-C2812F798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900F2C-0707-BB4A-9307-7840E6C23DAD}" type="slidenum">
              <a:rPr lang="en-IT" smtClean="0"/>
              <a:t>‹N›</a:t>
            </a:fld>
            <a:endParaRPr lang="en-IT"/>
          </a:p>
        </p:txBody>
      </p:sp>
    </p:spTree>
    <p:extLst>
      <p:ext uri="{BB962C8B-B14F-4D97-AF65-F5344CB8AC3E}">
        <p14:creationId xmlns:p14="http://schemas.microsoft.com/office/powerpoint/2010/main" val="422835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8lYXS9pmiZQ?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K9oFsGd3HuU?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7hBxoxS7yVc?feature=oembe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MF7EbUGlaOU?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Segnaposto immagine 9" descr="srebrenica-massacre.jpg">
            <a:extLst>
              <a:ext uri="{FF2B5EF4-FFF2-40B4-BE49-F238E27FC236}">
                <a16:creationId xmlns:a16="http://schemas.microsoft.com/office/drawing/2014/main" id="{87866DE5-2165-8DEB-FD1E-FB117CEDB117}"/>
              </a:ext>
            </a:extLst>
          </p:cNvPr>
          <p:cNvPicPr>
            <a:picLocks noGrp="1" noChangeAspect="1"/>
          </p:cNvPicPr>
          <p:nvPr>
            <p:ph idx="4294967295"/>
          </p:nvPr>
        </p:nvPicPr>
        <p:blipFill rotWithShape="1">
          <a:blip r:embed="rId2"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781677" y="29548"/>
            <a:ext cx="10693263" cy="6013845"/>
          </a:xfrm>
          <a:prstGeom prst="rect">
            <a:avLst/>
          </a:prstGeom>
        </p:spPr>
      </p:pic>
      <p:sp>
        <p:nvSpPr>
          <p:cNvPr id="2" name="Titolo 1">
            <a:extLst>
              <a:ext uri="{FF2B5EF4-FFF2-40B4-BE49-F238E27FC236}">
                <a16:creationId xmlns:a16="http://schemas.microsoft.com/office/drawing/2014/main" id="{251182F6-0DBD-5B69-0865-0AD2F0D8EF99}"/>
              </a:ext>
            </a:extLst>
          </p:cNvPr>
          <p:cNvSpPr>
            <a:spLocks noGrp="1"/>
          </p:cNvSpPr>
          <p:nvPr>
            <p:ph type="title" idx="4294967295"/>
          </p:nvPr>
        </p:nvSpPr>
        <p:spPr>
          <a:xfrm>
            <a:off x="2618173" y="630936"/>
            <a:ext cx="7315200" cy="2702018"/>
          </a:xfrm>
          <a:noFill/>
        </p:spPr>
        <p:txBody>
          <a:bodyPr vert="horz" lIns="91440" tIns="45720" rIns="91440" bIns="45720" rtlCol="0" anchor="b">
            <a:normAutofit/>
          </a:bodyPr>
          <a:lstStyle/>
          <a:p>
            <a:pPr algn="ctr"/>
            <a:r>
              <a:rPr lang="en-US" sz="4800" kern="1200">
                <a:solidFill>
                  <a:schemeClr val="bg1"/>
                </a:solidFill>
                <a:latin typeface="+mj-lt"/>
                <a:ea typeface="+mj-ea"/>
                <a:cs typeface="+mj-cs"/>
              </a:rPr>
              <a:t>Il ritorno della Guerra</a:t>
            </a:r>
          </a:p>
        </p:txBody>
      </p:sp>
    </p:spTree>
    <p:extLst>
      <p:ext uri="{BB962C8B-B14F-4D97-AF65-F5344CB8AC3E}">
        <p14:creationId xmlns:p14="http://schemas.microsoft.com/office/powerpoint/2010/main" val="204745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ormerYugoslavia">
            <a:extLst>
              <a:ext uri="{FF2B5EF4-FFF2-40B4-BE49-F238E27FC236}">
                <a16:creationId xmlns:a16="http://schemas.microsoft.com/office/drawing/2014/main" id="{4BE45B3F-AF00-47F7-4394-05F39AAA168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
          <a:stretch/>
        </p:blipFill>
        <p:spPr>
          <a:xfrm>
            <a:off x="1280667" y="677668"/>
            <a:ext cx="9630666" cy="5417250"/>
          </a:xfrm>
          <a:prstGeom prst="rect">
            <a:avLst/>
          </a:prstGeom>
          <a:ln w="28575">
            <a:solidFill>
              <a:schemeClr val="bg1"/>
            </a:solidFill>
          </a:ln>
        </p:spPr>
      </p:pic>
    </p:spTree>
    <p:extLst>
      <p:ext uri="{BB962C8B-B14F-4D97-AF65-F5344CB8AC3E}">
        <p14:creationId xmlns:p14="http://schemas.microsoft.com/office/powerpoint/2010/main" val="3866224995"/>
      </p:ext>
    </p:extLst>
  </p:cSld>
  <p:clrMapOvr>
    <a:masterClrMapping/>
  </p:clrMapOvr>
  <mc:AlternateContent xmlns:mc="http://schemas.openxmlformats.org/markup-compatibility/2006" xmlns:p14="http://schemas.microsoft.com/office/powerpoint/2010/main">
    <mc:Choice Requires="p14">
      <p:transition spd="slow" p14:dur="2000" advTm="70200"/>
    </mc:Choice>
    <mc:Fallback xmlns="">
      <p:transition spd="slow" advTm="702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5773-881B-2365-4C53-0A6878CADD33}"/>
              </a:ext>
            </a:extLst>
          </p:cNvPr>
          <p:cNvSpPr>
            <a:spLocks noGrp="1"/>
          </p:cNvSpPr>
          <p:nvPr>
            <p:ph type="title"/>
          </p:nvPr>
        </p:nvSpPr>
        <p:spPr>
          <a:xfrm>
            <a:off x="635000" y="640823"/>
            <a:ext cx="3418659" cy="5583148"/>
          </a:xfrm>
        </p:spPr>
        <p:txBody>
          <a:bodyPr anchor="ctr">
            <a:normAutofit/>
          </a:bodyPr>
          <a:lstStyle/>
          <a:p>
            <a:r>
              <a:rPr lang="en-IT" sz="5400"/>
              <a:t>(Ex) Jugoslavia</a:t>
            </a:r>
          </a:p>
        </p:txBody>
      </p:sp>
      <p:graphicFrame>
        <p:nvGraphicFramePr>
          <p:cNvPr id="5" name="Content Placeholder 2">
            <a:extLst>
              <a:ext uri="{FF2B5EF4-FFF2-40B4-BE49-F238E27FC236}">
                <a16:creationId xmlns:a16="http://schemas.microsoft.com/office/drawing/2014/main" id="{313162C9-5F06-3E6E-74A0-0F2D3C775323}"/>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3364376"/>
      </p:ext>
    </p:extLst>
  </p:cSld>
  <p:clrMapOvr>
    <a:masterClrMapping/>
  </p:clrMapOvr>
  <mc:AlternateContent xmlns:mc="http://schemas.openxmlformats.org/markup-compatibility/2006" xmlns:p14="http://schemas.microsoft.com/office/powerpoint/2010/main">
    <mc:Choice Requires="p14">
      <p:transition spd="slow" p14:dur="2000" advTm="90766"/>
    </mc:Choice>
    <mc:Fallback xmlns="">
      <p:transition spd="slow" advTm="907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ugoslav">
            <a:extLst>
              <a:ext uri="{FF2B5EF4-FFF2-40B4-BE49-F238E27FC236}">
                <a16:creationId xmlns:a16="http://schemas.microsoft.com/office/drawing/2014/main" id="{1FF685D4-CA7E-680D-089F-289D1AF6A836}"/>
              </a:ext>
            </a:extLst>
          </p:cNvPr>
          <p:cNvPicPr>
            <a:picLocks noChangeAspect="1" noChangeArrowheads="1"/>
          </p:cNvPicPr>
          <p:nvPr/>
        </p:nvPicPr>
        <p:blipFill>
          <a:blip r:embed="rId2"/>
          <a:srcRect/>
          <a:stretch>
            <a:fillRect/>
          </a:stretch>
        </p:blipFill>
        <p:spPr>
          <a:xfrm>
            <a:off x="2257425" y="842261"/>
            <a:ext cx="8143875" cy="5644264"/>
          </a:xfrm>
          <a:prstGeom prst="rect">
            <a:avLst/>
          </a:prstGeom>
        </p:spPr>
      </p:pic>
    </p:spTree>
    <p:extLst>
      <p:ext uri="{BB962C8B-B14F-4D97-AF65-F5344CB8AC3E}">
        <p14:creationId xmlns:p14="http://schemas.microsoft.com/office/powerpoint/2010/main" val="4233851097"/>
      </p:ext>
    </p:extLst>
  </p:cSld>
  <p:clrMapOvr>
    <a:masterClrMapping/>
  </p:clrMapOvr>
  <mc:AlternateContent xmlns:mc="http://schemas.openxmlformats.org/markup-compatibility/2006" xmlns:p14="http://schemas.microsoft.com/office/powerpoint/2010/main">
    <mc:Choice Requires="p14">
      <p:transition spd="slow" p14:dur="2000" advTm="243500"/>
    </mc:Choice>
    <mc:Fallback xmlns="">
      <p:transition spd="slow" advTm="2435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43631" y="809898"/>
            <a:ext cx="10173010" cy="1554480"/>
          </a:xfrm>
        </p:spPr>
        <p:txBody>
          <a:bodyPr anchor="ctr">
            <a:normAutofit/>
          </a:bodyPr>
          <a:lstStyle/>
          <a:p>
            <a:r>
              <a:rPr lang="it-IT" sz="4800" dirty="0"/>
              <a:t>Conflitti</a:t>
            </a:r>
          </a:p>
        </p:txBody>
      </p:sp>
      <p:graphicFrame>
        <p:nvGraphicFramePr>
          <p:cNvPr id="5" name="Segnaposto contenuto 1">
            <a:extLst>
              <a:ext uri="{FF2B5EF4-FFF2-40B4-BE49-F238E27FC236}">
                <a16:creationId xmlns:a16="http://schemas.microsoft.com/office/drawing/2014/main" id="{0E141468-5B60-CA30-C8CE-4FDD25BEFF95}"/>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419241"/>
      </p:ext>
    </p:extLst>
  </p:cSld>
  <p:clrMapOvr>
    <a:masterClrMapping/>
  </p:clrMapOvr>
  <mc:AlternateContent xmlns:mc="http://schemas.openxmlformats.org/markup-compatibility/2006" xmlns:p14="http://schemas.microsoft.com/office/powerpoint/2010/main">
    <mc:Choice Requires="p14">
      <p:transition spd="slow" p14:dur="2000" advTm="254400"/>
    </mc:Choice>
    <mc:Fallback xmlns="">
      <p:transition spd="slow" advTm="2544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bk-map"/>
          <p:cNvPicPr>
            <a:picLocks noGrp="1" noChangeAspect="1" noChangeArrowheads="1"/>
          </p:cNvPicPr>
          <p:nvPr>
            <p:ph idx="4294967295"/>
          </p:nvPr>
        </p:nvPicPr>
        <p:blipFill>
          <a:blip r:embed="rId3"/>
          <a:srcRect/>
          <a:stretch>
            <a:fillRect/>
          </a:stretch>
        </p:blipFill>
        <p:spPr>
          <a:xfrm>
            <a:off x="1243012" y="403225"/>
            <a:ext cx="5922963" cy="6337300"/>
          </a:xfrm>
        </p:spPr>
      </p:pic>
    </p:spTree>
  </p:cSld>
  <p:clrMapOvr>
    <a:masterClrMapping/>
  </p:clrMapOvr>
  <mc:AlternateContent xmlns:mc="http://schemas.openxmlformats.org/markup-compatibility/2006" xmlns:p14="http://schemas.microsoft.com/office/powerpoint/2010/main">
    <mc:Choice Requires="p14">
      <p:transition spd="slow" p14:dur="2000" advTm="210107"/>
    </mc:Choice>
    <mc:Fallback xmlns="">
      <p:transition spd="slow" advTm="21010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5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16A8E010-564F-4F72-C4A9-06ED232559D5}"/>
              </a:ext>
            </a:extLst>
          </p:cNvPr>
          <p:cNvPicPr>
            <a:picLocks noChangeAspect="1"/>
          </p:cNvPicPr>
          <p:nvPr/>
        </p:nvPicPr>
        <p:blipFill>
          <a:blip r:embed="rId2"/>
          <a:stretch>
            <a:fillRect/>
          </a:stretch>
        </p:blipFill>
        <p:spPr>
          <a:xfrm>
            <a:off x="6896778" y="643467"/>
            <a:ext cx="4178298" cy="5571066"/>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48EB6FA0-979C-9C49-A005-887FD2E423C2}"/>
              </a:ext>
            </a:extLst>
          </p:cNvPr>
          <p:cNvPicPr>
            <a:picLocks noChangeAspect="1"/>
          </p:cNvPicPr>
          <p:nvPr/>
        </p:nvPicPr>
        <p:blipFill>
          <a:blip r:embed="rId3"/>
          <a:stretch>
            <a:fillRect/>
          </a:stretch>
        </p:blipFill>
        <p:spPr>
          <a:xfrm>
            <a:off x="1061945" y="643467"/>
            <a:ext cx="4288254" cy="5571066"/>
          </a:xfrm>
          <a:prstGeom prst="rect">
            <a:avLst/>
          </a:prstGeom>
        </p:spPr>
      </p:pic>
    </p:spTree>
    <p:extLst>
      <p:ext uri="{BB962C8B-B14F-4D97-AF65-F5344CB8AC3E}">
        <p14:creationId xmlns:p14="http://schemas.microsoft.com/office/powerpoint/2010/main" val="287854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4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i multimediali online 1" descr="8/14 Scream Bloody Murder CNN Christiane Amanpour bosnia hercegovina">
            <a:hlinkClick r:id="" action="ppaction://media"/>
            <a:extLst>
              <a:ext uri="{FF2B5EF4-FFF2-40B4-BE49-F238E27FC236}">
                <a16:creationId xmlns:a16="http://schemas.microsoft.com/office/drawing/2014/main" id="{CD3585BE-F114-E515-1305-AC620C76DD90}"/>
              </a:ext>
            </a:extLst>
          </p:cNvPr>
          <p:cNvPicPr>
            <a:picLocks noRot="1" noChangeAspect="1"/>
          </p:cNvPicPr>
          <p:nvPr>
            <a:videoFile r:link="rId1"/>
          </p:nvPr>
        </p:nvPicPr>
        <p:blipFill>
          <a:blip r:embed="rId3"/>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63811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i multimediali online 1" descr="Massacre survivor: 'The soil is soaked with blood' - BBC News">
            <a:hlinkClick r:id="" action="ppaction://media"/>
            <a:extLst>
              <a:ext uri="{FF2B5EF4-FFF2-40B4-BE49-F238E27FC236}">
                <a16:creationId xmlns:a16="http://schemas.microsoft.com/office/drawing/2014/main" id="{7AFE09CF-C691-ED07-0F70-E18A8FA94A88}"/>
              </a:ext>
            </a:extLst>
          </p:cNvPr>
          <p:cNvPicPr>
            <a:picLocks noRot="1" noChangeAspect="1"/>
          </p:cNvPicPr>
          <p:nvPr>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1783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C3D24BC-C26D-24A4-F70F-4F73B3AAEB28}"/>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3700" kern="1200" dirty="0" err="1">
                <a:solidFill>
                  <a:srgbClr val="FFFFFF"/>
                </a:solidFill>
                <a:effectLst/>
                <a:latin typeface="+mj-lt"/>
                <a:ea typeface="+mj-ea"/>
                <a:cs typeface="+mj-cs"/>
              </a:rPr>
              <a:t>Perché</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gli</a:t>
            </a:r>
            <a:r>
              <a:rPr lang="en-US" sz="3700" kern="1200" dirty="0">
                <a:solidFill>
                  <a:srgbClr val="FFFFFF"/>
                </a:solidFill>
                <a:effectLst/>
                <a:latin typeface="+mj-lt"/>
                <a:ea typeface="+mj-ea"/>
                <a:cs typeface="+mj-cs"/>
              </a:rPr>
              <a:t> USA </a:t>
            </a:r>
            <a:r>
              <a:rPr lang="en-US" sz="3700" kern="1200" dirty="0" err="1">
                <a:solidFill>
                  <a:srgbClr val="FFFFFF"/>
                </a:solidFill>
                <a:effectLst/>
                <a:latin typeface="+mj-lt"/>
                <a:ea typeface="+mj-ea"/>
                <a:cs typeface="+mj-cs"/>
              </a:rPr>
              <a:t>scelsero</a:t>
            </a:r>
            <a:r>
              <a:rPr lang="en-US" sz="3700" kern="1200" dirty="0">
                <a:solidFill>
                  <a:srgbClr val="FFFFFF"/>
                </a:solidFill>
                <a:effectLst/>
                <a:latin typeface="+mj-lt"/>
                <a:ea typeface="+mj-ea"/>
                <a:cs typeface="+mj-cs"/>
              </a:rPr>
              <a:t> di </a:t>
            </a:r>
            <a:r>
              <a:rPr lang="en-US" sz="3700" kern="1200" dirty="0" err="1">
                <a:solidFill>
                  <a:srgbClr val="FFFFFF"/>
                </a:solidFill>
                <a:effectLst/>
                <a:latin typeface="+mj-lt"/>
                <a:ea typeface="+mj-ea"/>
                <a:cs typeface="+mj-cs"/>
              </a:rPr>
              <a:t>dispiegare</a:t>
            </a:r>
            <a:r>
              <a:rPr lang="en-US" sz="3700" kern="1200" dirty="0">
                <a:solidFill>
                  <a:srgbClr val="FFFFFF"/>
                </a:solidFill>
                <a:effectLst/>
                <a:latin typeface="+mj-lt"/>
                <a:ea typeface="+mj-ea"/>
                <a:cs typeface="+mj-cs"/>
              </a:rPr>
              <a:t> la forza, e di </a:t>
            </a:r>
            <a:r>
              <a:rPr lang="en-US" sz="3700" kern="1200" dirty="0" err="1">
                <a:solidFill>
                  <a:srgbClr val="FFFFFF"/>
                </a:solidFill>
                <a:effectLst/>
                <a:latin typeface="+mj-lt"/>
                <a:ea typeface="+mj-ea"/>
                <a:cs typeface="+mj-cs"/>
              </a:rPr>
              <a:t>farlo</a:t>
            </a:r>
            <a:r>
              <a:rPr lang="en-US" sz="3700" kern="1200" dirty="0">
                <a:solidFill>
                  <a:srgbClr val="FFFFFF"/>
                </a:solidFill>
                <a:effectLst/>
                <a:latin typeface="+mj-lt"/>
                <a:ea typeface="+mj-ea"/>
                <a:cs typeface="+mj-cs"/>
              </a:rPr>
              <a:t> in tempi </a:t>
            </a:r>
            <a:r>
              <a:rPr lang="en-US" sz="3700" kern="1200" dirty="0" err="1">
                <a:solidFill>
                  <a:srgbClr val="FFFFFF"/>
                </a:solidFill>
                <a:effectLst/>
                <a:latin typeface="+mj-lt"/>
                <a:ea typeface="+mj-ea"/>
                <a:cs typeface="+mj-cs"/>
              </a:rPr>
              <a:t>più</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rapidi</a:t>
            </a:r>
            <a:r>
              <a:rPr lang="en-US" sz="3700" kern="1200" dirty="0">
                <a:solidFill>
                  <a:srgbClr val="FFFFFF"/>
                </a:solidFill>
                <a:effectLst/>
                <a:latin typeface="+mj-lt"/>
                <a:ea typeface="+mj-ea"/>
                <a:cs typeface="+mj-cs"/>
              </a:rPr>
              <a:t> e con un </a:t>
            </a:r>
            <a:r>
              <a:rPr lang="en-US" sz="3700" kern="1200" dirty="0" err="1">
                <a:solidFill>
                  <a:srgbClr val="FFFFFF"/>
                </a:solidFill>
                <a:effectLst/>
                <a:latin typeface="+mj-lt"/>
                <a:ea typeface="+mj-ea"/>
                <a:cs typeface="+mj-cs"/>
              </a:rPr>
              <a:t>convincimento</a:t>
            </a:r>
            <a:r>
              <a:rPr lang="en-US" sz="3700" kern="1200" dirty="0">
                <a:solidFill>
                  <a:srgbClr val="FFFFFF"/>
                </a:solidFill>
                <a:effectLst/>
                <a:latin typeface="+mj-lt"/>
                <a:ea typeface="+mj-ea"/>
                <a:cs typeface="+mj-cs"/>
              </a:rPr>
              <a:t> politico </a:t>
            </a:r>
            <a:r>
              <a:rPr lang="en-US" sz="3700" kern="1200" dirty="0" err="1">
                <a:solidFill>
                  <a:srgbClr val="FFFFFF"/>
                </a:solidFill>
                <a:effectLst/>
                <a:latin typeface="+mj-lt"/>
                <a:ea typeface="+mj-ea"/>
                <a:cs typeface="+mj-cs"/>
              </a:rPr>
              <a:t>maggiore</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che</a:t>
            </a:r>
            <a:r>
              <a:rPr lang="en-US" sz="3700" kern="1200" dirty="0">
                <a:solidFill>
                  <a:srgbClr val="FFFFFF"/>
                </a:solidFill>
                <a:effectLst/>
                <a:latin typeface="+mj-lt"/>
                <a:ea typeface="+mj-ea"/>
                <a:cs typeface="+mj-cs"/>
              </a:rPr>
              <a:t> in Europa? E con </a:t>
            </a:r>
            <a:r>
              <a:rPr lang="en-US" sz="3700" kern="1200" dirty="0" err="1">
                <a:solidFill>
                  <a:srgbClr val="FFFFFF"/>
                </a:solidFill>
                <a:effectLst/>
                <a:latin typeface="+mj-lt"/>
                <a:ea typeface="+mj-ea"/>
                <a:cs typeface="+mj-cs"/>
              </a:rPr>
              <a:t>quali</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conseguenze</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sulla</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Comunità</a:t>
            </a:r>
            <a:r>
              <a:rPr lang="en-US" sz="3700" kern="1200" dirty="0">
                <a:solidFill>
                  <a:srgbClr val="FFFFFF"/>
                </a:solidFill>
                <a:effectLst/>
                <a:latin typeface="+mj-lt"/>
                <a:ea typeface="+mj-ea"/>
                <a:cs typeface="+mj-cs"/>
              </a:rPr>
              <a:t> </a:t>
            </a:r>
            <a:r>
              <a:rPr lang="en-US" sz="3700" kern="1200" dirty="0" err="1">
                <a:solidFill>
                  <a:srgbClr val="FFFFFF"/>
                </a:solidFill>
                <a:effectLst/>
                <a:latin typeface="+mj-lt"/>
                <a:ea typeface="+mj-ea"/>
                <a:cs typeface="+mj-cs"/>
              </a:rPr>
              <a:t>Atlantica</a:t>
            </a:r>
            <a:r>
              <a:rPr lang="en-US" sz="3700" kern="1200" dirty="0">
                <a:solidFill>
                  <a:srgbClr val="FFFFFF"/>
                </a:solidFill>
                <a:effectLst/>
                <a:latin typeface="+mj-lt"/>
                <a:ea typeface="+mj-ea"/>
                <a:cs typeface="+mj-cs"/>
              </a:rPr>
              <a:t>?</a:t>
            </a:r>
            <a:br>
              <a:rPr lang="en-US" sz="3700" kern="1200" dirty="0">
                <a:solidFill>
                  <a:srgbClr val="FFFFFF"/>
                </a:solidFill>
                <a:effectLst/>
                <a:latin typeface="+mj-lt"/>
                <a:ea typeface="+mj-ea"/>
                <a:cs typeface="+mj-cs"/>
              </a:rPr>
            </a:br>
            <a:endParaRPr lang="en-US" sz="37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AF87C48-5066-A26F-0B29-1E59EDB1F42A}"/>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352342111"/>
      </p:ext>
    </p:extLst>
  </p:cSld>
  <p:clrMapOvr>
    <a:masterClrMapping/>
  </p:clrMapOvr>
  <mc:AlternateContent xmlns:mc="http://schemas.openxmlformats.org/markup-compatibility/2006" xmlns:p14="http://schemas.microsoft.com/office/powerpoint/2010/main">
    <mc:Choice Requires="p14">
      <p:transition spd="slow" p14:dur="2000" advTm="34733"/>
    </mc:Choice>
    <mc:Fallback xmlns="">
      <p:transition spd="slow" advTm="3473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itle 3">
            <a:extLst>
              <a:ext uri="{FF2B5EF4-FFF2-40B4-BE49-F238E27FC236}">
                <a16:creationId xmlns:a16="http://schemas.microsoft.com/office/drawing/2014/main" id="{EECB6752-479A-81C2-4D93-D0A3203FDD71}"/>
              </a:ext>
            </a:extLst>
          </p:cNvPr>
          <p:cNvSpPr>
            <a:spLocks noGrp="1"/>
          </p:cNvSpPr>
          <p:nvPr>
            <p:ph type="title"/>
          </p:nvPr>
        </p:nvSpPr>
        <p:spPr>
          <a:xfrm>
            <a:off x="786385" y="841248"/>
            <a:ext cx="3515244" cy="5340097"/>
          </a:xfrm>
        </p:spPr>
        <p:txBody>
          <a:bodyPr anchor="ctr">
            <a:normAutofit/>
          </a:bodyPr>
          <a:lstStyle/>
          <a:p>
            <a:r>
              <a:rPr lang="en-IT" sz="4800">
                <a:solidFill>
                  <a:schemeClr val="bg1"/>
                </a:solidFill>
              </a:rPr>
              <a:t>Spiegazioni possibili</a:t>
            </a:r>
          </a:p>
        </p:txBody>
      </p:sp>
      <p:graphicFrame>
        <p:nvGraphicFramePr>
          <p:cNvPr id="7" name="Content Placeholder 4">
            <a:extLst>
              <a:ext uri="{FF2B5EF4-FFF2-40B4-BE49-F238E27FC236}">
                <a16:creationId xmlns:a16="http://schemas.microsoft.com/office/drawing/2014/main" id="{15EBAF50-94E3-5729-D1BF-BE7031EF61B9}"/>
              </a:ext>
            </a:extLst>
          </p:cNvPr>
          <p:cNvGraphicFramePr>
            <a:graphicFrameLocks noGrp="1"/>
          </p:cNvGraphicFramePr>
          <p:nvPr>
            <p:ph idx="1"/>
            <p:extLst>
              <p:ext uri="{D42A27DB-BD31-4B8C-83A1-F6EECF244321}">
                <p14:modId xmlns:p14="http://schemas.microsoft.com/office/powerpoint/2010/main" val="14338496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636550"/>
      </p:ext>
    </p:extLst>
  </p:cSld>
  <p:clrMapOvr>
    <a:masterClrMapping/>
  </p:clrMapOvr>
  <mc:AlternateContent xmlns:mc="http://schemas.openxmlformats.org/markup-compatibility/2006" xmlns:p14="http://schemas.microsoft.com/office/powerpoint/2010/main">
    <mc:Choice Requires="p14">
      <p:transition spd="slow" p14:dur="2000" advTm="67933"/>
    </mc:Choice>
    <mc:Fallback xmlns="">
      <p:transition spd="slow" advTm="679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CB59B-D501-703B-A1F9-C283D2A62FF3}"/>
              </a:ext>
            </a:extLst>
          </p:cNvPr>
          <p:cNvSpPr>
            <a:spLocks noGrp="1"/>
          </p:cNvSpPr>
          <p:nvPr>
            <p:ph type="title" idx="4294967295"/>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L’ONU post-1989</a:t>
            </a:r>
          </a:p>
        </p:txBody>
      </p:sp>
      <p:pic>
        <p:nvPicPr>
          <p:cNvPr id="4" name="Picture 3">
            <a:extLst>
              <a:ext uri="{FF2B5EF4-FFF2-40B4-BE49-F238E27FC236}">
                <a16:creationId xmlns:a16="http://schemas.microsoft.com/office/drawing/2014/main" id="{981102AE-93B2-8D09-D9DD-1381B729A29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15006" y="961812"/>
            <a:ext cx="5635387" cy="4930987"/>
          </a:xfrm>
          <a:prstGeom prst="rect">
            <a:avLst/>
          </a:prstGeom>
        </p:spPr>
      </p:pic>
    </p:spTree>
    <p:extLst>
      <p:ext uri="{BB962C8B-B14F-4D97-AF65-F5344CB8AC3E}">
        <p14:creationId xmlns:p14="http://schemas.microsoft.com/office/powerpoint/2010/main" val="4069557906"/>
      </p:ext>
    </p:extLst>
  </p:cSld>
  <p:clrMapOvr>
    <a:masterClrMapping/>
  </p:clrMapOvr>
  <mc:AlternateContent xmlns:mc="http://schemas.openxmlformats.org/markup-compatibility/2006" xmlns:p14="http://schemas.microsoft.com/office/powerpoint/2010/main">
    <mc:Choice Requires="p14">
      <p:transition spd="slow" p14:dur="2000" advTm="86200"/>
    </mc:Choice>
    <mc:Fallback xmlns="">
      <p:transition spd="slow" advTm="862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699D4B8-2CC7-0168-F994-7D79061FB22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Primato militare americano</a:t>
            </a:r>
          </a:p>
        </p:txBody>
      </p:sp>
      <p:pic>
        <p:nvPicPr>
          <p:cNvPr id="4" name="Content Placeholder 3">
            <a:extLst>
              <a:ext uri="{FF2B5EF4-FFF2-40B4-BE49-F238E27FC236}">
                <a16:creationId xmlns:a16="http://schemas.microsoft.com/office/drawing/2014/main" id="{533B71A9-A6CC-906D-8903-6982E41720B2}"/>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4502428" y="1396744"/>
            <a:ext cx="7225748" cy="4064512"/>
          </a:xfrm>
          <a:prstGeom prst="rect">
            <a:avLst/>
          </a:prstGeom>
        </p:spPr>
      </p:pic>
    </p:spTree>
    <p:extLst>
      <p:ext uri="{BB962C8B-B14F-4D97-AF65-F5344CB8AC3E}">
        <p14:creationId xmlns:p14="http://schemas.microsoft.com/office/powerpoint/2010/main" val="1498723673"/>
      </p:ext>
    </p:extLst>
  </p:cSld>
  <p:clrMapOvr>
    <a:masterClrMapping/>
  </p:clrMapOvr>
  <mc:AlternateContent xmlns:mc="http://schemas.openxmlformats.org/markup-compatibility/2006" xmlns:p14="http://schemas.microsoft.com/office/powerpoint/2010/main">
    <mc:Choice Requires="p14">
      <p:transition spd="slow" p14:dur="2000" advTm="169233"/>
    </mc:Choice>
    <mc:Fallback xmlns="">
      <p:transition spd="slow" advTm="1692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DF09EE-1850-7C4E-6629-84C1925D14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5"/>
          <a:stretch/>
        </p:blipFill>
        <p:spPr>
          <a:xfrm>
            <a:off x="642938" y="1331913"/>
            <a:ext cx="4341813" cy="3078163"/>
          </a:xfrm>
          <a:prstGeom prst="rect">
            <a:avLst/>
          </a:prstGeom>
        </p:spPr>
      </p:pic>
      <p:pic>
        <p:nvPicPr>
          <p:cNvPr id="4" name="Picture 3">
            <a:extLst>
              <a:ext uri="{FF2B5EF4-FFF2-40B4-BE49-F238E27FC236}">
                <a16:creationId xmlns:a16="http://schemas.microsoft.com/office/drawing/2014/main" id="{6721B268-A349-01C9-FA9B-0955109D69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5059363" y="1331913"/>
            <a:ext cx="4341813" cy="3078163"/>
          </a:xfrm>
          <a:prstGeom prst="rect">
            <a:avLst/>
          </a:prstGeom>
        </p:spPr>
      </p:pic>
      <p:pic>
        <p:nvPicPr>
          <p:cNvPr id="6" name="Content Placeholder 5">
            <a:extLst>
              <a:ext uri="{FF2B5EF4-FFF2-40B4-BE49-F238E27FC236}">
                <a16:creationId xmlns:a16="http://schemas.microsoft.com/office/drawing/2014/main" id="{B8B6CE69-7250-0BD5-922D-81049B3853FA}"/>
              </a:ext>
            </a:extLst>
          </p:cNvPr>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l="12778" r="21844"/>
          <a:stretch/>
        </p:blipFill>
        <p:spPr>
          <a:xfrm>
            <a:off x="9475788" y="1331913"/>
            <a:ext cx="2073275" cy="3078163"/>
          </a:xfrm>
          <a:prstGeom prst="rect">
            <a:avLst/>
          </a:prstGeom>
        </p:spPr>
      </p:pic>
      <p:sp>
        <p:nvSpPr>
          <p:cNvPr id="2" name="Title 1">
            <a:extLst>
              <a:ext uri="{FF2B5EF4-FFF2-40B4-BE49-F238E27FC236}">
                <a16:creationId xmlns:a16="http://schemas.microsoft.com/office/drawing/2014/main" id="{0911EE29-474E-FD38-AFAB-EE2D3DBBB41F}"/>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Rilegittimazione della guerra</a:t>
            </a:r>
          </a:p>
        </p:txBody>
      </p:sp>
    </p:spTree>
    <p:extLst>
      <p:ext uri="{BB962C8B-B14F-4D97-AF65-F5344CB8AC3E}">
        <p14:creationId xmlns:p14="http://schemas.microsoft.com/office/powerpoint/2010/main" val="4107615515"/>
      </p:ext>
    </p:extLst>
  </p:cSld>
  <p:clrMapOvr>
    <a:masterClrMapping/>
  </p:clrMapOvr>
  <mc:AlternateContent xmlns:mc="http://schemas.openxmlformats.org/markup-compatibility/2006" xmlns:p14="http://schemas.microsoft.com/office/powerpoint/2010/main">
    <mc:Choice Requires="p14">
      <p:transition spd="slow" p14:dur="2000" advTm="239066"/>
    </mc:Choice>
    <mc:Fallback xmlns="">
      <p:transition spd="slow" advTm="23906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C92D42-E1C0-B63D-7047-63D882BBB8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4638161F-93CE-28F4-0AAA-0934C0688F1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10"/>
            <a:ext cx="6096000" cy="6857990"/>
          </a:xfrm>
          <a:prstGeom prst="rect">
            <a:avLst/>
          </a:prstGeom>
        </p:spPr>
      </p:pic>
      <p:sp>
        <p:nvSpPr>
          <p:cNvPr id="6" name="Title 5">
            <a:extLst>
              <a:ext uri="{FF2B5EF4-FFF2-40B4-BE49-F238E27FC236}">
                <a16:creationId xmlns:a16="http://schemas.microsoft.com/office/drawing/2014/main" id="{A258164F-C2E3-34A8-2058-F9B4CBD35CDE}"/>
              </a:ext>
            </a:extLst>
          </p:cNvPr>
          <p:cNvSpPr>
            <a:spLocks noGrp="1"/>
          </p:cNvSpPr>
          <p:nvPr>
            <p:ph type="title"/>
          </p:nvPr>
        </p:nvSpPr>
        <p:spPr/>
        <p:txBody>
          <a:bodyPr/>
          <a:lstStyle/>
          <a:p>
            <a:endParaRPr lang="en-IT"/>
          </a:p>
        </p:txBody>
      </p:sp>
      <p:sp>
        <p:nvSpPr>
          <p:cNvPr id="8" name="Content Placeholder 7">
            <a:extLst>
              <a:ext uri="{FF2B5EF4-FFF2-40B4-BE49-F238E27FC236}">
                <a16:creationId xmlns:a16="http://schemas.microsoft.com/office/drawing/2014/main" id="{543E0BFC-271A-2DFA-8407-4DB827DA364A}"/>
              </a:ext>
            </a:extLst>
          </p:cNvPr>
          <p:cNvSpPr>
            <a:spLocks noGrp="1"/>
          </p:cNvSpPr>
          <p:nvPr>
            <p:ph idx="1"/>
          </p:nvPr>
        </p:nvSpPr>
        <p:spPr/>
        <p:txBody>
          <a:bodyPr/>
          <a:lstStyle/>
          <a:p>
            <a:endParaRPr lang="en-IT"/>
          </a:p>
        </p:txBody>
      </p:sp>
    </p:spTree>
    <p:extLst>
      <p:ext uri="{BB962C8B-B14F-4D97-AF65-F5344CB8AC3E}">
        <p14:creationId xmlns:p14="http://schemas.microsoft.com/office/powerpoint/2010/main" val="963064835"/>
      </p:ext>
    </p:extLst>
  </p:cSld>
  <p:clrMapOvr>
    <a:masterClrMapping/>
  </p:clrMapOvr>
  <mc:AlternateContent xmlns:mc="http://schemas.openxmlformats.org/markup-compatibility/2006" xmlns:p14="http://schemas.microsoft.com/office/powerpoint/2010/main">
    <mc:Choice Requires="p14">
      <p:transition spd="slow" p14:dur="2000" advTm="79400"/>
    </mc:Choice>
    <mc:Fallback xmlns="">
      <p:transition spd="slow" advTm="794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9E94-4100-9107-2A2F-9A6E8B0FFF79}"/>
              </a:ext>
            </a:extLst>
          </p:cNvPr>
          <p:cNvSpPr>
            <a:spLocks noGrp="1"/>
          </p:cNvSpPr>
          <p:nvPr>
            <p:ph type="title"/>
          </p:nvPr>
        </p:nvSpPr>
        <p:spPr>
          <a:xfrm>
            <a:off x="7320466" y="609600"/>
            <a:ext cx="4140014" cy="1330839"/>
          </a:xfrm>
        </p:spPr>
        <p:txBody>
          <a:bodyPr>
            <a:normAutofit/>
          </a:bodyPr>
          <a:lstStyle/>
          <a:p>
            <a:r>
              <a:rPr lang="en-IT"/>
              <a:t>Analogia storica </a:t>
            </a:r>
          </a:p>
        </p:txBody>
      </p:sp>
      <p:pic>
        <p:nvPicPr>
          <p:cNvPr id="5" name="Picture 4">
            <a:extLst>
              <a:ext uri="{FF2B5EF4-FFF2-40B4-BE49-F238E27FC236}">
                <a16:creationId xmlns:a16="http://schemas.microsoft.com/office/drawing/2014/main" id="{25060827-0A38-A6E8-2BC5-E32FDF8674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0F63E241-AD06-4543-BD15-E2AA7948D60A}"/>
              </a:ext>
            </a:extLst>
          </p:cNvPr>
          <p:cNvSpPr>
            <a:spLocks noGrp="1"/>
          </p:cNvSpPr>
          <p:nvPr>
            <p:ph idx="1"/>
          </p:nvPr>
        </p:nvSpPr>
        <p:spPr>
          <a:xfrm>
            <a:off x="7320465" y="2194102"/>
            <a:ext cx="4140013" cy="3908586"/>
          </a:xfrm>
        </p:spPr>
        <p:txBody>
          <a:bodyPr>
            <a:normAutofit/>
          </a:bodyPr>
          <a:lstStyle/>
          <a:p>
            <a:pPr marL="0" indent="0" algn="ctr">
              <a:buNone/>
            </a:pPr>
            <a:r>
              <a:rPr lang="it-IT" sz="2000" i="1" dirty="0">
                <a:effectLst/>
                <a:latin typeface="Times New Roman" panose="02020603050405020304" pitchFamily="18" charset="0"/>
                <a:ea typeface="Times New Roman" panose="02020603050405020304" pitchFamily="18" charset="0"/>
                <a:cs typeface="Times New Roman" panose="02020603050405020304" pitchFamily="18" charset="0"/>
              </a:rPr>
              <a:t>«Cosa sarebbe accaduto se avessero ascoltato Winston Churchill e si fossero opposti ad Adolph Hitler prima? </a:t>
            </a:r>
          </a:p>
          <a:p>
            <a:pPr marL="0" indent="0" algn="ctr">
              <a:buNone/>
            </a:pPr>
            <a:endParaRPr lang="it-IT" sz="2000" i="1"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it-IT" sz="2000" i="1" dirty="0">
                <a:effectLst/>
                <a:latin typeface="Times New Roman" panose="02020603050405020304" pitchFamily="18" charset="0"/>
                <a:ea typeface="Times New Roman" panose="02020603050405020304" pitchFamily="18" charset="0"/>
                <a:cs typeface="Times New Roman" panose="02020603050405020304" pitchFamily="18" charset="0"/>
              </a:rPr>
              <a:t>Quante vite si sarebbero potute salvare? Quante vite Americane sarebbero state risparmiate?».</a:t>
            </a:r>
            <a:endParaRPr lang="en-IT" sz="2000" i="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T" sz="2000" i="1" dirty="0"/>
          </a:p>
        </p:txBody>
      </p:sp>
    </p:spTree>
    <p:extLst>
      <p:ext uri="{BB962C8B-B14F-4D97-AF65-F5344CB8AC3E}">
        <p14:creationId xmlns:p14="http://schemas.microsoft.com/office/powerpoint/2010/main" val="1288207180"/>
      </p:ext>
    </p:extLst>
  </p:cSld>
  <p:clrMapOvr>
    <a:masterClrMapping/>
  </p:clrMapOvr>
  <mc:AlternateContent xmlns:mc="http://schemas.openxmlformats.org/markup-compatibility/2006" xmlns:p14="http://schemas.microsoft.com/office/powerpoint/2010/main">
    <mc:Choice Requires="p14">
      <p:transition spd="slow" p14:dur="2000" advTm="220333"/>
    </mc:Choice>
    <mc:Fallback xmlns="">
      <p:transition spd="slow" advTm="22033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909DDA5-B8AB-72F1-9A35-95F86B8709E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Opinione pubblica (ed “effetto CNN”) </a:t>
            </a:r>
          </a:p>
        </p:txBody>
      </p:sp>
      <p:pic>
        <p:nvPicPr>
          <p:cNvPr id="6" name="Elementi multimediali online 5" descr="Clinton Global Forum part 1">
            <a:hlinkClick r:id="" action="ppaction://media"/>
            <a:extLst>
              <a:ext uri="{FF2B5EF4-FFF2-40B4-BE49-F238E27FC236}">
                <a16:creationId xmlns:a16="http://schemas.microsoft.com/office/drawing/2014/main" id="{EDA8673D-77E4-D588-C519-24F7A7F3D5F8}"/>
              </a:ext>
            </a:extLst>
          </p:cNvPr>
          <p:cNvPicPr>
            <a:picLocks noGrp="1" noRot="1" noChangeAspect="1"/>
          </p:cNvPicPr>
          <p:nvPr>
            <p:ph idx="1"/>
            <a:videoFile r:link="rId1"/>
          </p:nvPr>
        </p:nvPicPr>
        <p:blipFill>
          <a:blip r:embed="rId3"/>
          <a:stretch>
            <a:fillRect/>
          </a:stretch>
        </p:blipFill>
        <p:spPr>
          <a:xfrm>
            <a:off x="4502428" y="1387726"/>
            <a:ext cx="7225748" cy="4082547"/>
          </a:xfrm>
          <a:prstGeom prst="rect">
            <a:avLst/>
          </a:prstGeom>
        </p:spPr>
      </p:pic>
    </p:spTree>
    <p:extLst>
      <p:ext uri="{BB962C8B-B14F-4D97-AF65-F5344CB8AC3E}">
        <p14:creationId xmlns:p14="http://schemas.microsoft.com/office/powerpoint/2010/main" val="1251997913"/>
      </p:ext>
    </p:extLst>
  </p:cSld>
  <p:clrMapOvr>
    <a:masterClrMapping/>
  </p:clrMapOvr>
  <mc:AlternateContent xmlns:mc="http://schemas.openxmlformats.org/markup-compatibility/2006" xmlns:p14="http://schemas.microsoft.com/office/powerpoint/2010/main">
    <mc:Choice Requires="p14">
      <p:transition spd="slow" p14:dur="2000" advTm="680333"/>
    </mc:Choice>
    <mc:Fallback xmlns="">
      <p:transition spd="slow" advTm="680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4"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6"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258" name="Group 53257">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53270"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60"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62" name="Group 5326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3271" name="Freeform: Shape 5326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264" name="Freeform: Shape 5326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272" name="Freeform: Shape 5326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266" name="Freeform: Shape 5326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267" name="Freeform: Shape 5326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268" name="Freeform: Shape 5326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269" name="Freeform: Shape 5326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3249" name="Titolo 1"/>
          <p:cNvSpPr>
            <a:spLocks noGrp="1"/>
          </p:cNvSpPr>
          <p:nvPr>
            <p:ph type="ctrTitle"/>
          </p:nvPr>
        </p:nvSpPr>
        <p:spPr>
          <a:xfrm>
            <a:off x="786385" y="841248"/>
            <a:ext cx="5129600" cy="5340097"/>
          </a:xfrm>
        </p:spPr>
        <p:txBody>
          <a:bodyPr vert="horz" lIns="91440" tIns="45720" rIns="91440" bIns="45720" rtlCol="0" anchor="ctr">
            <a:normAutofit/>
          </a:bodyPr>
          <a:lstStyle/>
          <a:p>
            <a:pPr algn="l"/>
            <a:r>
              <a:rPr lang="en-US" sz="4800" kern="1200">
                <a:solidFill>
                  <a:schemeClr val="bg1"/>
                </a:solidFill>
                <a:latin typeface="+mj-lt"/>
                <a:ea typeface="+mj-ea"/>
                <a:cs typeface="+mj-cs"/>
              </a:rPr>
              <a:t>L'impatto delle guerre balcaniche sulle relazioni transatlantiche</a:t>
            </a:r>
          </a:p>
        </p:txBody>
      </p:sp>
      <p:sp>
        <p:nvSpPr>
          <p:cNvPr id="3" name="Sottotitolo 2"/>
          <p:cNvSpPr>
            <a:spLocks noGrp="1"/>
          </p:cNvSpPr>
          <p:nvPr>
            <p:ph type="subTitle" idx="1"/>
          </p:nvPr>
        </p:nvSpPr>
        <p:spPr>
          <a:xfrm>
            <a:off x="6464410" y="841247"/>
            <a:ext cx="4484536" cy="5340097"/>
          </a:xfrm>
        </p:spPr>
        <p:txBody>
          <a:bodyPr vert="horz" lIns="91440" tIns="45720" rIns="91440" bIns="45720" rtlCol="0" anchor="ctr">
            <a:normAutofit/>
          </a:bodyPr>
          <a:lstStyle/>
          <a:p>
            <a:pPr marL="342900" indent="-228600" algn="l">
              <a:buFont typeface="Arial" panose="020B0604020202020204" pitchFamily="34" charset="0"/>
              <a:buChar char="•"/>
              <a:defRPr/>
            </a:pPr>
            <a:r>
              <a:rPr lang="en-US" sz="1800">
                <a:solidFill>
                  <a:schemeClr val="tx2"/>
                </a:solidFill>
              </a:rPr>
              <a:t>Accelerazione del processo di "allargamento</a:t>
            </a:r>
          </a:p>
          <a:p>
            <a:pPr marL="342900" indent="-228600" algn="l">
              <a:buFont typeface="Arial" panose="020B0604020202020204" pitchFamily="34" charset="0"/>
              <a:buChar char="•"/>
              <a:defRPr/>
            </a:pPr>
            <a:r>
              <a:rPr lang="en-US" sz="1800">
                <a:solidFill>
                  <a:schemeClr val="tx2"/>
                </a:solidFill>
              </a:rPr>
              <a:t>La decisione dell'Unione Europea di rafforzare la propria Politica Estera e di Sicurezza Comune (le 3 D)</a:t>
            </a:r>
          </a:p>
          <a:p>
            <a:pPr marL="342900" indent="-228600" algn="l">
              <a:buFont typeface="Arial" panose="020B0604020202020204" pitchFamily="34" charset="0"/>
              <a:buChar char="•"/>
              <a:defRPr/>
            </a:pPr>
            <a:r>
              <a:rPr lang="en-US" sz="1800">
                <a:solidFill>
                  <a:schemeClr val="tx2"/>
                </a:solidFill>
              </a:rPr>
              <a:t>Differenze transatlantiche sulla gestione dell'ordine mondiale: legittimità o legalità dell'intervento militare?</a:t>
            </a:r>
          </a:p>
          <a:p>
            <a:pPr marL="342900" indent="-228600" algn="l">
              <a:buFont typeface="Arial" panose="020B0604020202020204" pitchFamily="34" charset="0"/>
              <a:buChar char="•"/>
              <a:defRPr/>
            </a:pPr>
            <a:r>
              <a:rPr lang="en-US" sz="1800">
                <a:solidFill>
                  <a:schemeClr val="tx2"/>
                </a:solidFill>
              </a:rPr>
              <a:t>Il complesso rapporto dei Balcani con l'UE: nel momento in cui i nuovi Stati sovrani - o che lo diventeranno - guardavano all'UE come al loro partner preferito e quasi naturale, gli Stati Uniti si ponevano come baluardo del loro diritto all'autodeterminazione.</a:t>
            </a:r>
          </a:p>
        </p:txBody>
      </p:sp>
    </p:spTree>
    <p:extLst>
      <p:ext uri="{BB962C8B-B14F-4D97-AF65-F5344CB8AC3E}">
        <p14:creationId xmlns:p14="http://schemas.microsoft.com/office/powerpoint/2010/main" val="403474479"/>
      </p:ext>
    </p:extLst>
  </p:cSld>
  <p:clrMapOvr>
    <a:masterClrMapping/>
  </p:clrMapOvr>
  <mc:AlternateContent xmlns:mc="http://schemas.openxmlformats.org/markup-compatibility/2006" xmlns:p14="http://schemas.microsoft.com/office/powerpoint/2010/main">
    <mc:Choice Requires="p14">
      <p:transition spd="slow" p14:dur="2000" advTm="638700"/>
    </mc:Choice>
    <mc:Fallback xmlns="">
      <p:transition spd="slow" advTm="6387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1" descr="srebrenica-massacr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95438" y="404814"/>
            <a:ext cx="8964612"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18386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274639"/>
            <a:ext cx="8229600" cy="706437"/>
          </a:xfrm>
        </p:spPr>
        <p:txBody>
          <a:bodyPr rtlCol="0">
            <a:normAutofit fontScale="90000"/>
          </a:bodyPr>
          <a:lstStyle/>
          <a:p>
            <a:pPr>
              <a:defRPr/>
            </a:pPr>
            <a:r>
              <a:rPr lang="it-IT" sz="3200" b="1"/>
              <a:t>Blair’s “International Community Doctrine” (1999)</a:t>
            </a:r>
          </a:p>
        </p:txBody>
      </p:sp>
      <p:sp>
        <p:nvSpPr>
          <p:cNvPr id="19458" name="Rectangle 3"/>
          <p:cNvSpPr>
            <a:spLocks noGrp="1" noChangeArrowheads="1"/>
          </p:cNvSpPr>
          <p:nvPr>
            <p:ph type="body" idx="1"/>
          </p:nvPr>
        </p:nvSpPr>
        <p:spPr>
          <a:xfrm>
            <a:off x="1981200" y="1412876"/>
            <a:ext cx="8229600" cy="4968875"/>
          </a:xfrm>
        </p:spPr>
        <p:txBody>
          <a:bodyPr/>
          <a:lstStyle/>
          <a:p>
            <a:pPr algn="ctr">
              <a:lnSpc>
                <a:spcPct val="90000"/>
              </a:lnSpc>
              <a:buFontTx/>
              <a:buNone/>
            </a:pPr>
            <a:r>
              <a:rPr lang="it-IT"/>
              <a:t>“We have to establish a new framework. No longer is our existence as states under threat. Now our actions are guided by a more subtle blend of mutual self interest and moral purpose in defending the values we cherish. In the end values and interests merge. If we can establish and spread the values of liberty, the rule of law, human rights and an open society then that is in our national interests too. The spread of our values makes us safer. As John Kennedy put it "Freedom is indivisible and when one man is enslaved who is free?"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lang="it-IT" b="1"/>
              <a:t>Tony Blair</a:t>
            </a:r>
          </a:p>
        </p:txBody>
      </p:sp>
      <p:pic>
        <p:nvPicPr>
          <p:cNvPr id="20482" name="Picture 4" descr="tony-blair-2-sized"/>
          <p:cNvPicPr>
            <a:picLocks noGrp="1" noChangeAspect="1" noChangeArrowheads="1"/>
          </p:cNvPicPr>
          <p:nvPr>
            <p:ph idx="1"/>
          </p:nvPr>
        </p:nvPicPr>
        <p:blipFill>
          <a:blip r:embed="rId2"/>
          <a:srcRect/>
          <a:stretch>
            <a:fillRect/>
          </a:stretch>
        </p:blipFill>
        <p:spPr>
          <a:xfrm>
            <a:off x="4381500" y="1484314"/>
            <a:ext cx="3581400" cy="49688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981200" y="274638"/>
            <a:ext cx="8229600" cy="633412"/>
          </a:xfrm>
        </p:spPr>
        <p:txBody>
          <a:bodyPr rtlCol="0">
            <a:normAutofit fontScale="90000"/>
          </a:bodyPr>
          <a:lstStyle/>
          <a:p>
            <a:pPr>
              <a:defRPr/>
            </a:pPr>
            <a:r>
              <a:rPr lang="it-IT" sz="4000" b="1"/>
              <a:t>Madeleine Albright</a:t>
            </a:r>
          </a:p>
        </p:txBody>
      </p:sp>
      <p:pic>
        <p:nvPicPr>
          <p:cNvPr id="21506" name="Picture 4" descr="225px-Albrightmadeleine"/>
          <p:cNvPicPr>
            <a:picLocks noGrp="1" noChangeAspect="1" noChangeArrowheads="1"/>
          </p:cNvPicPr>
          <p:nvPr>
            <p:ph idx="1"/>
          </p:nvPr>
        </p:nvPicPr>
        <p:blipFill>
          <a:blip r:embed="rId2"/>
          <a:srcRect/>
          <a:stretch>
            <a:fillRect/>
          </a:stretch>
        </p:blipFill>
        <p:spPr>
          <a:xfrm>
            <a:off x="4108450" y="1125539"/>
            <a:ext cx="3919538" cy="53990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C041AE-21AF-E119-0F74-4BE3711BD36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La Prima Guerra del </a:t>
            </a:r>
            <a:r>
              <a:rPr lang="en-US" sz="2600" kern="1200" dirty="0" err="1">
                <a:solidFill>
                  <a:srgbClr val="FFFFFF"/>
                </a:solidFill>
                <a:latin typeface="+mj-lt"/>
                <a:ea typeface="+mj-ea"/>
                <a:cs typeface="+mj-cs"/>
              </a:rPr>
              <a:t>Golfo</a:t>
            </a:r>
            <a:r>
              <a:rPr lang="en-US" sz="2600" kern="1200" dirty="0">
                <a:solidFill>
                  <a:srgbClr val="FFFFFF"/>
                </a:solidFill>
                <a:latin typeface="+mj-lt"/>
                <a:ea typeface="+mj-ea"/>
                <a:cs typeface="+mj-cs"/>
              </a:rPr>
              <a:t> (1990-1991)</a:t>
            </a:r>
          </a:p>
        </p:txBody>
      </p:sp>
      <p:pic>
        <p:nvPicPr>
          <p:cNvPr id="2" name="Content Placeholder 1">
            <a:extLst>
              <a:ext uri="{FF2B5EF4-FFF2-40B4-BE49-F238E27FC236}">
                <a16:creationId xmlns:a16="http://schemas.microsoft.com/office/drawing/2014/main" id="{3D302A5E-E054-CB06-EC64-454DEB72874C}"/>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814980" y="961812"/>
            <a:ext cx="5635439" cy="4930987"/>
          </a:xfrm>
          <a:prstGeom prst="rect">
            <a:avLst/>
          </a:prstGeom>
        </p:spPr>
      </p:pic>
    </p:spTree>
    <p:extLst>
      <p:ext uri="{BB962C8B-B14F-4D97-AF65-F5344CB8AC3E}">
        <p14:creationId xmlns:p14="http://schemas.microsoft.com/office/powerpoint/2010/main" val="3801055022"/>
      </p:ext>
    </p:extLst>
  </p:cSld>
  <p:clrMapOvr>
    <a:masterClrMapping/>
  </p:clrMapOvr>
  <mc:AlternateContent xmlns:mc="http://schemas.openxmlformats.org/markup-compatibility/2006" xmlns:p14="http://schemas.microsoft.com/office/powerpoint/2010/main">
    <mc:Choice Requires="p14">
      <p:transition spd="slow" p14:dur="2000" advTm="144405"/>
    </mc:Choice>
    <mc:Fallback xmlns="">
      <p:transition spd="slow" advTm="14440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981200" y="274638"/>
            <a:ext cx="8229600" cy="633412"/>
          </a:xfrm>
        </p:spPr>
        <p:txBody>
          <a:bodyPr rtlCol="0">
            <a:normAutofit fontScale="90000"/>
          </a:bodyPr>
          <a:lstStyle/>
          <a:p>
            <a:pPr>
              <a:defRPr/>
            </a:pPr>
            <a:r>
              <a:rPr lang="it-IT" sz="4000" b="1"/>
              <a:t>Joschka Fischer</a:t>
            </a:r>
          </a:p>
        </p:txBody>
      </p:sp>
      <p:pic>
        <p:nvPicPr>
          <p:cNvPr id="22530" name="Picture 4" descr="joschka_fischer"/>
          <p:cNvPicPr>
            <a:picLocks noGrp="1" noChangeAspect="1" noChangeArrowheads="1"/>
          </p:cNvPicPr>
          <p:nvPr>
            <p:ph idx="1"/>
          </p:nvPr>
        </p:nvPicPr>
        <p:blipFill>
          <a:blip r:embed="rId2"/>
          <a:srcRect/>
          <a:stretch>
            <a:fillRect/>
          </a:stretch>
        </p:blipFill>
        <p:spPr>
          <a:xfrm>
            <a:off x="4043363" y="1125539"/>
            <a:ext cx="4049712" cy="539908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32" name="Rectangle 77831">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6" name="Rectangle 2"/>
          <p:cNvSpPr>
            <a:spLocks noGrp="1"/>
          </p:cNvSpPr>
          <p:nvPr>
            <p:ph type="title"/>
          </p:nvPr>
        </p:nvSpPr>
        <p:spPr>
          <a:xfrm>
            <a:off x="1156851" y="637762"/>
            <a:ext cx="9888496" cy="900131"/>
          </a:xfrm>
        </p:spPr>
        <p:txBody>
          <a:bodyPr anchor="t">
            <a:normAutofit/>
          </a:bodyPr>
          <a:lstStyle/>
          <a:p>
            <a:pPr algn="ctr"/>
            <a:r>
              <a:rPr lang="en-US" sz="4000" dirty="0">
                <a:solidFill>
                  <a:schemeClr val="bg1"/>
                </a:solidFill>
              </a:rPr>
              <a:t>INTERVENTISMO UMANITARIO</a:t>
            </a:r>
          </a:p>
        </p:txBody>
      </p:sp>
      <p:sp>
        <p:nvSpPr>
          <p:cNvPr id="77834" name="Rectangle 77833">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36" name="Rectangle 77835">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7" name="Rectangle 3"/>
          <p:cNvSpPr>
            <a:spLocks noGrp="1"/>
          </p:cNvSpPr>
          <p:nvPr>
            <p:ph type="body" idx="1"/>
          </p:nvPr>
        </p:nvSpPr>
        <p:spPr>
          <a:xfrm>
            <a:off x="1155548" y="2217343"/>
            <a:ext cx="9880893" cy="3959619"/>
          </a:xfrm>
        </p:spPr>
        <p:txBody>
          <a:bodyPr>
            <a:noAutofit/>
          </a:bodyPr>
          <a:lstStyle/>
          <a:p>
            <a:endParaRPr lang="en-US" sz="1800" dirty="0"/>
          </a:p>
          <a:p>
            <a:r>
              <a:rPr lang="en-US" sz="1800" dirty="0"/>
              <a:t>Guerra: </a:t>
            </a:r>
            <a:r>
              <a:rPr lang="en-US" sz="1800" dirty="0" err="1"/>
              <a:t>si</a:t>
            </a:r>
            <a:r>
              <a:rPr lang="en-US" sz="1800" dirty="0"/>
              <a:t> ha il </a:t>
            </a:r>
            <a:r>
              <a:rPr lang="en-US" sz="1800" dirty="0" err="1"/>
              <a:t>diritto</a:t>
            </a:r>
            <a:r>
              <a:rPr lang="en-US" sz="1800" dirty="0"/>
              <a:t> di "</a:t>
            </a:r>
            <a:r>
              <a:rPr lang="en-US" sz="1800" dirty="0" err="1"/>
              <a:t>prendere</a:t>
            </a:r>
            <a:r>
              <a:rPr lang="en-US" sz="1800" dirty="0"/>
              <a:t>" la vita per </a:t>
            </a:r>
            <a:r>
              <a:rPr lang="en-US" sz="1800" dirty="0" err="1"/>
              <a:t>proteggerla</a:t>
            </a:r>
            <a:r>
              <a:rPr lang="en-US" sz="1800" dirty="0"/>
              <a:t> e </a:t>
            </a:r>
            <a:r>
              <a:rPr lang="en-US" sz="1800" dirty="0" err="1"/>
              <a:t>i</a:t>
            </a:r>
            <a:r>
              <a:rPr lang="en-US" sz="1800" dirty="0"/>
              <a:t> </a:t>
            </a:r>
            <a:r>
              <a:rPr lang="en-US" sz="1800" dirty="0" err="1"/>
              <a:t>diritti</a:t>
            </a:r>
            <a:r>
              <a:rPr lang="en-US" sz="1800" dirty="0"/>
              <a:t> </a:t>
            </a:r>
            <a:r>
              <a:rPr lang="en-US" sz="1800" dirty="0" err="1"/>
              <a:t>umani</a:t>
            </a:r>
            <a:endParaRPr lang="en-US" sz="1800" dirty="0"/>
          </a:p>
          <a:p>
            <a:endParaRPr lang="en-US" sz="1800" dirty="0"/>
          </a:p>
          <a:p>
            <a:r>
              <a:rPr lang="en-US" sz="1800" dirty="0" err="1"/>
              <a:t>Celebrazione</a:t>
            </a:r>
            <a:r>
              <a:rPr lang="en-US" sz="1800" dirty="0"/>
              <a:t> </a:t>
            </a:r>
            <a:r>
              <a:rPr lang="en-US" sz="1800" dirty="0" err="1"/>
              <a:t>dei</a:t>
            </a:r>
            <a:r>
              <a:rPr lang="en-US" sz="1800" dirty="0"/>
              <a:t> </a:t>
            </a:r>
            <a:r>
              <a:rPr lang="en-US" sz="1800" dirty="0" err="1"/>
              <a:t>diritti</a:t>
            </a:r>
            <a:r>
              <a:rPr lang="en-US" sz="1800" dirty="0"/>
              <a:t> </a:t>
            </a:r>
            <a:r>
              <a:rPr lang="en-US" sz="1800" dirty="0" err="1"/>
              <a:t>individuali</a:t>
            </a:r>
            <a:endParaRPr lang="en-US" sz="1800" dirty="0"/>
          </a:p>
          <a:p>
            <a:endParaRPr lang="en-US" sz="1800" dirty="0"/>
          </a:p>
          <a:p>
            <a:r>
              <a:rPr lang="en-US" sz="1800" dirty="0" err="1"/>
              <a:t>Legittimazione</a:t>
            </a:r>
            <a:r>
              <a:rPr lang="en-US" sz="1800" dirty="0"/>
              <a:t> </a:t>
            </a:r>
            <a:r>
              <a:rPr lang="en-US" sz="1800" dirty="0" err="1"/>
              <a:t>dell'uso</a:t>
            </a:r>
            <a:r>
              <a:rPr lang="en-US" sz="1800" dirty="0"/>
              <a:t> </a:t>
            </a:r>
            <a:r>
              <a:rPr lang="en-US" sz="1800" dirty="0" err="1"/>
              <a:t>della</a:t>
            </a:r>
            <a:r>
              <a:rPr lang="en-US" sz="1800" dirty="0"/>
              <a:t> forza</a:t>
            </a:r>
          </a:p>
          <a:p>
            <a:endParaRPr lang="en-US" sz="1800" dirty="0"/>
          </a:p>
          <a:p>
            <a:r>
              <a:rPr lang="en-US" sz="1800" dirty="0" err="1"/>
              <a:t>Violazione</a:t>
            </a:r>
            <a:r>
              <a:rPr lang="en-US" sz="1800" dirty="0"/>
              <a:t> </a:t>
            </a:r>
            <a:r>
              <a:rPr lang="en-US" sz="1800" dirty="0" err="1"/>
              <a:t>della</a:t>
            </a:r>
            <a:r>
              <a:rPr lang="en-US" sz="1800" dirty="0"/>
              <a:t> </a:t>
            </a:r>
            <a:r>
              <a:rPr lang="en-US" sz="1800" dirty="0" err="1"/>
              <a:t>sovranità</a:t>
            </a:r>
            <a:endParaRPr lang="en-US" sz="1800" dirty="0"/>
          </a:p>
          <a:p>
            <a:endParaRPr lang="en-US" sz="1800" dirty="0"/>
          </a:p>
          <a:p>
            <a:r>
              <a:rPr lang="en-US" sz="1800" dirty="0"/>
              <a:t>Nuovo </a:t>
            </a:r>
            <a:r>
              <a:rPr lang="en-US" sz="1800" dirty="0" err="1"/>
              <a:t>universalismo</a:t>
            </a:r>
            <a:r>
              <a:rPr lang="en-US" sz="1800" dirty="0"/>
              <a:t>/</a:t>
            </a:r>
            <a:r>
              <a:rPr lang="en-US" sz="1800" dirty="0" err="1"/>
              <a:t>globalismo</a:t>
            </a:r>
            <a:endParaRPr lang="en-US" sz="1800" dirty="0"/>
          </a:p>
          <a:p>
            <a:endParaRPr lang="en-US" sz="1800" dirty="0"/>
          </a:p>
          <a:p>
            <a:r>
              <a:rPr lang="en-US" sz="1800" dirty="0"/>
              <a:t>Nuovo </a:t>
            </a:r>
            <a:r>
              <a:rPr lang="en-US" sz="1800" dirty="0" err="1"/>
              <a:t>eccezionalismo</a:t>
            </a:r>
            <a:r>
              <a:rPr lang="en-US" sz="1800" dirty="0"/>
              <a:t> (USA e </a:t>
            </a:r>
            <a:r>
              <a:rPr lang="en-US" sz="1800" dirty="0" err="1"/>
              <a:t>Occidente</a:t>
            </a:r>
            <a:r>
              <a:rPr lang="en-US" sz="1800" dirty="0"/>
              <a:t>)</a:t>
            </a:r>
          </a:p>
          <a:p>
            <a:endParaRPr lang="en-US" sz="1800" dirty="0"/>
          </a:p>
        </p:txBody>
      </p:sp>
    </p:spTree>
    <p:extLst>
      <p:ext uri="{BB962C8B-B14F-4D97-AF65-F5344CB8AC3E}">
        <p14:creationId xmlns:p14="http://schemas.microsoft.com/office/powerpoint/2010/main" val="37133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4438997-162E-10E4-7C18-7F513E097FF4}"/>
              </a:ext>
            </a:extLst>
          </p:cNvPr>
          <p:cNvSpPr>
            <a:spLocks noGrp="1"/>
          </p:cNvSpPr>
          <p:nvPr>
            <p:ph type="title"/>
          </p:nvPr>
        </p:nvSpPr>
        <p:spPr>
          <a:xfrm>
            <a:off x="1156851" y="637762"/>
            <a:ext cx="9888496" cy="900131"/>
          </a:xfrm>
        </p:spPr>
        <p:txBody>
          <a:bodyPr anchor="t">
            <a:normAutofit/>
          </a:bodyPr>
          <a:lstStyle/>
          <a:p>
            <a:r>
              <a:rPr lang="it-IT" sz="4000" dirty="0">
                <a:solidFill>
                  <a:schemeClr val="bg1"/>
                </a:solidFill>
              </a:rPr>
              <a:t>LIMITI</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27F3A50-3F39-60C5-1998-CAFE72F267BD}"/>
              </a:ext>
            </a:extLst>
          </p:cNvPr>
          <p:cNvSpPr>
            <a:spLocks noGrp="1"/>
          </p:cNvSpPr>
          <p:nvPr>
            <p:ph idx="1"/>
          </p:nvPr>
        </p:nvSpPr>
        <p:spPr>
          <a:xfrm>
            <a:off x="1155548" y="2217343"/>
            <a:ext cx="9880893" cy="3959619"/>
          </a:xfrm>
        </p:spPr>
        <p:txBody>
          <a:bodyPr>
            <a:normAutofit/>
          </a:bodyPr>
          <a:lstStyle/>
          <a:p>
            <a:endParaRPr lang="it-IT" sz="2400"/>
          </a:p>
          <a:p>
            <a:r>
              <a:rPr lang="it-IT" sz="2400"/>
              <a:t>Ambiguità "Guerra umanitaria": uccidere in nome della vita + bombardamenti aerei</a:t>
            </a:r>
          </a:p>
          <a:p>
            <a:endParaRPr lang="it-IT" sz="2400"/>
          </a:p>
          <a:p>
            <a:r>
              <a:rPr lang="it-IT" sz="2400"/>
              <a:t>Dottrina del minimo rischio/massimo risultato </a:t>
            </a:r>
          </a:p>
          <a:p>
            <a:endParaRPr lang="it-IT" sz="2400"/>
          </a:p>
          <a:p>
            <a:r>
              <a:rPr lang="it-IT" sz="2400"/>
              <a:t>Praticabilità del nuovo universalismo?</a:t>
            </a:r>
          </a:p>
          <a:p>
            <a:endParaRPr lang="it-IT" sz="2400"/>
          </a:p>
          <a:p>
            <a:r>
              <a:rPr lang="it-IT" sz="2400"/>
              <a:t>Nuovo eccezionalismo statunitense</a:t>
            </a:r>
          </a:p>
          <a:p>
            <a:endParaRPr lang="it-IT" sz="2400"/>
          </a:p>
        </p:txBody>
      </p:sp>
    </p:spTree>
    <p:extLst>
      <p:ext uri="{BB962C8B-B14F-4D97-AF65-F5344CB8AC3E}">
        <p14:creationId xmlns:p14="http://schemas.microsoft.com/office/powerpoint/2010/main" val="365056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4294967295"/>
          </p:nvPr>
        </p:nvSpPr>
        <p:spPr>
          <a:xfrm>
            <a:off x="136633" y="357350"/>
            <a:ext cx="11183007" cy="6096000"/>
          </a:xfrm>
        </p:spPr>
        <p:txBody>
          <a:bodyPr>
            <a:noAutofit/>
          </a:bodyPr>
          <a:lstStyle/>
          <a:p>
            <a:pPr marL="0" indent="0" algn="ctr">
              <a:buNone/>
            </a:pPr>
            <a:r>
              <a:rPr lang="en-US" sz="2000" dirty="0"/>
              <a:t>Humanitarian intervention involves the use of force, and it is crucial to its success that it be pursued forcefully; the aim is the defeat of the people, whoever they are, who are carrying out the massacres or the ethnic cleansing … The Kosovo war provides an alternative model: a war fought from the air, with technologies designed to reduce (almost to zero!) the risk of casualties to the intervening army. I won't stop here to consider at any length the reasons for the alternative model, which have to do with the increasing inability of modern democracies to use the armies they recruit in ways that put soldiers at risk. There are no »lower orders,« no invisible, expendable citizens in democratic states today, and in the absence of a clear threat to the community itself, there is little willingness even among political elites to sacrifice for the sake of global law and order or, more particularly, for the sake of Rwandans or Kosovars. But the inability and the unwillingness, whatever their sources, make for moral problems. A war fought entirely from the air, and from far away, probably can't be won without attacking civilian targets. … the attacks will endanger the lives of innocent men, women, and children nonetheless. The aim is to bring pressure to bear on a government acting barbarically toward a minority of its citizens by threatening to harm, or actually harming, the majority to which, presumably, the government is still committed. …  but it's probably not legitimate even where it might work – so long as there is the possibility of a more precise intervention against the forces actually engaged in the barbarous acts. The same rules apply here as in war generally: noncombatants are immune from direct attack and have to be protected as far as possible from »collateral damage«; soldiers have to accept risks to themselves in order to avoid imposing risks on the civilian population.” [Michael </a:t>
            </a:r>
            <a:r>
              <a:rPr lang="en-US" sz="2000" dirty="0" err="1"/>
              <a:t>Walzer</a:t>
            </a:r>
            <a:r>
              <a:rPr lang="en-US" sz="2000" dirty="0"/>
              <a:t>, 2004]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D216-B9E7-9C64-2D27-A16E8C8AEAD6}"/>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Somalia (1993)</a:t>
            </a:r>
          </a:p>
        </p:txBody>
      </p:sp>
      <p:pic>
        <p:nvPicPr>
          <p:cNvPr id="4" name="Content Placeholder 3">
            <a:extLst>
              <a:ext uri="{FF2B5EF4-FFF2-40B4-BE49-F238E27FC236}">
                <a16:creationId xmlns:a16="http://schemas.microsoft.com/office/drawing/2014/main" id="{A8091205-2B09-E249-EDEA-EC2BF8773ACE}"/>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815002" y="961812"/>
            <a:ext cx="5635395" cy="4930987"/>
          </a:xfrm>
          <a:prstGeom prst="rect">
            <a:avLst/>
          </a:prstGeom>
        </p:spPr>
      </p:pic>
    </p:spTree>
    <p:extLst>
      <p:ext uri="{BB962C8B-B14F-4D97-AF65-F5344CB8AC3E}">
        <p14:creationId xmlns:p14="http://schemas.microsoft.com/office/powerpoint/2010/main" val="3995749380"/>
      </p:ext>
    </p:extLst>
  </p:cSld>
  <p:clrMapOvr>
    <a:masterClrMapping/>
  </p:clrMapOvr>
  <mc:AlternateContent xmlns:mc="http://schemas.openxmlformats.org/markup-compatibility/2006" xmlns:p14="http://schemas.microsoft.com/office/powerpoint/2010/main">
    <mc:Choice Requires="p14">
      <p:transition spd="slow" p14:dur="2000" advTm="103900"/>
    </mc:Choice>
    <mc:Fallback xmlns="">
      <p:transition spd="slow" advTm="1039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689A-642E-E9ED-6F49-B3964B210F7D}"/>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Rwanda (1994)</a:t>
            </a:r>
          </a:p>
        </p:txBody>
      </p:sp>
      <p:pic>
        <p:nvPicPr>
          <p:cNvPr id="4" name="Content Placeholder 3">
            <a:extLst>
              <a:ext uri="{FF2B5EF4-FFF2-40B4-BE49-F238E27FC236}">
                <a16:creationId xmlns:a16="http://schemas.microsoft.com/office/drawing/2014/main" id="{3ED0EA67-17C9-C1EF-96FD-889B62B4350C}"/>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b="-1"/>
          <a:stretch/>
        </p:blipFill>
        <p:spPr>
          <a:xfrm>
            <a:off x="5906206" y="578738"/>
            <a:ext cx="5687739" cy="5670549"/>
          </a:xfrm>
          <a:prstGeom prst="rect">
            <a:avLst/>
          </a:prstGeom>
        </p:spPr>
      </p:pic>
    </p:spTree>
    <p:extLst>
      <p:ext uri="{BB962C8B-B14F-4D97-AF65-F5344CB8AC3E}">
        <p14:creationId xmlns:p14="http://schemas.microsoft.com/office/powerpoint/2010/main" val="3384175339"/>
      </p:ext>
    </p:extLst>
  </p:cSld>
  <p:clrMapOvr>
    <a:masterClrMapping/>
  </p:clrMapOvr>
  <mc:AlternateContent xmlns:mc="http://schemas.openxmlformats.org/markup-compatibility/2006" xmlns:p14="http://schemas.microsoft.com/office/powerpoint/2010/main">
    <mc:Choice Requires="p14">
      <p:transition spd="slow" p14:dur="2000" advTm="60766"/>
    </mc:Choice>
    <mc:Fallback xmlns="">
      <p:transition spd="slow" advTm="607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6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i multimediali online 1" descr="What caused the Rwandan Genocide? - Susanne Buckley-Zistel">
            <a:hlinkClick r:id="" action="ppaction://media"/>
            <a:extLst>
              <a:ext uri="{FF2B5EF4-FFF2-40B4-BE49-F238E27FC236}">
                <a16:creationId xmlns:a16="http://schemas.microsoft.com/office/drawing/2014/main" id="{98237A21-4759-A729-E476-59E6A0C82B7F}"/>
              </a:ext>
            </a:extLst>
          </p:cNvPr>
          <p:cNvPicPr>
            <a:picLocks noRot="1" noChangeAspect="1"/>
          </p:cNvPicPr>
          <p:nvPr>
            <a:videoFile r:link="rId1"/>
          </p:nvPr>
        </p:nvPicPr>
        <p:blipFill>
          <a:blip r:embed="rId3"/>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27614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2B3C2694-DFAB-CE47-D3A3-6BC2F2E1A1DD}"/>
              </a:ext>
            </a:extLst>
          </p:cNvPr>
          <p:cNvPicPr>
            <a:picLocks noChangeAspect="1"/>
          </p:cNvPicPr>
          <p:nvPr/>
        </p:nvPicPr>
        <p:blipFill>
          <a:blip r:embed="rId2"/>
          <a:stretch>
            <a:fillRect/>
          </a:stretch>
        </p:blipFill>
        <p:spPr>
          <a:xfrm>
            <a:off x="6176433" y="742950"/>
            <a:ext cx="5372100" cy="5372100"/>
          </a:xfrm>
          <a:prstGeom prst="rect">
            <a:avLst/>
          </a:prstGeom>
        </p:spPr>
      </p:pic>
      <p:sp>
        <p:nvSpPr>
          <p:cNvPr id="10" name="Rectangle 9">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6CBAF257-0332-B5C7-B44B-09AF6493B9C1}"/>
              </a:ext>
            </a:extLst>
          </p:cNvPr>
          <p:cNvPicPr>
            <a:picLocks noChangeAspect="1"/>
          </p:cNvPicPr>
          <p:nvPr/>
        </p:nvPicPr>
        <p:blipFill>
          <a:blip r:embed="rId3"/>
          <a:stretch>
            <a:fillRect/>
          </a:stretch>
        </p:blipFill>
        <p:spPr>
          <a:xfrm>
            <a:off x="1351787" y="643467"/>
            <a:ext cx="3955456" cy="5571066"/>
          </a:xfrm>
          <a:prstGeom prst="rect">
            <a:avLst/>
          </a:prstGeom>
        </p:spPr>
      </p:pic>
    </p:spTree>
    <p:extLst>
      <p:ext uri="{BB962C8B-B14F-4D97-AF65-F5344CB8AC3E}">
        <p14:creationId xmlns:p14="http://schemas.microsoft.com/office/powerpoint/2010/main" val="80138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A3D4-A448-0802-5C09-F39FA862C081}"/>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mj-lt"/>
                <a:ea typeface="+mj-ea"/>
                <a:cs typeface="+mj-cs"/>
              </a:rPr>
              <a:t>Ex </a:t>
            </a:r>
            <a:r>
              <a:rPr lang="en-US" kern="1200" dirty="0" err="1">
                <a:solidFill>
                  <a:schemeClr val="tx1"/>
                </a:solidFill>
                <a:latin typeface="+mj-lt"/>
                <a:ea typeface="+mj-ea"/>
                <a:cs typeface="+mj-cs"/>
              </a:rPr>
              <a:t>Jugoslavia</a:t>
            </a:r>
            <a:r>
              <a:rPr lang="en-US" kern="1200" dirty="0">
                <a:solidFill>
                  <a:schemeClr val="tx1"/>
                </a:solidFill>
                <a:latin typeface="+mj-lt"/>
                <a:ea typeface="+mj-ea"/>
                <a:cs typeface="+mj-cs"/>
              </a:rPr>
              <a:t> (Srebrenica, 1995)</a:t>
            </a:r>
          </a:p>
        </p:txBody>
      </p:sp>
      <p:pic>
        <p:nvPicPr>
          <p:cNvPr id="4" name="Content Placeholder 3">
            <a:extLst>
              <a:ext uri="{FF2B5EF4-FFF2-40B4-BE49-F238E27FC236}">
                <a16:creationId xmlns:a16="http://schemas.microsoft.com/office/drawing/2014/main" id="{4B9DB728-03C4-88F6-7F77-5E87D0926515}"/>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964632" y="846483"/>
            <a:ext cx="5150036" cy="5134498"/>
          </a:xfrm>
          <a:prstGeom prst="rect">
            <a:avLst/>
          </a:prstGeom>
        </p:spPr>
      </p:pic>
    </p:spTree>
    <p:extLst>
      <p:ext uri="{BB962C8B-B14F-4D97-AF65-F5344CB8AC3E}">
        <p14:creationId xmlns:p14="http://schemas.microsoft.com/office/powerpoint/2010/main" val="2008337203"/>
      </p:ext>
    </p:extLst>
  </p:cSld>
  <p:clrMapOvr>
    <a:masterClrMapping/>
  </p:clrMapOvr>
  <mc:AlternateContent xmlns:mc="http://schemas.openxmlformats.org/markup-compatibility/2006" xmlns:p14="http://schemas.microsoft.com/office/powerpoint/2010/main">
    <mc:Choice Requires="p14">
      <p:transition spd="slow" p14:dur="2000" advTm="57234"/>
    </mc:Choice>
    <mc:Fallback xmlns="">
      <p:transition spd="slow" advTm="5723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932B-80F1-6B0E-C55E-DA62E52E692C}"/>
              </a:ext>
            </a:extLst>
          </p:cNvPr>
          <p:cNvSpPr>
            <a:spLocks noGrp="1"/>
          </p:cNvSpPr>
          <p:nvPr>
            <p:ph type="title"/>
          </p:nvPr>
        </p:nvSpPr>
        <p:spPr>
          <a:xfrm>
            <a:off x="621792" y="1161288"/>
            <a:ext cx="3602736" cy="4526280"/>
          </a:xfrm>
        </p:spPr>
        <p:txBody>
          <a:bodyPr>
            <a:normAutofit/>
          </a:bodyPr>
          <a:lstStyle/>
          <a:p>
            <a:r>
              <a:rPr lang="en-IT" sz="4000"/>
              <a:t>“L’occidente” post-1989</a:t>
            </a:r>
          </a:p>
        </p:txBody>
      </p:sp>
      <p:graphicFrame>
        <p:nvGraphicFramePr>
          <p:cNvPr id="5" name="Content Placeholder 2">
            <a:extLst>
              <a:ext uri="{FF2B5EF4-FFF2-40B4-BE49-F238E27FC236}">
                <a16:creationId xmlns:a16="http://schemas.microsoft.com/office/drawing/2014/main" id="{AC92850B-E9CA-E969-5714-FA22B499794E}"/>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287062"/>
      </p:ext>
    </p:extLst>
  </p:cSld>
  <p:clrMapOvr>
    <a:masterClrMapping/>
  </p:clrMapOvr>
  <mc:AlternateContent xmlns:mc="http://schemas.openxmlformats.org/markup-compatibility/2006" xmlns:p14="http://schemas.microsoft.com/office/powerpoint/2010/main">
    <mc:Choice Requires="p14">
      <p:transition spd="slow" p14:dur="2000" advTm="173200"/>
    </mc:Choice>
    <mc:Fallback xmlns="">
      <p:transition spd="slow" advTm="1732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910</Words>
  <Application>Microsoft Macintosh PowerPoint</Application>
  <PresentationFormat>Widescreen</PresentationFormat>
  <Paragraphs>77</Paragraphs>
  <Slides>33</Slides>
  <Notes>10</Notes>
  <HiddenSlides>0</HiddenSlides>
  <MMClips>4</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33</vt:i4>
      </vt:variant>
    </vt:vector>
  </HeadingPairs>
  <TitlesOfParts>
    <vt:vector size="39" baseType="lpstr">
      <vt:lpstr>Aptos</vt:lpstr>
      <vt:lpstr>Aptos Display</vt:lpstr>
      <vt:lpstr>Arial</vt:lpstr>
      <vt:lpstr>Calibri</vt:lpstr>
      <vt:lpstr>Times New Roman</vt:lpstr>
      <vt:lpstr>Office Theme</vt:lpstr>
      <vt:lpstr>Il ritorno della Guerra</vt:lpstr>
      <vt:lpstr>L’ONU post-1989</vt:lpstr>
      <vt:lpstr>La Prima Guerra del Golfo (1990-1991)</vt:lpstr>
      <vt:lpstr>Somalia (1993)</vt:lpstr>
      <vt:lpstr>Rwanda (1994)</vt:lpstr>
      <vt:lpstr>Presentazione standard di PowerPoint</vt:lpstr>
      <vt:lpstr>Presentazione standard di PowerPoint</vt:lpstr>
      <vt:lpstr>Ex Jugoslavia (Srebrenica, 1995)</vt:lpstr>
      <vt:lpstr>“L’occidente” post-1989</vt:lpstr>
      <vt:lpstr>Presentazione standard di PowerPoint</vt:lpstr>
      <vt:lpstr>(Ex) Jugoslavia</vt:lpstr>
      <vt:lpstr>Presentazione standard di PowerPoint</vt:lpstr>
      <vt:lpstr>Conflitti</vt:lpstr>
      <vt:lpstr>Presentazione standard di PowerPoint</vt:lpstr>
      <vt:lpstr>Presentazione standard di PowerPoint</vt:lpstr>
      <vt:lpstr>Presentazione standard di PowerPoint</vt:lpstr>
      <vt:lpstr>Presentazione standard di PowerPoint</vt:lpstr>
      <vt:lpstr>Perché gli USA scelsero di dispiegare la forza, e di farlo in tempi più rapidi e con un convincimento politico maggiore che in Europa? E con quali conseguenze sulla Comunità Atlantica? </vt:lpstr>
      <vt:lpstr>Spiegazioni possibili</vt:lpstr>
      <vt:lpstr>Primato militare americano</vt:lpstr>
      <vt:lpstr>Rilegittimazione della guerra</vt:lpstr>
      <vt:lpstr>Presentazione standard di PowerPoint</vt:lpstr>
      <vt:lpstr>Analogia storica </vt:lpstr>
      <vt:lpstr>Opinione pubblica (ed “effetto CNN”) </vt:lpstr>
      <vt:lpstr>L'impatto delle guerre balcaniche sulle relazioni transatlantiche</vt:lpstr>
      <vt:lpstr>Presentazione standard di PowerPoint</vt:lpstr>
      <vt:lpstr>Blair’s “International Community Doctrine” (1999)</vt:lpstr>
      <vt:lpstr>Tony Blair</vt:lpstr>
      <vt:lpstr>Madeleine Albright</vt:lpstr>
      <vt:lpstr>Joschka Fischer</vt:lpstr>
      <vt:lpstr>INTERVENTISMO UMANITARIO</vt:lpstr>
      <vt:lpstr>LIMITI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L’ONU post-1989</dc:title>
  <dc:creator>Alessandra Bitumi</dc:creator>
  <cp:lastModifiedBy>Alessandra Bitumi</cp:lastModifiedBy>
  <cp:revision>5</cp:revision>
  <dcterms:created xsi:type="dcterms:W3CDTF">2024-02-20T16:25:23Z</dcterms:created>
  <dcterms:modified xsi:type="dcterms:W3CDTF">2024-04-18T19:34:31Z</dcterms:modified>
</cp:coreProperties>
</file>