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371" r:id="rId3"/>
    <p:sldId id="363" r:id="rId4"/>
    <p:sldId id="372" r:id="rId5"/>
    <p:sldId id="373" r:id="rId6"/>
    <p:sldId id="374" r:id="rId7"/>
    <p:sldId id="375" r:id="rId8"/>
    <p:sldId id="376" r:id="rId9"/>
    <p:sldId id="377" r:id="rId10"/>
    <p:sldId id="378" r:id="rId11"/>
    <p:sldId id="379" r:id="rId12"/>
    <p:sldId id="380" r:id="rId13"/>
    <p:sldId id="364" r:id="rId14"/>
    <p:sldId id="365" r:id="rId15"/>
    <p:sldId id="366" r:id="rId16"/>
    <p:sldId id="367" r:id="rId17"/>
    <p:sldId id="368" r:id="rId18"/>
    <p:sldId id="370" r:id="rId1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9FF"/>
    <a:srgbClr val="2E379E"/>
    <a:srgbClr val="521B93"/>
    <a:srgbClr val="424242"/>
    <a:srgbClr val="7121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044"/>
  </p:normalViewPr>
  <p:slideViewPr>
    <p:cSldViewPr snapToGrid="0">
      <p:cViewPr varScale="1">
        <p:scale>
          <a:sx n="96" d="100"/>
          <a:sy n="96" d="100"/>
        </p:scale>
        <p:origin x="176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16/11/25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16/11/25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16/11/25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16/11/25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16/11/25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16/11/25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16/11/25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16/11/25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16/11/25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16/11/25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16/11/25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16/11/25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16/11/25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br>
              <a:rPr lang="it-IT" sz="4000" dirty="0">
                <a:solidFill>
                  <a:srgbClr val="521B93"/>
                </a:solidFill>
              </a:rPr>
            </a:br>
            <a:br>
              <a:rPr lang="it-IT" sz="4000" dirty="0">
                <a:solidFill>
                  <a:srgbClr val="521B93"/>
                </a:solidFill>
              </a:rPr>
            </a:br>
            <a:br>
              <a:rPr lang="it-IT" sz="4000" dirty="0">
                <a:solidFill>
                  <a:srgbClr val="521B93"/>
                </a:solidFill>
              </a:rPr>
            </a:br>
            <a:br>
              <a:rPr lang="it-IT" sz="4000">
                <a:solidFill>
                  <a:srgbClr val="521B93"/>
                </a:solidFill>
              </a:rPr>
            </a:br>
            <a:r>
              <a:rPr lang="it-IT" sz="4000" b="1">
                <a:solidFill>
                  <a:srgbClr val="521B93"/>
                </a:solidFill>
              </a:rPr>
              <a:t>2.1. </a:t>
            </a:r>
            <a:r>
              <a:rPr lang="it-IT" sz="4000" b="1" dirty="0">
                <a:solidFill>
                  <a:srgbClr val="521B93"/>
                </a:solidFill>
              </a:rPr>
              <a:t>9/11</a:t>
            </a:r>
            <a:endParaRPr lang="it-IT" sz="4000" b="1" dirty="0">
              <a:solidFill>
                <a:srgbClr val="521B93"/>
              </a:solidFill>
              <a:cs typeface="Calibri" panose="020F050202020403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del tempo presente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2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  <a:solidFill>
            <a:schemeClr val="accent2"/>
          </a:solidFill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946A6F-9143-4A69-E4B9-E7C1871CD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 descr="Immagine che contiene testo, schermata, Software multimediale, Composizione digitale&#10;&#10;Il contenuto generato dall'IA potrebbe non essere corretto.">
            <a:extLst>
              <a:ext uri="{FF2B5EF4-FFF2-40B4-BE49-F238E27FC236}">
                <a16:creationId xmlns:a16="http://schemas.microsoft.com/office/drawing/2014/main" id="{25970732-6F72-E912-458B-DE9E25105C1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965461"/>
            <a:ext cx="5181600" cy="2071665"/>
          </a:xfrm>
        </p:spPr>
      </p:pic>
      <p:pic>
        <p:nvPicPr>
          <p:cNvPr id="7" name="Segnaposto contenuto 6" descr="Immagine che contiene schermata, testo&#10;&#10;Il contenuto generato dall'IA potrebbe non essere corretto.">
            <a:extLst>
              <a:ext uri="{FF2B5EF4-FFF2-40B4-BE49-F238E27FC236}">
                <a16:creationId xmlns:a16="http://schemas.microsoft.com/office/drawing/2014/main" id="{0E66412A-616A-AD31-B924-7BDD788869B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887613"/>
            <a:ext cx="5181600" cy="2227361"/>
          </a:xfrm>
        </p:spPr>
      </p:pic>
    </p:spTree>
    <p:extLst>
      <p:ext uri="{BB962C8B-B14F-4D97-AF65-F5344CB8AC3E}">
        <p14:creationId xmlns:p14="http://schemas.microsoft.com/office/powerpoint/2010/main" val="1312732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1C83BA-C016-58C1-0487-D7CEDDEEF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egnaposto contenuto 8" descr="Immagine che contiene schermata, testo, Gioco per PC, Software per videogiochi&#10;&#10;Il contenuto generato dall'IA potrebbe non essere corretto.">
            <a:extLst>
              <a:ext uri="{FF2B5EF4-FFF2-40B4-BE49-F238E27FC236}">
                <a16:creationId xmlns:a16="http://schemas.microsoft.com/office/drawing/2014/main" id="{265DD2B1-B993-FEBC-D26D-F041A04360C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980255"/>
            <a:ext cx="5181600" cy="2042078"/>
          </a:xfrm>
        </p:spPr>
      </p:pic>
      <p:pic>
        <p:nvPicPr>
          <p:cNvPr id="11" name="Segnaposto contenuto 10" descr="Immagine che contiene schermata, Software multimediale, video&#10;&#10;Il contenuto generato dall'IA potrebbe non essere corretto.">
            <a:extLst>
              <a:ext uri="{FF2B5EF4-FFF2-40B4-BE49-F238E27FC236}">
                <a16:creationId xmlns:a16="http://schemas.microsoft.com/office/drawing/2014/main" id="{85C160DB-10FE-6931-14B2-F97E6093819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3232262"/>
            <a:ext cx="5181600" cy="1538064"/>
          </a:xfrm>
        </p:spPr>
      </p:pic>
    </p:spTree>
    <p:extLst>
      <p:ext uri="{BB962C8B-B14F-4D97-AF65-F5344CB8AC3E}">
        <p14:creationId xmlns:p14="http://schemas.microsoft.com/office/powerpoint/2010/main" val="2450221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77A817-2D03-F299-D307-6738E7528E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egnaposto contenuto 8" descr="Immagine che contiene schermata, testo&#10;&#10;Il contenuto generato dall'IA potrebbe non essere corretto.">
            <a:extLst>
              <a:ext uri="{FF2B5EF4-FFF2-40B4-BE49-F238E27FC236}">
                <a16:creationId xmlns:a16="http://schemas.microsoft.com/office/drawing/2014/main" id="{13DB181A-37C7-D358-6806-8CEACAE6B2C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3179213"/>
            <a:ext cx="5181600" cy="1644161"/>
          </a:xfrm>
        </p:spPr>
      </p:pic>
      <p:pic>
        <p:nvPicPr>
          <p:cNvPr id="11" name="Segnaposto contenuto 10" descr="Immagine che contiene testo, schermata, Composizione digitale, Gioco per PC&#10;&#10;Il contenuto generato dall'IA potrebbe non essere corretto.">
            <a:extLst>
              <a:ext uri="{FF2B5EF4-FFF2-40B4-BE49-F238E27FC236}">
                <a16:creationId xmlns:a16="http://schemas.microsoft.com/office/drawing/2014/main" id="{8A1EA374-E0BB-E9E1-3C0F-F9AB4083A2E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725408"/>
            <a:ext cx="5181600" cy="2551772"/>
          </a:xfrm>
        </p:spPr>
      </p:pic>
    </p:spTree>
    <p:extLst>
      <p:ext uri="{BB962C8B-B14F-4D97-AF65-F5344CB8AC3E}">
        <p14:creationId xmlns:p14="http://schemas.microsoft.com/office/powerpoint/2010/main" val="3013139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9E44FA6A-49B6-DF37-D8DE-ACDB25E01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>
                <a:solidFill>
                  <a:srgbClr val="2E379E"/>
                </a:solidFill>
              </a:rPr>
              <a:t>9/11 Wars: Timeline</a:t>
            </a:r>
            <a:br>
              <a:rPr lang="it-IT" sz="3600" b="1" dirty="0">
                <a:solidFill>
                  <a:srgbClr val="2E379E"/>
                </a:solidFill>
              </a:rPr>
            </a:br>
            <a:r>
              <a:rPr lang="it-IT" sz="3600" b="1" dirty="0">
                <a:solidFill>
                  <a:srgbClr val="2E379E"/>
                </a:solidFill>
              </a:rPr>
              <a:t>https://</a:t>
            </a:r>
            <a:r>
              <a:rPr lang="it-IT" sz="3600" b="1" dirty="0" err="1">
                <a:solidFill>
                  <a:srgbClr val="2E379E"/>
                </a:solidFill>
              </a:rPr>
              <a:t>www.iwm.org.uk</a:t>
            </a:r>
            <a:r>
              <a:rPr lang="it-IT" sz="3600" b="1" dirty="0">
                <a:solidFill>
                  <a:srgbClr val="2E379E"/>
                </a:solidFill>
              </a:rPr>
              <a:t>/history/911-wars-timeline</a:t>
            </a:r>
          </a:p>
        </p:txBody>
      </p:sp>
      <p:pic>
        <p:nvPicPr>
          <p:cNvPr id="21" name="Segnaposto contenuto 20" descr="Immagine che contiene testo, schermata, Carattere, Sito Web&#10;&#10;Il contenuto generato dall'IA potrebbe non essere corretto.">
            <a:extLst>
              <a:ext uri="{FF2B5EF4-FFF2-40B4-BE49-F238E27FC236}">
                <a16:creationId xmlns:a16="http://schemas.microsoft.com/office/drawing/2014/main" id="{7C93253D-4140-B09F-4D88-6717312480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6275" y="1825625"/>
            <a:ext cx="6239449" cy="4351338"/>
          </a:xfrm>
        </p:spPr>
      </p:pic>
    </p:spTree>
    <p:extLst>
      <p:ext uri="{BB962C8B-B14F-4D97-AF65-F5344CB8AC3E}">
        <p14:creationId xmlns:p14="http://schemas.microsoft.com/office/powerpoint/2010/main" val="12512170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92BFF3-2910-C31B-28C4-7C8EFD046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egnaposto contenuto 8" descr="Immagine che contiene testo, Brochure, giornale, schermata&#10;&#10;Il contenuto generato dall'IA potrebbe non essere corretto.">
            <a:extLst>
              <a:ext uri="{FF2B5EF4-FFF2-40B4-BE49-F238E27FC236}">
                <a16:creationId xmlns:a16="http://schemas.microsoft.com/office/drawing/2014/main" id="{91882F20-7FE4-313C-F019-4E88A3FAA60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2295" y="1825625"/>
            <a:ext cx="3033410" cy="4351338"/>
          </a:xfrm>
        </p:spPr>
      </p:pic>
      <p:pic>
        <p:nvPicPr>
          <p:cNvPr id="11" name="Segnaposto contenuto 10" descr="Immagine che contiene testo, schermata, Brochure, Sito Web&#10;&#10;Il contenuto generato dall'IA potrebbe non essere corretto.">
            <a:extLst>
              <a:ext uri="{FF2B5EF4-FFF2-40B4-BE49-F238E27FC236}">
                <a16:creationId xmlns:a16="http://schemas.microsoft.com/office/drawing/2014/main" id="{3DAF9BC9-E069-DA4C-C227-2972B152550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9715" y="1687513"/>
            <a:ext cx="2999990" cy="4351338"/>
          </a:xfrm>
        </p:spPr>
      </p:pic>
      <p:pic>
        <p:nvPicPr>
          <p:cNvPr id="13" name="Immagine 12" descr="Immagine che contiene testo, biglietto da visita, Carattere, schermata&#10;&#10;Il contenuto generato dall'IA potrebbe non essere corretto.">
            <a:extLst>
              <a:ext uri="{FF2B5EF4-FFF2-40B4-BE49-F238E27FC236}">
                <a16:creationId xmlns:a16="http://schemas.microsoft.com/office/drawing/2014/main" id="{8D890E67-8510-C8F1-AFF7-F0051937D3E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7784" y="6142560"/>
            <a:ext cx="1234442" cy="350315"/>
          </a:xfrm>
          <a:prstGeom prst="rect">
            <a:avLst/>
          </a:prstGeom>
        </p:spPr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6FFB0C11-7422-B6E5-C184-F264F92B0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900526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E1E3A7-1926-401C-66CB-60D84B229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contenuto 7" descr="Immagine che contiene testo, schermata, Sito Web, Pubblicità online&#10;&#10;Il contenuto generato dall'IA potrebbe non essere corretto.">
            <a:extLst>
              <a:ext uri="{FF2B5EF4-FFF2-40B4-BE49-F238E27FC236}">
                <a16:creationId xmlns:a16="http://schemas.microsoft.com/office/drawing/2014/main" id="{F4D7971F-C8D6-614D-0C29-B0E453979D5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3736" y="1825625"/>
            <a:ext cx="2950527" cy="4351338"/>
          </a:xfrm>
        </p:spPr>
      </p:pic>
      <p:pic>
        <p:nvPicPr>
          <p:cNvPr id="21" name="Segnaposto contenuto 20" descr="Immagine che contiene testo, schermata, Brochure&#10;&#10;Il contenuto generato dall'IA potrebbe non essere corretto.">
            <a:extLst>
              <a:ext uri="{FF2B5EF4-FFF2-40B4-BE49-F238E27FC236}">
                <a16:creationId xmlns:a16="http://schemas.microsoft.com/office/drawing/2014/main" id="{557DCC90-C358-06E5-4B66-1BDD83B7459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6846" y="1825625"/>
            <a:ext cx="3572308" cy="4351338"/>
          </a:xfrm>
        </p:spPr>
      </p:pic>
    </p:spTree>
    <p:extLst>
      <p:ext uri="{BB962C8B-B14F-4D97-AF65-F5344CB8AC3E}">
        <p14:creationId xmlns:p14="http://schemas.microsoft.com/office/powerpoint/2010/main" val="28342871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7C3183-869E-2C92-2532-FBE8423E2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16" descr="Immagine che contiene testo, schermata, uomo, Brochure&#10;&#10;Il contenuto generato dall'IA potrebbe non essere corretto.">
            <a:extLst>
              <a:ext uri="{FF2B5EF4-FFF2-40B4-BE49-F238E27FC236}">
                <a16:creationId xmlns:a16="http://schemas.microsoft.com/office/drawing/2014/main" id="{489900F5-47AA-A77D-00A8-F03118C828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1299" y="1825625"/>
            <a:ext cx="3196277" cy="4351338"/>
          </a:xfrm>
          <a:prstGeom prst="rect">
            <a:avLst/>
          </a:prstGeom>
        </p:spPr>
      </p:pic>
      <p:pic>
        <p:nvPicPr>
          <p:cNvPr id="10" name="Segnaposto contenuto 3" descr="Immagine che contiene testo, schermata, design&#10;&#10;Il contenuto generato dall'IA potrebbe non essere corretto.">
            <a:extLst>
              <a:ext uri="{FF2B5EF4-FFF2-40B4-BE49-F238E27FC236}">
                <a16:creationId xmlns:a16="http://schemas.microsoft.com/office/drawing/2014/main" id="{4F5E09DA-5036-8639-484F-CCF483F4FA9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5210" y="1825625"/>
            <a:ext cx="3055579" cy="4351338"/>
          </a:xfrm>
        </p:spPr>
      </p:pic>
    </p:spTree>
    <p:extLst>
      <p:ext uri="{BB962C8B-B14F-4D97-AF65-F5344CB8AC3E}">
        <p14:creationId xmlns:p14="http://schemas.microsoft.com/office/powerpoint/2010/main" val="26773787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7C3897-95FD-ABBC-ACEB-A5EF7D491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magine che contiene testo, schermata, casa, design&#10;&#10;Il contenuto generato dall'IA potrebbe non essere corretto.">
            <a:extLst>
              <a:ext uri="{FF2B5EF4-FFF2-40B4-BE49-F238E27FC236}">
                <a16:creationId xmlns:a16="http://schemas.microsoft.com/office/drawing/2014/main" id="{81779DF5-C967-662A-3FD5-A8CE521849D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2790" y="1825625"/>
            <a:ext cx="2852419" cy="4351338"/>
          </a:xfrm>
        </p:spPr>
      </p:pic>
      <p:pic>
        <p:nvPicPr>
          <p:cNvPr id="8" name="Segnaposto contenuto 7" descr="Immagine che contiene testo, schermata, design&#10;&#10;Il contenuto generato dall'IA potrebbe non essere corretto.">
            <a:extLst>
              <a:ext uri="{FF2B5EF4-FFF2-40B4-BE49-F238E27FC236}">
                <a16:creationId xmlns:a16="http://schemas.microsoft.com/office/drawing/2014/main" id="{1B64A0F6-BC82-A5C8-8F81-60109E540BA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5396" y="1825625"/>
            <a:ext cx="2855208" cy="4351338"/>
          </a:xfrm>
        </p:spPr>
      </p:pic>
    </p:spTree>
    <p:extLst>
      <p:ext uri="{BB962C8B-B14F-4D97-AF65-F5344CB8AC3E}">
        <p14:creationId xmlns:p14="http://schemas.microsoft.com/office/powerpoint/2010/main" val="4105181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4C347A-20BF-5E62-D013-BFBF73FDE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iprendersi l'America: il patriottismo americano dopo l'11 settembre (2011)  | Short Cuts America: il blog di Arnaldo Testi">
            <a:extLst>
              <a:ext uri="{FF2B5EF4-FFF2-40B4-BE49-F238E27FC236}">
                <a16:creationId xmlns:a16="http://schemas.microsoft.com/office/drawing/2014/main" id="{27DBF255-D1E0-EE3D-B106-B6AFE8DF7E0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16800" y="2001044"/>
            <a:ext cx="2692400" cy="400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l secolo degli Stati Uniti. Nuova ediz. - Arnaldo Testi - copertina">
            <a:extLst>
              <a:ext uri="{FF2B5EF4-FFF2-40B4-BE49-F238E27FC236}">
                <a16:creationId xmlns:a16="http://schemas.microsoft.com/office/drawing/2014/main" id="{5E041B94-B29E-CBA5-272D-27588A11C9B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5275" y="1825625"/>
            <a:ext cx="276745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821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FC0DE3-E742-747C-1C09-D129A6EBB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0C4A9D-29BC-5A2B-5AAC-BBFC45F71F6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settembre 2001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19 terroristi della rete al Quaeda dirottano 4 aerei di linea. Due colpiscono le Twin Towers del World Trade Center, NY; il terzo colpisce il Pentagono, 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Wd.c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.; il quarto, che avrebbe dovuto colpire la Casa Bianca, precipita in Pennsylvania a causa della rivolta dei passeggeri</a:t>
            </a:r>
          </a:p>
          <a:p>
            <a:pPr marL="0" indent="0"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Circa 3.000 morti e 6.000 feriti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1AE1D619-24EC-A59B-655E-9CFAE7898D6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i="1" dirty="0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Ground </a:t>
            </a:r>
            <a:r>
              <a:rPr lang="it-IT" sz="2000" i="1">
                <a:solidFill>
                  <a:srgbClr val="808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Zero:</a:t>
            </a:r>
            <a:r>
              <a:rPr lang="it-IT" sz="2000">
                <a:latin typeface="Times New Roman" panose="02020603050405020304" pitchFamily="18" charset="0"/>
                <a:cs typeface="Times New Roman" panose="02020603050405020304" pitchFamily="18" charset="0"/>
              </a:rPr>
              <a:t>svolta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epocale/continuità e rotture</a:t>
            </a:r>
          </a:p>
          <a:p>
            <a:pPr marL="0" indent="0"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Security Strategy, 2002: https://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georgewbush-whitehouse.archives.gov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nsc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it-IT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nss</a:t>
            </a: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/2002/</a:t>
            </a:r>
          </a:p>
          <a:p>
            <a:pPr marL="0" indent="0">
              <a:buNone/>
            </a:pPr>
            <a:r>
              <a:rPr lang="it-IT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Commissione per gli attacchi terroristici nei Stati Uniti, Report Commissione 9/11: https://9-11commission.gov/report/</a:t>
            </a:r>
          </a:p>
          <a:p>
            <a:pPr>
              <a:buFontTx/>
              <a:buChar char="-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it-I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532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D8E27E-3C5E-410B-A163-CCF50D7BA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>
                <a:solidFill>
                  <a:srgbClr val="2E379E"/>
                </a:solidFill>
              </a:rPr>
              <a:t>9/11 Memorial Timeline https://timeline.911memorial.org/timeline/10681</a:t>
            </a:r>
          </a:p>
        </p:txBody>
      </p:sp>
      <p:pic>
        <p:nvPicPr>
          <p:cNvPr id="5" name="Immagine 4" descr="Immagine che contiene testo, schermata, Software multimediale, software&#10;&#10;Il contenuto generato dall'IA potrebbe non essere corretto.">
            <a:extLst>
              <a:ext uri="{FF2B5EF4-FFF2-40B4-BE49-F238E27FC236}">
                <a16:creationId xmlns:a16="http://schemas.microsoft.com/office/drawing/2014/main" id="{7817C2E9-8841-9F3D-1770-4FE4E66477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800" y="1825625"/>
            <a:ext cx="7772400" cy="442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220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5E07EB-55D4-BE03-12F0-862E977ED0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contenuto 7" descr="Immagine che contiene schermata, Software multimediale, Software per la grafica, Composizione digitale&#10;&#10;Il contenuto generato dall'IA potrebbe non essere corretto.">
            <a:extLst>
              <a:ext uri="{FF2B5EF4-FFF2-40B4-BE49-F238E27FC236}">
                <a16:creationId xmlns:a16="http://schemas.microsoft.com/office/drawing/2014/main" id="{5F117471-11CA-985A-2FB5-473B7418398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3161408"/>
            <a:ext cx="5181600" cy="1679771"/>
          </a:xfrm>
        </p:spPr>
      </p:pic>
      <p:pic>
        <p:nvPicPr>
          <p:cNvPr id="12" name="Segnaposto contenuto 11" descr="Immagine che contiene Software multimediale, testo, Software per la grafica, Gioco per PC&#10;&#10;Il contenuto generato dall'IA potrebbe non essere corretto.">
            <a:extLst>
              <a:ext uri="{FF2B5EF4-FFF2-40B4-BE49-F238E27FC236}">
                <a16:creationId xmlns:a16="http://schemas.microsoft.com/office/drawing/2014/main" id="{B49944FF-6AB4-E960-D98E-608BAF84C00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3155562"/>
            <a:ext cx="5181600" cy="1691464"/>
          </a:xfrm>
        </p:spPr>
      </p:pic>
    </p:spTree>
    <p:extLst>
      <p:ext uri="{BB962C8B-B14F-4D97-AF65-F5344CB8AC3E}">
        <p14:creationId xmlns:p14="http://schemas.microsoft.com/office/powerpoint/2010/main" val="37598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8C5637-354C-0E58-D9B2-354AD744B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 descr="Immagine che contiene schermata, testo, Software multimediale, Software per la grafica&#10;&#10;Il contenuto generato dall'IA potrebbe non essere corretto.">
            <a:extLst>
              <a:ext uri="{FF2B5EF4-FFF2-40B4-BE49-F238E27FC236}">
                <a16:creationId xmlns:a16="http://schemas.microsoft.com/office/drawing/2014/main" id="{CD732B63-4A2E-7ED1-42A1-23B8BCCA2C4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3232913"/>
            <a:ext cx="5181600" cy="1536762"/>
          </a:xfrm>
        </p:spPr>
      </p:pic>
      <p:pic>
        <p:nvPicPr>
          <p:cNvPr id="7" name="Segnaposto contenuto 6" descr="Immagine che contiene testo, Software multimediale, software, Software per la grafica&#10;&#10;Il contenuto generato dall'IA potrebbe non essere corretto.">
            <a:extLst>
              <a:ext uri="{FF2B5EF4-FFF2-40B4-BE49-F238E27FC236}">
                <a16:creationId xmlns:a16="http://schemas.microsoft.com/office/drawing/2014/main" id="{F17943E8-9D5D-41FD-F347-7AC2A5163AC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3145709"/>
            <a:ext cx="5181600" cy="1711170"/>
          </a:xfrm>
        </p:spPr>
      </p:pic>
    </p:spTree>
    <p:extLst>
      <p:ext uri="{BB962C8B-B14F-4D97-AF65-F5344CB8AC3E}">
        <p14:creationId xmlns:p14="http://schemas.microsoft.com/office/powerpoint/2010/main" val="4122411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6B9FD0-0221-203C-E116-91C56AA49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 descr="Immagine che contiene schermata, Composizione digitale&#10;&#10;Il contenuto generato dall'IA potrebbe non essere corretto.">
            <a:extLst>
              <a:ext uri="{FF2B5EF4-FFF2-40B4-BE49-F238E27FC236}">
                <a16:creationId xmlns:a16="http://schemas.microsoft.com/office/drawing/2014/main" id="{3E2FEA68-32D0-6CE3-0E6D-BB98BAC4A0E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3244817"/>
            <a:ext cx="5181600" cy="1512954"/>
          </a:xfrm>
        </p:spPr>
      </p:pic>
      <p:pic>
        <p:nvPicPr>
          <p:cNvPr id="7" name="Segnaposto contenuto 6" descr="Immagine che contiene testo, schermata, grafica&#10;&#10;Il contenuto generato dall'IA potrebbe non essere corretto.">
            <a:extLst>
              <a:ext uri="{FF2B5EF4-FFF2-40B4-BE49-F238E27FC236}">
                <a16:creationId xmlns:a16="http://schemas.microsoft.com/office/drawing/2014/main" id="{64B77E90-5654-B9F1-D433-BAFCD1DFEEA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2962530"/>
            <a:ext cx="5181600" cy="2077528"/>
          </a:xfrm>
        </p:spPr>
      </p:pic>
    </p:spTree>
    <p:extLst>
      <p:ext uri="{BB962C8B-B14F-4D97-AF65-F5344CB8AC3E}">
        <p14:creationId xmlns:p14="http://schemas.microsoft.com/office/powerpoint/2010/main" val="3073057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647015-77AC-ABD8-5FD8-6D7D197C2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 descr="Immagine che contiene schermata, testo, Viso umano, Composizione digitale&#10;&#10;Il contenuto generato dall'IA potrebbe non essere corretto.">
            <a:extLst>
              <a:ext uri="{FF2B5EF4-FFF2-40B4-BE49-F238E27FC236}">
                <a16:creationId xmlns:a16="http://schemas.microsoft.com/office/drawing/2014/main" id="{409AB649-7CFB-3F8F-9384-DB8BB62D0A7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907285"/>
            <a:ext cx="5181600" cy="2188017"/>
          </a:xfrm>
        </p:spPr>
      </p:pic>
      <p:pic>
        <p:nvPicPr>
          <p:cNvPr id="7" name="Segnaposto contenuto 6" descr="Immagine che contiene testo, schermata, Software multimediale, video&#10;&#10;Il contenuto generato dall'IA potrebbe non essere corretto.">
            <a:extLst>
              <a:ext uri="{FF2B5EF4-FFF2-40B4-BE49-F238E27FC236}">
                <a16:creationId xmlns:a16="http://schemas.microsoft.com/office/drawing/2014/main" id="{E88062AF-B0D1-5138-7773-43090F01B38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3057581"/>
            <a:ext cx="5181600" cy="1887425"/>
          </a:xfrm>
        </p:spPr>
      </p:pic>
    </p:spTree>
    <p:extLst>
      <p:ext uri="{BB962C8B-B14F-4D97-AF65-F5344CB8AC3E}">
        <p14:creationId xmlns:p14="http://schemas.microsoft.com/office/powerpoint/2010/main" val="574726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647E79-341D-BF3C-BF00-76C9A03CA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 descr="Immagine che contiene testo, schermata&#10;&#10;Il contenuto generato dall'IA potrebbe non essere corretto.">
            <a:extLst>
              <a:ext uri="{FF2B5EF4-FFF2-40B4-BE49-F238E27FC236}">
                <a16:creationId xmlns:a16="http://schemas.microsoft.com/office/drawing/2014/main" id="{761D5599-86F3-207F-EA97-3E7CDA0AD18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893181"/>
            <a:ext cx="5181600" cy="2216226"/>
          </a:xfrm>
        </p:spPr>
      </p:pic>
      <p:pic>
        <p:nvPicPr>
          <p:cNvPr id="7" name="Segnaposto contenuto 6" descr="Immagine che contiene schermata&#10;&#10;Il contenuto generato dall'IA potrebbe non essere corretto.">
            <a:extLst>
              <a:ext uri="{FF2B5EF4-FFF2-40B4-BE49-F238E27FC236}">
                <a16:creationId xmlns:a16="http://schemas.microsoft.com/office/drawing/2014/main" id="{F20A756F-87C8-4321-D7DD-B5702FC3380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3031488"/>
            <a:ext cx="5181600" cy="1939611"/>
          </a:xfrm>
        </p:spPr>
      </p:pic>
    </p:spTree>
    <p:extLst>
      <p:ext uri="{BB962C8B-B14F-4D97-AF65-F5344CB8AC3E}">
        <p14:creationId xmlns:p14="http://schemas.microsoft.com/office/powerpoint/2010/main" val="1338132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FA0A84-E1FB-F636-0D9E-51F613174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 descr="Immagine che contiene schermata, testo, Software multimediale&#10;&#10;Il contenuto generato dall'IA potrebbe non essere corretto.">
            <a:extLst>
              <a:ext uri="{FF2B5EF4-FFF2-40B4-BE49-F238E27FC236}">
                <a16:creationId xmlns:a16="http://schemas.microsoft.com/office/drawing/2014/main" id="{99089710-F851-BBE6-D3E5-65E46290533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3227974"/>
            <a:ext cx="5181600" cy="1546639"/>
          </a:xfrm>
        </p:spPr>
      </p:pic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660335B5-3DB4-B9CF-DF15-0C174D782A3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3115461"/>
            <a:ext cx="5181600" cy="1771665"/>
          </a:xfrm>
        </p:spPr>
      </p:pic>
    </p:spTree>
    <p:extLst>
      <p:ext uri="{BB962C8B-B14F-4D97-AF65-F5344CB8AC3E}">
        <p14:creationId xmlns:p14="http://schemas.microsoft.com/office/powerpoint/2010/main" val="31007765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6490</TotalTime>
  <Words>164</Words>
  <Application>Microsoft Macintosh PowerPoint</Application>
  <PresentationFormat>Widescreen</PresentationFormat>
  <Paragraphs>17</Paragraphs>
  <Slides>18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Tema di Office</vt:lpstr>
      <vt:lpstr>    2.1. 9/11</vt:lpstr>
      <vt:lpstr>Presentazione standard di PowerPoint</vt:lpstr>
      <vt:lpstr>9/11 Memorial Timeline https://timeline.911memorial.org/timeline/10681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9/11 Wars: Timeline https://www.iwm.org.uk/history/911-wars-timeline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107</cp:revision>
  <dcterms:created xsi:type="dcterms:W3CDTF">2025-05-28T06:59:09Z</dcterms:created>
  <dcterms:modified xsi:type="dcterms:W3CDTF">2025-11-16T18:31:43Z</dcterms:modified>
</cp:coreProperties>
</file>