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71" r:id="rId3"/>
    <p:sldId id="363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64" r:id="rId14"/>
    <p:sldId id="365" r:id="rId15"/>
    <p:sldId id="366" r:id="rId16"/>
    <p:sldId id="367" r:id="rId17"/>
    <p:sldId id="368" r:id="rId18"/>
    <p:sldId id="370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9FF"/>
    <a:srgbClr val="2E379E"/>
    <a:srgbClr val="521B93"/>
    <a:srgbClr val="424242"/>
    <a:srgbClr val="712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044"/>
  </p:normalViewPr>
  <p:slideViewPr>
    <p:cSldViewPr snapToGrid="0">
      <p:cViewPr varScale="1">
        <p:scale>
          <a:sx n="96" d="100"/>
          <a:sy n="96" d="100"/>
        </p:scale>
        <p:origin x="1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74D22-5072-E84E-B480-64A762CBB498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D5AEF-C83F-624A-8ACF-FAE17F20E2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27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D5AEF-C83F-624A-8ACF-FAE17F20E2B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E264E0-FB52-675E-10EC-892D5175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32C996-E79E-2C48-DF26-B08E53557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8C53D7-3D19-D54D-C822-6EE48A18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023046-EE20-AF7B-43FB-A44A71824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C86C73-13D0-9555-666D-0C9100CC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372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28C98A-4BE2-E3F5-7D4A-0C27030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1432C-4BE0-7AB4-1276-9D42EF4D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2A8715-3FFC-025D-99E0-8C8C76E1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D65120-40F8-FEBB-F29C-3454B343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54B8B9-64BA-A9C8-5213-7EC9C0D3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44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03C5752-6194-68DD-4110-1FEB7FE5A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24EB9C-1C59-64A6-112C-6E9437FCA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AEFBE0-FAC8-B699-922A-D6930485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2A6EEC-ABB0-703C-6C3B-23192246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8B7AAB-EDBB-9BDB-BE79-00479C0FC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19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5F37EA-63AE-4BF2-9536-92D24CEF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461603-7059-BBF3-E461-B1E8A2B8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1F477C-F76B-FF60-2C93-002639E5B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0AEC-8D68-F215-C190-2273646F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741A7A-EA3C-0F5A-F3D1-94900EFF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19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6D7F1-C1F4-A164-7CDE-ADF3AE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43E651B-0264-B48A-4B06-C4FA9497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73EC7-DCF1-1F30-1618-457906F29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74791D-1513-0670-5500-4FD0F6B0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489D82-6404-E16A-F857-A1DD1FDF5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232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BF2F4-0636-111A-DED8-5082EB15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DC82D-C8BE-58F1-6792-604F6974F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5C0171-D259-F5D0-D47F-16650EE6A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CEC8C2-07B3-3F77-8CBD-FAC8D1BB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8E2941-0619-39CD-0E95-C8F5320F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887E02-B5C4-57C4-AF3A-10B0468C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9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AFF58B-9A82-1302-43E2-1C71376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045473-0D65-EA4C-B8E2-B0F25AA84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443DEE-4AF0-0FA9-3518-BD165F256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86FCA57-EB7A-D9FB-D4EB-BCDB62508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A2C54-F752-6F08-D225-41A4252E7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5130EA-212F-774F-28E1-8B0D4D8C9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2294161-ACA2-D2A4-B4F0-F4AEB0E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205BE2-9DD1-86FF-9C18-7D794F53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755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1AECD-A598-8930-FD05-14067668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383197-44CD-8102-1336-3AFC75F0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54DDCB-3F24-5816-AF82-31638D33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79B6E4-00A5-0C7C-874B-9811BD44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250683-4690-B7F9-FA8B-3D5FB22C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5B1F87-0C25-BB7D-E018-41DD563D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926DC4-CB7C-8720-6182-711C78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711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125B4-A08A-7245-001D-6BF03EF1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5F4BD8-0817-6686-544C-E24E91B83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01CAF3-8524-7B9C-9979-D4DA2B75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822C58-AF2C-30BF-0387-29185E5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83E744-C862-B8F1-A3D7-35A7BD76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87502F-4AA8-B788-DDB9-F9D847E9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51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E96545-4A3A-3D91-E125-87CA2053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28E9926-02DD-E435-D785-7A81F74E1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86364-A417-E2C8-96BE-143FF0AE2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D60C8-46C4-CBED-4750-1367632C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DCD6E4-37E6-F981-E514-55C4F1BD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1B3317-D12B-F6ED-E997-9DFA3CE7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5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AB61F03-C014-8FC4-6DD0-7A81D312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84472C-4F80-DA5C-0B0A-60610954D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3C37F7-72D4-46A9-B303-5337BA42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8CCB4-A755-DE4A-A5AD-C73E95AD64A4}" type="datetimeFigureOut">
              <a:rPr lang="it-IT" smtClean="0"/>
              <a:t>16/11/25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1F0C3-A87C-2E45-7D52-FC35A713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6EC302-A175-F046-F0FE-FFBA6732C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2B785-C1C9-3D49-9F61-B6941BA97B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0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A83D-1E24-3C21-4698-CDA383EDA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 dirty="0">
                <a:solidFill>
                  <a:srgbClr val="521B93"/>
                </a:solidFill>
              </a:rPr>
            </a:br>
            <a:br>
              <a:rPr lang="it-IT" sz="4000">
                <a:solidFill>
                  <a:srgbClr val="521B93"/>
                </a:solidFill>
              </a:rPr>
            </a:br>
            <a:r>
              <a:rPr lang="it-IT" sz="4000" b="1">
                <a:solidFill>
                  <a:srgbClr val="521B93"/>
                </a:solidFill>
              </a:rPr>
              <a:t>2.1. </a:t>
            </a:r>
            <a:r>
              <a:rPr lang="it-IT" sz="4000" b="1" dirty="0">
                <a:solidFill>
                  <a:srgbClr val="521B93"/>
                </a:solidFill>
              </a:rPr>
              <a:t>9/11</a:t>
            </a:r>
            <a:endParaRPr lang="it-IT" sz="4000" b="1" dirty="0">
              <a:solidFill>
                <a:srgbClr val="521B93"/>
              </a:solidFill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2CCCD7-0122-0B10-CBD5-BA48D8F81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it-IT" sz="1700" dirty="0"/>
          </a:p>
          <a:p>
            <a:pPr algn="r"/>
            <a:endParaRPr lang="it-IT" dirty="0"/>
          </a:p>
          <a:p>
            <a:pPr algn="r"/>
            <a:r>
              <a:rPr lang="it-IT" sz="1500" dirty="0"/>
              <a:t>Storia del tempo presente</a:t>
            </a:r>
          </a:p>
          <a:p>
            <a:pPr algn="r"/>
            <a:r>
              <a:rPr lang="it-IT" sz="1500" dirty="0"/>
              <a:t>Prof.ssa Maddalena Carli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84D5F-22F6-B09A-81C6-ADDA830047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000" y="5342611"/>
            <a:ext cx="504000" cy="5040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7905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946A6F-9143-4A69-E4B9-E7C1871CD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testo, schermata, Software multimediale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25970732-6F72-E912-458B-DE9E25105C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965461"/>
            <a:ext cx="5181600" cy="2071665"/>
          </a:xfrm>
        </p:spPr>
      </p:pic>
      <p:pic>
        <p:nvPicPr>
          <p:cNvPr id="7" name="Segnaposto contenuto 6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0E66412A-616A-AD31-B924-7BDD788869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887613"/>
            <a:ext cx="5181600" cy="2227361"/>
          </a:xfrm>
        </p:spPr>
      </p:pic>
    </p:spTree>
    <p:extLst>
      <p:ext uri="{BB962C8B-B14F-4D97-AF65-F5344CB8AC3E}">
        <p14:creationId xmlns:p14="http://schemas.microsoft.com/office/powerpoint/2010/main" val="1312732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1C83BA-C016-58C1-0487-D7CEDDEEF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schermata, testo, Gioco per PC, Software per videogiochi&#10;&#10;Il contenuto generato dall'IA potrebbe non essere corretto.">
            <a:extLst>
              <a:ext uri="{FF2B5EF4-FFF2-40B4-BE49-F238E27FC236}">
                <a16:creationId xmlns:a16="http://schemas.microsoft.com/office/drawing/2014/main" id="{265DD2B1-B993-FEBC-D26D-F041A04360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980255"/>
            <a:ext cx="5181600" cy="2042078"/>
          </a:xfrm>
        </p:spPr>
      </p:pic>
      <p:pic>
        <p:nvPicPr>
          <p:cNvPr id="11" name="Segnaposto contenuto 10" descr="Immagine che contiene schermata, Software multimediale, video&#10;&#10;Il contenuto generato dall'IA potrebbe non essere corretto.">
            <a:extLst>
              <a:ext uri="{FF2B5EF4-FFF2-40B4-BE49-F238E27FC236}">
                <a16:creationId xmlns:a16="http://schemas.microsoft.com/office/drawing/2014/main" id="{85C160DB-10FE-6931-14B2-F97E609381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232262"/>
            <a:ext cx="5181600" cy="1538064"/>
          </a:xfrm>
        </p:spPr>
      </p:pic>
    </p:spTree>
    <p:extLst>
      <p:ext uri="{BB962C8B-B14F-4D97-AF65-F5344CB8AC3E}">
        <p14:creationId xmlns:p14="http://schemas.microsoft.com/office/powerpoint/2010/main" val="245022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77A817-2D03-F299-D307-6738E7528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schermata, testo&#10;&#10;Il contenuto generato dall'IA potrebbe non essere corretto.">
            <a:extLst>
              <a:ext uri="{FF2B5EF4-FFF2-40B4-BE49-F238E27FC236}">
                <a16:creationId xmlns:a16="http://schemas.microsoft.com/office/drawing/2014/main" id="{13DB181A-37C7-D358-6806-8CEACAE6B2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179213"/>
            <a:ext cx="5181600" cy="1644161"/>
          </a:xfrm>
        </p:spPr>
      </p:pic>
      <p:pic>
        <p:nvPicPr>
          <p:cNvPr id="11" name="Segnaposto contenuto 10" descr="Immagine che contiene testo, schermata, Composizione digitale, Gioco per PC&#10;&#10;Il contenuto generato dall'IA potrebbe non essere corretto.">
            <a:extLst>
              <a:ext uri="{FF2B5EF4-FFF2-40B4-BE49-F238E27FC236}">
                <a16:creationId xmlns:a16="http://schemas.microsoft.com/office/drawing/2014/main" id="{8A1EA374-E0BB-E9E1-3C0F-F9AB4083A2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725408"/>
            <a:ext cx="5181600" cy="2551772"/>
          </a:xfrm>
        </p:spPr>
      </p:pic>
    </p:spTree>
    <p:extLst>
      <p:ext uri="{BB962C8B-B14F-4D97-AF65-F5344CB8AC3E}">
        <p14:creationId xmlns:p14="http://schemas.microsoft.com/office/powerpoint/2010/main" val="301313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E44FA6A-49B6-DF37-D8DE-ACDB25E0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2E379E"/>
                </a:solidFill>
              </a:rPr>
              <a:t>9/11 Wars: Timeline</a:t>
            </a:r>
            <a:br>
              <a:rPr lang="it-IT" sz="3600" b="1" dirty="0">
                <a:solidFill>
                  <a:srgbClr val="2E379E"/>
                </a:solidFill>
              </a:rPr>
            </a:br>
            <a:r>
              <a:rPr lang="it-IT" sz="3600" b="1" dirty="0">
                <a:solidFill>
                  <a:srgbClr val="2E379E"/>
                </a:solidFill>
              </a:rPr>
              <a:t>https://</a:t>
            </a:r>
            <a:r>
              <a:rPr lang="it-IT" sz="3600" b="1" dirty="0" err="1">
                <a:solidFill>
                  <a:srgbClr val="2E379E"/>
                </a:solidFill>
              </a:rPr>
              <a:t>www.iwm.org.uk</a:t>
            </a:r>
            <a:r>
              <a:rPr lang="it-IT" sz="3600" b="1" dirty="0">
                <a:solidFill>
                  <a:srgbClr val="2E379E"/>
                </a:solidFill>
              </a:rPr>
              <a:t>/history/911-wars-timeline</a:t>
            </a:r>
          </a:p>
        </p:txBody>
      </p:sp>
      <p:pic>
        <p:nvPicPr>
          <p:cNvPr id="21" name="Segnaposto contenuto 20" descr="Immagine che contiene testo, schermata, Carattere, Sito Web&#10;&#10;Il contenuto generato dall'IA potrebbe non essere corretto.">
            <a:extLst>
              <a:ext uri="{FF2B5EF4-FFF2-40B4-BE49-F238E27FC236}">
                <a16:creationId xmlns:a16="http://schemas.microsoft.com/office/drawing/2014/main" id="{7C93253D-4140-B09F-4D88-6717312480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275" y="1825625"/>
            <a:ext cx="6239449" cy="4351338"/>
          </a:xfrm>
        </p:spPr>
      </p:pic>
    </p:spTree>
    <p:extLst>
      <p:ext uri="{BB962C8B-B14F-4D97-AF65-F5344CB8AC3E}">
        <p14:creationId xmlns:p14="http://schemas.microsoft.com/office/powerpoint/2010/main" val="125121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2BFF3-2910-C31B-28C4-7C8EFD046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testo, Brochure, giornale, schermata&#10;&#10;Il contenuto generato dall'IA potrebbe non essere corretto.">
            <a:extLst>
              <a:ext uri="{FF2B5EF4-FFF2-40B4-BE49-F238E27FC236}">
                <a16:creationId xmlns:a16="http://schemas.microsoft.com/office/drawing/2014/main" id="{91882F20-7FE4-313C-F019-4E88A3FAA6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295" y="1825625"/>
            <a:ext cx="3033410" cy="4351338"/>
          </a:xfrm>
        </p:spPr>
      </p:pic>
      <p:pic>
        <p:nvPicPr>
          <p:cNvPr id="11" name="Segnaposto contenuto 10" descr="Immagine che contiene testo, schermata, Brochure, Sito Web&#10;&#10;Il contenuto generato dall'IA potrebbe non essere corretto.">
            <a:extLst>
              <a:ext uri="{FF2B5EF4-FFF2-40B4-BE49-F238E27FC236}">
                <a16:creationId xmlns:a16="http://schemas.microsoft.com/office/drawing/2014/main" id="{3DAF9BC9-E069-DA4C-C227-2972B15255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715" y="1687513"/>
            <a:ext cx="2999990" cy="4351338"/>
          </a:xfrm>
        </p:spPr>
      </p:pic>
      <p:pic>
        <p:nvPicPr>
          <p:cNvPr id="13" name="Immagine 12" descr="Immagine che contiene testo, biglietto da visita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8D890E67-8510-C8F1-AFF7-F0051937D3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784" y="6142560"/>
            <a:ext cx="1234442" cy="35031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6FFB0C11-7422-B6E5-C184-F264F92B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005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1E3A7-1926-401C-66CB-60D84B229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F4D7971F-C8D6-614D-0C29-B0E453979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3736" y="1825625"/>
            <a:ext cx="2950527" cy="4351338"/>
          </a:xfrm>
        </p:spPr>
      </p:pic>
      <p:pic>
        <p:nvPicPr>
          <p:cNvPr id="21" name="Segnaposto contenuto 20" descr="Immagine che contiene testo, schermata, Brochure&#10;&#10;Il contenuto generato dall'IA potrebbe non essere corretto.">
            <a:extLst>
              <a:ext uri="{FF2B5EF4-FFF2-40B4-BE49-F238E27FC236}">
                <a16:creationId xmlns:a16="http://schemas.microsoft.com/office/drawing/2014/main" id="{557DCC90-C358-06E5-4B66-1BDD83B745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846" y="1825625"/>
            <a:ext cx="3572308" cy="4351338"/>
          </a:xfrm>
        </p:spPr>
      </p:pic>
    </p:spTree>
    <p:extLst>
      <p:ext uri="{BB962C8B-B14F-4D97-AF65-F5344CB8AC3E}">
        <p14:creationId xmlns:p14="http://schemas.microsoft.com/office/powerpoint/2010/main" val="2834287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7C3183-869E-2C92-2532-FBE8423E2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16" descr="Immagine che contiene testo, schermata, uomo, Brochure&#10;&#10;Il contenuto generato dall'IA potrebbe non essere corretto.">
            <a:extLst>
              <a:ext uri="{FF2B5EF4-FFF2-40B4-BE49-F238E27FC236}">
                <a16:creationId xmlns:a16="http://schemas.microsoft.com/office/drawing/2014/main" id="{489900F5-47AA-A77D-00A8-F03118C828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299" y="1825625"/>
            <a:ext cx="3196277" cy="4351338"/>
          </a:xfrm>
          <a:prstGeom prst="rect">
            <a:avLst/>
          </a:prstGeom>
        </p:spPr>
      </p:pic>
      <p:pic>
        <p:nvPicPr>
          <p:cNvPr id="10" name="Segnaposto contenuto 3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4F5E09DA-5036-8639-484F-CCF483F4FA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210" y="1825625"/>
            <a:ext cx="3055579" cy="4351338"/>
          </a:xfrm>
        </p:spPr>
      </p:pic>
    </p:spTree>
    <p:extLst>
      <p:ext uri="{BB962C8B-B14F-4D97-AF65-F5344CB8AC3E}">
        <p14:creationId xmlns:p14="http://schemas.microsoft.com/office/powerpoint/2010/main" val="2677378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7C3897-95FD-ABBC-ACEB-A5EF7D491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che contiene testo, schermata, casa, design&#10;&#10;Il contenuto generato dall'IA potrebbe non essere corretto.">
            <a:extLst>
              <a:ext uri="{FF2B5EF4-FFF2-40B4-BE49-F238E27FC236}">
                <a16:creationId xmlns:a16="http://schemas.microsoft.com/office/drawing/2014/main" id="{81779DF5-C967-662A-3FD5-A8CE521849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2790" y="1825625"/>
            <a:ext cx="2852419" cy="4351338"/>
          </a:xfrm>
        </p:spPr>
      </p:pic>
      <p:pic>
        <p:nvPicPr>
          <p:cNvPr id="8" name="Segnaposto contenuto 7" descr="Immagine che contiene testo,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1B64A0F6-BC82-A5C8-8F81-60109E540B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396" y="1825625"/>
            <a:ext cx="2855208" cy="4351338"/>
          </a:xfrm>
        </p:spPr>
      </p:pic>
    </p:spTree>
    <p:extLst>
      <p:ext uri="{BB962C8B-B14F-4D97-AF65-F5344CB8AC3E}">
        <p14:creationId xmlns:p14="http://schemas.microsoft.com/office/powerpoint/2010/main" val="410518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C347A-20BF-5E62-D013-BFBF73FDE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prendersi l'America: il patriottismo americano dopo l'11 settembre (2011)  | Short Cuts America: il blog di Arnaldo Testi">
            <a:extLst>
              <a:ext uri="{FF2B5EF4-FFF2-40B4-BE49-F238E27FC236}">
                <a16:creationId xmlns:a16="http://schemas.microsoft.com/office/drawing/2014/main" id="{27DBF255-D1E0-EE3D-B106-B6AFE8DF7E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800" y="2001044"/>
            <a:ext cx="26924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 secolo degli Stati Uniti. Nuova ediz. - Arnaldo Testi - copertina">
            <a:extLst>
              <a:ext uri="{FF2B5EF4-FFF2-40B4-BE49-F238E27FC236}">
                <a16:creationId xmlns:a16="http://schemas.microsoft.com/office/drawing/2014/main" id="{5E041B94-B29E-CBA5-272D-27588A11C9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275" y="1825625"/>
            <a:ext cx="276745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2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FC0DE3-E742-747C-1C09-D129A6EBB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0C4A9D-29BC-5A2B-5AAC-BBFC45F71F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settembre 2001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 terroristi della rete al Quaeda dirottano 4 aerei di linea. Due colpiscono le Twin Towers del World Trade Center, NY; il terzo colpisce il Pentagono,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Wd.c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.; il quarto, che avrebbe dovuto colpire la Casa Bianca, precipita in Pennsylvania a causa della rivolta dei passeggeri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Circa 3.000 morti e 6.000 feriti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AE1D619-24EC-A59B-655E-9CFAE7898D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i="1" dirty="0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</a:t>
            </a:r>
            <a:r>
              <a:rPr lang="it-IT" sz="2000" i="1">
                <a:solidFill>
                  <a:srgbClr val="808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Zero:</a:t>
            </a:r>
            <a:r>
              <a:rPr lang="it-IT" sz="2000">
                <a:latin typeface="Times New Roman" panose="02020603050405020304" pitchFamily="18" charset="0"/>
                <a:cs typeface="Times New Roman" panose="02020603050405020304" pitchFamily="18" charset="0"/>
              </a:rPr>
              <a:t>svolta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epocale/continuità e rotture</a:t>
            </a: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Security Strategy, 2002: https://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georgewbush-whitehouse.archives.gov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nss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/2002/</a:t>
            </a:r>
          </a:p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Commissione per gli attacchi terroristici nei Stati Uniti, Report Commissione 9/11: https://9-11commission.gov/report/</a:t>
            </a:r>
          </a:p>
          <a:p>
            <a:pPr>
              <a:buFontTx/>
              <a:buChar char="-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32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D8E27E-3C5E-410B-A163-CCF50D7B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2E379E"/>
                </a:solidFill>
              </a:rPr>
              <a:t>9/11 Memorial Timeline https://timeline.911memorial.org/timeline/10681</a:t>
            </a:r>
          </a:p>
        </p:txBody>
      </p:sp>
      <p:pic>
        <p:nvPicPr>
          <p:cNvPr id="5" name="Immagine 4" descr="Immagine che contiene testo, schermata, Software multimediale, software&#10;&#10;Il contenuto generato dall'IA potrebbe non essere corretto.">
            <a:extLst>
              <a:ext uri="{FF2B5EF4-FFF2-40B4-BE49-F238E27FC236}">
                <a16:creationId xmlns:a16="http://schemas.microsoft.com/office/drawing/2014/main" id="{7817C2E9-8841-9F3D-1770-4FE4E66477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825625"/>
            <a:ext cx="7772400" cy="44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20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E07EB-55D4-BE03-12F0-862E977ED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Immagine che contiene schermata, Software multimediale, Software per la grafica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5F117471-11CA-985A-2FB5-473B741839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161408"/>
            <a:ext cx="5181600" cy="1679771"/>
          </a:xfrm>
        </p:spPr>
      </p:pic>
      <p:pic>
        <p:nvPicPr>
          <p:cNvPr id="12" name="Segnaposto contenuto 11" descr="Immagine che contiene Software multimediale, testo, Software per la grafica, Gioco per PC&#10;&#10;Il contenuto generato dall'IA potrebbe non essere corretto.">
            <a:extLst>
              <a:ext uri="{FF2B5EF4-FFF2-40B4-BE49-F238E27FC236}">
                <a16:creationId xmlns:a16="http://schemas.microsoft.com/office/drawing/2014/main" id="{B49944FF-6AB4-E960-D98E-608BAF84C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155562"/>
            <a:ext cx="5181600" cy="1691464"/>
          </a:xfrm>
        </p:spPr>
      </p:pic>
    </p:spTree>
    <p:extLst>
      <p:ext uri="{BB962C8B-B14F-4D97-AF65-F5344CB8AC3E}">
        <p14:creationId xmlns:p14="http://schemas.microsoft.com/office/powerpoint/2010/main" val="3759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8C5637-354C-0E58-D9B2-354AD744B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schermata, testo, Software multimediale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CD732B63-4A2E-7ED1-42A1-23B8BCCA2C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32913"/>
            <a:ext cx="5181600" cy="1536762"/>
          </a:xfrm>
        </p:spPr>
      </p:pic>
      <p:pic>
        <p:nvPicPr>
          <p:cNvPr id="7" name="Segnaposto contenuto 6" descr="Immagine che contiene testo, Software multimediale, software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F17943E8-9D5D-41FD-F347-7AC2A5163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145709"/>
            <a:ext cx="5181600" cy="1711170"/>
          </a:xfrm>
        </p:spPr>
      </p:pic>
    </p:spTree>
    <p:extLst>
      <p:ext uri="{BB962C8B-B14F-4D97-AF65-F5344CB8AC3E}">
        <p14:creationId xmlns:p14="http://schemas.microsoft.com/office/powerpoint/2010/main" val="412241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B9FD0-0221-203C-E116-91C56AA49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schermata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3E2FEA68-32D0-6CE3-0E6D-BB98BAC4A0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44817"/>
            <a:ext cx="5181600" cy="1512954"/>
          </a:xfrm>
        </p:spPr>
      </p:pic>
      <p:pic>
        <p:nvPicPr>
          <p:cNvPr id="7" name="Segnaposto contenuto 6" descr="Immagine che contiene testo, schermata, grafica&#10;&#10;Il contenuto generato dall'IA potrebbe non essere corretto.">
            <a:extLst>
              <a:ext uri="{FF2B5EF4-FFF2-40B4-BE49-F238E27FC236}">
                <a16:creationId xmlns:a16="http://schemas.microsoft.com/office/drawing/2014/main" id="{64B77E90-5654-B9F1-D433-BAFCD1DFEE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962530"/>
            <a:ext cx="5181600" cy="2077528"/>
          </a:xfrm>
        </p:spPr>
      </p:pic>
    </p:spTree>
    <p:extLst>
      <p:ext uri="{BB962C8B-B14F-4D97-AF65-F5344CB8AC3E}">
        <p14:creationId xmlns:p14="http://schemas.microsoft.com/office/powerpoint/2010/main" val="3073057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647015-77AC-ABD8-5FD8-6D7D197C2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schermata, testo, Viso umano, Composizione digitale&#10;&#10;Il contenuto generato dall'IA potrebbe non essere corretto.">
            <a:extLst>
              <a:ext uri="{FF2B5EF4-FFF2-40B4-BE49-F238E27FC236}">
                <a16:creationId xmlns:a16="http://schemas.microsoft.com/office/drawing/2014/main" id="{409AB649-7CFB-3F8F-9384-DB8BB62D0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907285"/>
            <a:ext cx="5181600" cy="2188017"/>
          </a:xfrm>
        </p:spPr>
      </p:pic>
      <p:pic>
        <p:nvPicPr>
          <p:cNvPr id="7" name="Segnaposto contenuto 6" descr="Immagine che contiene testo, schermata, Software multimediale, video&#10;&#10;Il contenuto generato dall'IA potrebbe non essere corretto.">
            <a:extLst>
              <a:ext uri="{FF2B5EF4-FFF2-40B4-BE49-F238E27FC236}">
                <a16:creationId xmlns:a16="http://schemas.microsoft.com/office/drawing/2014/main" id="{E88062AF-B0D1-5138-7773-43090F01B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057581"/>
            <a:ext cx="5181600" cy="1887425"/>
          </a:xfrm>
        </p:spPr>
      </p:pic>
    </p:spTree>
    <p:extLst>
      <p:ext uri="{BB962C8B-B14F-4D97-AF65-F5344CB8AC3E}">
        <p14:creationId xmlns:p14="http://schemas.microsoft.com/office/powerpoint/2010/main" val="574726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647E79-341D-BF3C-BF00-76C9A03C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761D5599-86F3-207F-EA97-3E7CDA0AD1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93181"/>
            <a:ext cx="5181600" cy="2216226"/>
          </a:xfrm>
        </p:spPr>
      </p:pic>
      <p:pic>
        <p:nvPicPr>
          <p:cNvPr id="7" name="Segnaposto contenuto 6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F20A756F-87C8-4321-D7DD-B5702FC338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031488"/>
            <a:ext cx="5181600" cy="1939611"/>
          </a:xfrm>
        </p:spPr>
      </p:pic>
    </p:spTree>
    <p:extLst>
      <p:ext uri="{BB962C8B-B14F-4D97-AF65-F5344CB8AC3E}">
        <p14:creationId xmlns:p14="http://schemas.microsoft.com/office/powerpoint/2010/main" val="1338132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FA0A84-E1FB-F636-0D9E-51F61317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schermata, testo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99089710-F851-BBE6-D3E5-65E4629053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27974"/>
            <a:ext cx="5181600" cy="1546639"/>
          </a:xfr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60335B5-3DB4-B9CF-DF15-0C174D782A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3115461"/>
            <a:ext cx="5181600" cy="1771665"/>
          </a:xfrm>
        </p:spPr>
      </p:pic>
    </p:spTree>
    <p:extLst>
      <p:ext uri="{BB962C8B-B14F-4D97-AF65-F5344CB8AC3E}">
        <p14:creationId xmlns:p14="http://schemas.microsoft.com/office/powerpoint/2010/main" val="31007765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6490</TotalTime>
  <Words>164</Words>
  <Application>Microsoft Macintosh PowerPoint</Application>
  <PresentationFormat>Widescreen</PresentationFormat>
  <Paragraphs>17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Tema di Office</vt:lpstr>
      <vt:lpstr>    2.1. 9/11</vt:lpstr>
      <vt:lpstr>Presentazione standard di PowerPoint</vt:lpstr>
      <vt:lpstr>9/11 Memorial Timeline https://timeline.911memorial.org/timeline/10681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9/11 Wars: Timeline https://www.iwm.org.uk/history/911-wars-timeline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107</cp:revision>
  <dcterms:created xsi:type="dcterms:W3CDTF">2025-05-28T06:59:09Z</dcterms:created>
  <dcterms:modified xsi:type="dcterms:W3CDTF">2025-11-16T18:31:43Z</dcterms:modified>
</cp:coreProperties>
</file>