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6" r:id="rId5"/>
    <p:sldId id="259" r:id="rId6"/>
    <p:sldId id="260" r:id="rId7"/>
    <p:sldId id="264" r:id="rId8"/>
    <p:sldId id="263" r:id="rId9"/>
    <p:sldId id="265" r:id="rId10"/>
    <p:sldId id="261" r:id="rId11"/>
    <p:sldId id="262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FF94-BF40-4B77-B652-158D5A32982E}" type="datetimeFigureOut">
              <a:rPr lang="it-IT" smtClean="0"/>
              <a:t>10/04/2023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807A8-CB42-4E82-8A25-8A1A309219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1744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807A8-CB42-4E82-8A25-8A1A309219F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024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Veduta di Delft, 1660-1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807A8-CB42-4E82-8A25-8A1A309219F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996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Ufficiale e ragazze che ride, 1658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807A8-CB42-4E82-8A25-8A1A309219F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163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Donna che legge una lettera davanti a una finestra aperta, 1657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807A8-CB42-4E82-8A25-8A1A309219F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468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geografo, 1669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807A8-CB42-4E82-8A25-8A1A309219F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855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Piatto di ceramica smaltata custodito al museo Lambert van </a:t>
            </a:r>
            <a:r>
              <a:rPr lang="it-IT" dirty="0" err="1"/>
              <a:t>Meerten</a:t>
            </a:r>
            <a:r>
              <a:rPr lang="it-IT" dirty="0"/>
              <a:t> di </a:t>
            </a:r>
            <a:r>
              <a:rPr lang="it-IT" dirty="0" err="1"/>
              <a:t>Delf</a:t>
            </a:r>
            <a:r>
              <a:rPr lang="it-IT" dirty="0"/>
              <a:t> (fine ‘600)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807A8-CB42-4E82-8A25-8A1A309219F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2094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Donna con bilancia, 1664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807A8-CB42-4E82-8A25-8A1A309219F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071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Hendrick van </a:t>
            </a:r>
            <a:r>
              <a:rPr lang="it-IT" dirty="0" err="1"/>
              <a:t>der</a:t>
            </a:r>
            <a:r>
              <a:rPr lang="it-IT" dirty="0"/>
              <a:t> </a:t>
            </a:r>
            <a:r>
              <a:rPr lang="it-IT" dirty="0" err="1"/>
              <a:t>Burch</a:t>
            </a:r>
            <a:r>
              <a:rPr lang="it-IT" dirty="0"/>
              <a:t>, Partita a carte (verso 1660)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807A8-CB42-4E82-8A25-8A1A309219F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140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Leonaert</a:t>
            </a:r>
            <a:r>
              <a:rPr lang="it-IT" dirty="0"/>
              <a:t> </a:t>
            </a:r>
            <a:r>
              <a:rPr lang="it-IT" dirty="0" err="1"/>
              <a:t>Bramer</a:t>
            </a:r>
            <a:r>
              <a:rPr lang="it-IT" dirty="0"/>
              <a:t>, Il viaggio dei tre magi a Betlemme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807A8-CB42-4E82-8A25-8A1A309219F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526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D6FD2A-E40E-F5AC-ABD6-4996E8913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616A87C-AB0E-13E4-49E9-20BFDB9B9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F93BC0-A1EA-9CC4-1883-F832D0687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C1C0-2564-47B1-B856-6F4AD99499F6}" type="datetimeFigureOut">
              <a:rPr lang="it-IT" smtClean="0"/>
              <a:t>10/04/2023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4F3136-7C38-4168-802C-4BF709B0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6D0411-D2E2-62AB-DA72-7A7FECC79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34C80-7DA4-4CA5-B603-7F344C079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040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8FCD92-099A-6382-9823-884274F4B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931C0AE-010E-86AA-69F1-ADFE20003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16B1F5-6FB1-DC07-3831-E3310DEDF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C1C0-2564-47B1-B856-6F4AD99499F6}" type="datetimeFigureOut">
              <a:rPr lang="it-IT" smtClean="0"/>
              <a:t>10/04/2023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3ACADA-42A4-09DA-F17E-4F929E92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DD7024-5A5A-2796-99A9-753AB06F9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34C80-7DA4-4CA5-B603-7F344C079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599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8A556CE-F2C1-A08B-E1FA-58CFE1283F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A9D129B-910D-A4BC-0D23-5B9BDE330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B30479-F488-0B05-7C0B-BC961D281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C1C0-2564-47B1-B856-6F4AD99499F6}" type="datetimeFigureOut">
              <a:rPr lang="it-IT" smtClean="0"/>
              <a:t>10/04/2023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C66A16-482D-DFC2-E19D-E22EDEEF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48E7A9-E7BD-3228-1C42-806E62D4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34C80-7DA4-4CA5-B603-7F344C079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375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5676FB-91B6-7169-0603-372C56FAA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1EFE5E-646E-1BC4-D088-5882F26F4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A63011-5B95-FF16-3E8F-41B7A0A11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C1C0-2564-47B1-B856-6F4AD99499F6}" type="datetimeFigureOut">
              <a:rPr lang="it-IT" smtClean="0"/>
              <a:t>10/04/2023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B3F48F-D3A3-F090-D90D-449E42ED1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59B8EB-885E-0FB4-A100-932E268F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34C80-7DA4-4CA5-B603-7F344C079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1158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BCC78A-D2D0-42DE-15E8-CC51E1A68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C14F0A-BD97-3C1E-5140-810CE5EC0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FD5571-2E44-FA9A-79B6-CC3B8EF63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C1C0-2564-47B1-B856-6F4AD99499F6}" type="datetimeFigureOut">
              <a:rPr lang="it-IT" smtClean="0"/>
              <a:t>10/04/2023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C3B180-6055-AB87-8F91-F9FAA639E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870F50-1370-13A0-0D58-8C7FF62B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34C80-7DA4-4CA5-B603-7F344C079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954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95E42B-4193-E7B5-39B6-D3266040B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91E01A-7D28-AF0D-F2BD-40FC26C8B8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20070F-2428-D9A4-8E08-854E66A3F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059485D-C4E4-2E12-C7CC-B4B66AE01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C1C0-2564-47B1-B856-6F4AD99499F6}" type="datetimeFigureOut">
              <a:rPr lang="it-IT" smtClean="0"/>
              <a:t>10/04/2023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8E65DD-4F24-5EBC-135E-5F444C9A2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A3989B-5756-8396-81B7-79FA1A875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34C80-7DA4-4CA5-B603-7F344C079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508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09D916-199D-1C0A-2816-927FE9096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EE30A4-F840-385B-FF83-AF9EDFC2C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AE865B-B98B-5AF2-809F-7AB5EEB34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749C938-6B04-F196-4C30-4A851903D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B4D1D39-9C8F-E58F-33A2-920B29399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7CB3467-3E41-68FB-4C51-5380BEF21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C1C0-2564-47B1-B856-6F4AD99499F6}" type="datetimeFigureOut">
              <a:rPr lang="it-IT" smtClean="0"/>
              <a:t>10/04/2023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1285C84-4E20-3B56-369E-78B46881D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295B050-9284-8840-23FF-AD2C80B9E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34C80-7DA4-4CA5-B603-7F344C079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3324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A50940-94F6-7814-0D5E-0A54EBB50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5DE387F-025F-4530-7CA9-37E731AA3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C1C0-2564-47B1-B856-6F4AD99499F6}" type="datetimeFigureOut">
              <a:rPr lang="it-IT" smtClean="0"/>
              <a:t>10/04/2023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E9C4D50-7EDD-3FCA-8026-EBADD6E1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01E5A76-1030-314B-0434-1601717FF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34C80-7DA4-4CA5-B603-7F344C079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96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77614FE-1901-FEED-35C3-69490937E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C1C0-2564-47B1-B856-6F4AD99499F6}" type="datetimeFigureOut">
              <a:rPr lang="it-IT" smtClean="0"/>
              <a:t>10/04/2023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3B9B858-7923-75F8-3F06-F3F6E2ADD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10930AF-BBA2-C8C0-7A15-8D17DACE5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34C80-7DA4-4CA5-B603-7F344C079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8894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B8DD44-78A8-D29B-9387-EF25C92E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BE901E-08F2-ABC7-E8B7-2FB807E81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0AB1E26-B916-F274-6C1C-0C99E4083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A5442EB-29AF-0601-F11D-EC11183A1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C1C0-2564-47B1-B856-6F4AD99499F6}" type="datetimeFigureOut">
              <a:rPr lang="it-IT" smtClean="0"/>
              <a:t>10/04/2023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C64250-23E3-79E3-E9E5-583463CCE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3FAA4E-B622-4CD9-3BDD-C85FCC9CB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34C80-7DA4-4CA5-B603-7F344C079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5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20B0C1-E453-28DD-01A6-71E81BB4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D22EDF5-F607-E87B-1FF7-8D6DC8D02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D02F38-F41C-5C4B-859B-6F49C0EAE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E2418F8-1AE1-267C-7BF1-B454B79EE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C1C0-2564-47B1-B856-6F4AD99499F6}" type="datetimeFigureOut">
              <a:rPr lang="it-IT" smtClean="0"/>
              <a:t>10/04/2023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11B915-C439-877C-8D88-995686D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B0C9C3D-F012-DB76-9751-5F6699CBF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34C80-7DA4-4CA5-B603-7F344C079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08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BE43A5D-18A3-ED6D-2F95-EE246926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1F4642-8C32-44CE-DE23-8A95457E8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06A9A4-8984-4B11-8B7E-BF98E9D117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1C1C0-2564-47B1-B856-6F4AD99499F6}" type="datetimeFigureOut">
              <a:rPr lang="it-IT" smtClean="0"/>
              <a:t>10/04/2023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F8F23B-E664-2671-36D8-406FF3ACE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020A21-02BA-E898-DB41-7574DA058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34C80-7DA4-4CA5-B603-7F344C079E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34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9577E7B-985A-758A-6D29-6BEAD3988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it-IT" sz="5400"/>
              <a:t>Il cappello di Vermeer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4BE7815-A4E1-CF1A-3689-A6C0AFD4C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pPr algn="l"/>
            <a:r>
              <a:rPr lang="it-IT" dirty="0"/>
              <a:t>Il Seicento e la nascita del mondo globalizzato</a:t>
            </a:r>
            <a:endParaRPr lang="it-IT"/>
          </a:p>
        </p:txBody>
      </p:sp>
      <p:pic>
        <p:nvPicPr>
          <p:cNvPr id="5" name="Immagine 4" descr="Immagine che contiene testo, parrucchino&#10;&#10;Descrizione generata automaticamente">
            <a:extLst>
              <a:ext uri="{FF2B5EF4-FFF2-40B4-BE49-F238E27FC236}">
                <a16:creationId xmlns:a16="http://schemas.microsoft.com/office/drawing/2014/main" id="{9009F21B-EBC6-30B5-FAA4-01C6E76006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2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o, pavimento&#10;&#10;Descrizione generata automaticamente">
            <a:extLst>
              <a:ext uri="{FF2B5EF4-FFF2-40B4-BE49-F238E27FC236}">
                <a16:creationId xmlns:a16="http://schemas.microsoft.com/office/drawing/2014/main" id="{A542FCC8-A865-000E-3AE6-0AB13A64B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3" r="1" b="146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71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Riproduzioni Di Belle Arti | Viaggio dei Magi a Betlemme, 1638 di Leonaert Bramer (1596-1674, Netherlands) | WahooArt.com">
            <a:extLst>
              <a:ext uri="{FF2B5EF4-FFF2-40B4-BE49-F238E27FC236}">
                <a16:creationId xmlns:a16="http://schemas.microsoft.com/office/drawing/2014/main" id="{A90D56AE-25A9-53F8-E80F-546473409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8" b="102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787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parrucchino&#10;&#10;Descrizione generata automaticamente">
            <a:extLst>
              <a:ext uri="{FF2B5EF4-FFF2-40B4-BE49-F238E27FC236}">
                <a16:creationId xmlns:a16="http://schemas.microsoft.com/office/drawing/2014/main" id="{CF484EE3-FED5-A73C-A83C-1FD1AD29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6" r="-1" b="3112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438B7CE-FACA-C874-0B86-4292E518EFB3}"/>
              </a:ext>
            </a:extLst>
          </p:cNvPr>
          <p:cNvSpPr/>
          <p:nvPr/>
        </p:nvSpPr>
        <p:spPr>
          <a:xfrm>
            <a:off x="1642530" y="6284212"/>
            <a:ext cx="8900843" cy="4924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600" i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aramond" panose="02020404030301010803" pitchFamily="18" charset="0"/>
              </a:rPr>
              <a:t>Jan</a:t>
            </a:r>
            <a:r>
              <a:rPr lang="it-IT" sz="2600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aramond" panose="02020404030301010803" pitchFamily="18" charset="0"/>
              </a:rPr>
              <a:t> Vermeer, </a:t>
            </a:r>
            <a:r>
              <a:rPr lang="it-IT" sz="2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aramond" panose="02020404030301010803" pitchFamily="18" charset="0"/>
              </a:rPr>
              <a:t>1632-1675 (Delft, Olanda)</a:t>
            </a:r>
          </a:p>
        </p:txBody>
      </p:sp>
    </p:spTree>
    <p:extLst>
      <p:ext uri="{BB962C8B-B14F-4D97-AF65-F5344CB8AC3E}">
        <p14:creationId xmlns:p14="http://schemas.microsoft.com/office/powerpoint/2010/main" val="3936816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giorno&#10;&#10;Descrizione generata automaticamente">
            <a:extLst>
              <a:ext uri="{FF2B5EF4-FFF2-40B4-BE49-F238E27FC236}">
                <a16:creationId xmlns:a16="http://schemas.microsoft.com/office/drawing/2014/main" id="{006BBBC6-D7F6-74D3-A49C-DC10CACDE3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22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13C233A1-2A95-227D-3273-A8BD720BA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720" y="452120"/>
            <a:ext cx="7110246" cy="5953760"/>
          </a:xfrm>
          <a:prstGeom prst="rect">
            <a:avLst/>
          </a:prstGeom>
        </p:spPr>
      </p:pic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D23B4F18-A405-6A22-14E9-4AD53E4C58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b="10222"/>
          <a:stretch/>
        </p:blipFill>
        <p:spPr>
          <a:xfrm>
            <a:off x="7785085" y="629920"/>
            <a:ext cx="3855749" cy="55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68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edificio&#10;&#10;Descrizione generata automaticamente">
            <a:extLst>
              <a:ext uri="{FF2B5EF4-FFF2-40B4-BE49-F238E27FC236}">
                <a16:creationId xmlns:a16="http://schemas.microsoft.com/office/drawing/2014/main" id="{4205DB4D-C9C9-30AA-1502-1E4717E32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529" y="0"/>
            <a:ext cx="6294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67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704DC158-BFCF-C30A-E816-1007FA490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60" y="0"/>
            <a:ext cx="5243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13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8B615E33-6499-8B23-8600-AB6B86B4A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96" y="0"/>
            <a:ext cx="6117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34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eramiche, porcellana&#10;&#10;Descrizione generata automaticamente">
            <a:extLst>
              <a:ext uri="{FF2B5EF4-FFF2-40B4-BE49-F238E27FC236}">
                <a16:creationId xmlns:a16="http://schemas.microsoft.com/office/drawing/2014/main" id="{9DF0368D-5DB3-8626-572E-0DC182E83F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9" t="4889" r="8000"/>
          <a:stretch/>
        </p:blipFill>
        <p:spPr>
          <a:xfrm>
            <a:off x="2707640" y="167640"/>
            <a:ext cx="6776720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91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interno&#10;&#10;Descrizione generata automaticamente">
            <a:extLst>
              <a:ext uri="{FF2B5EF4-FFF2-40B4-BE49-F238E27FC236}">
                <a16:creationId xmlns:a16="http://schemas.microsoft.com/office/drawing/2014/main" id="{02760C89-81AE-FE6B-5A8B-6F2986345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74" y="0"/>
            <a:ext cx="6064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246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102</Words>
  <Application>Microsoft Office PowerPoint</Application>
  <PresentationFormat>Widescreen</PresentationFormat>
  <Paragraphs>20</Paragraphs>
  <Slides>11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Garamond</vt:lpstr>
      <vt:lpstr>Tema di Office</vt:lpstr>
      <vt:lpstr>Il cappello di Vermeer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cappello di Vermeer</dc:title>
  <dc:creator>DANIELE DI BARTOLOMEO</dc:creator>
  <cp:lastModifiedBy>DANIELE DI BARTOLOMEO</cp:lastModifiedBy>
  <cp:revision>10</cp:revision>
  <dcterms:created xsi:type="dcterms:W3CDTF">2023-04-10T08:56:27Z</dcterms:created>
  <dcterms:modified xsi:type="dcterms:W3CDTF">2023-04-10T16:22:22Z</dcterms:modified>
</cp:coreProperties>
</file>