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6"/>
    <p:restoredTop sz="95928"/>
  </p:normalViewPr>
  <p:slideViewPr>
    <p:cSldViewPr snapToGrid="0">
      <p:cViewPr>
        <p:scale>
          <a:sx n="74" d="100"/>
          <a:sy n="74" d="100"/>
        </p:scale>
        <p:origin x="47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C8C6-F14D-EEA5-E931-0BE1336A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4A0E7-1926-FB23-24C9-65D2A20B0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18A5-9F98-59FE-672B-9BDE9B9C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CD37-E4F8-7A06-341E-4F522BD9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6711-5EB5-9BA9-4685-71139757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2771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44C-0273-D70A-3140-FCDA891E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8EBC5-826E-B0E1-105E-164282A47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7146-FEAB-4B90-0220-A526174C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4B54-EAE4-3248-6F4B-3CF75CBD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65044-669F-B09A-D794-C0D1C822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796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01ACD-E148-8E93-6DC0-EC97791D2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C727E-CB56-8B15-AE50-51AA65C51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5618-B374-839B-3971-8E116002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ABAD-FF3D-2055-2D55-69506BAE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8946E-D335-58C3-83FA-7D85F68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1713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1442-67D7-B89B-5261-AAC378C9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C8B6-3428-AEAD-A8A5-B2522686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A7A3-A80D-2575-BE7F-BF92831C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38F0-B41B-B9FD-7A9F-84052493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6F48-654C-CCCE-822D-C9652DE2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20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AAE7-F882-C9BC-9698-6A8E5550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F6DF-AD76-A003-E61A-E778F5226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593B-9046-FB64-D29C-E02F6391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1EB5-0D69-43BE-B4F9-28ED56AA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57E5-DADC-845F-45E6-C8D3FD67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312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9C84-2DDF-D863-A445-10B4E3FB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7A8B-D07A-5B27-40D4-17AB75A7A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2262B-CD02-66F7-A017-A3DFE1DF1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70DF-4E4B-923A-3748-9A585BDB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D6075-7C2C-0F52-81D7-66B11E61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9E7A5-AF09-1ABF-977E-2BBC0723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7215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5897-B5A8-DF8A-EE11-5AE22BAB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ED8EF-347A-2B92-17EE-D0B97A2E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BDC6-21EE-B258-222B-A4A2B490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0FAD0-D179-3708-BACE-0D5202D12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1EAED-9616-1D39-06BD-B43F40C8D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B91AC-AA25-693B-A964-A39FC8BB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A1017-A096-B64B-4A5D-7C1714C7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CA552-D36F-B665-8F64-FC0B16FD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078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4FAA-E97E-D5B2-1712-1A7D235D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88C0-6587-9B3F-01C1-77ECA2EB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AEA48-1E7D-E062-6D43-06FF68B9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FE530-6D55-135A-0714-1C608757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0451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562AB-90FD-AB95-7ECF-0BD90656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E2B7F-207E-CD96-B533-322E5B96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C116-38D2-C359-2340-7603F1EA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65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255E-0B0D-D236-77AE-EE6AF5DF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0597-C338-7DB3-57E2-27F3AC29C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28AE5-338C-449F-F0F3-99F16496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60D5F-9CBA-98AC-8459-58ACA1D7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E5BCD-23F5-CB1A-C7C9-32EAFDFC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F287-87E6-5861-5703-BE182D93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8623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A3EC-634A-EAFC-C8D2-666B551A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EC3C-0D11-FCF3-EB2F-99A6D8325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E1B5B-5503-24D1-F953-145E89587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17AC-1143-5058-8A35-105721C9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61546-D8F9-2A70-E6DB-D02865BE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CEB6F-2401-EAAE-B245-6159454E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064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4B243-AA96-E5CA-D938-65EF511F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01C-69C8-8F77-58C7-3B2FD418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8B0A-A493-F781-0119-4D22A007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541E-4D59-DE45-B60A-CE7043238C8A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47AB-59B8-9F0B-192A-492C1DAF9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E175-9C9E-A467-5C97-D1FBC64CC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FA9-E45D-B84C-B09A-9D869D1DA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602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EEE1C3-DAD9-25C2-CF98-595E9291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829" y="479502"/>
            <a:ext cx="10883591" cy="6211229"/>
          </a:xfrm>
        </p:spPr>
        <p:txBody>
          <a:bodyPr/>
          <a:lstStyle/>
          <a:p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Alla donna disse: “Moltiplicherò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tuoi dolori e le tue gravidanze,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dolore partorirai figli.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Verso tuo marito sarà il tuo istinto,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 egli ti dominerà”.</a:t>
            </a:r>
            <a:endParaRPr lang="en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All'uomo disse: “Poiché hai ascoltato la voce di tua moglie e hai mangiato dell'albero, di cui ti avevo comandato…Con dolore trarrai il cibo dalla terra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tutti i giorni della tua vita.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Spine e cardi produrrà per te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mangerai l'erba campestre.</a:t>
            </a:r>
            <a:b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T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 il sudore del tuo volto mangerai il pane”</a:t>
            </a:r>
            <a:r>
              <a:rPr lang="en-IT" dirty="0">
                <a:effectLst/>
              </a:rPr>
              <a:t>  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4623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F8F2E-4BA5-CC22-62A0-ADC6A345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Galeno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(131-201)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E58B11-CC64-A8D1-88F6-3A40870F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963" y="467208"/>
            <a:ext cx="643867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E519B-E9A6-AE1A-AEFE-4D0E63D0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19" y="563183"/>
            <a:ext cx="4114992" cy="55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B6B49-EABC-D6CD-4710-1FF63E13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sz="3400" spc="-15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Knox, </a:t>
            </a:r>
            <a:r>
              <a:rPr lang="it-IT" sz="3400" i="1" spc="-15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First blast of the Trumpet against the Monstrous Regiment of Women</a:t>
            </a:r>
            <a:r>
              <a:rPr lang="it-IT" sz="3400" spc="-15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Geneva, 1558, p. 16r (mia traduzione)</a:t>
            </a:r>
            <a:endParaRPr lang="en-IT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15EE-D609-CE1E-8A89-E3F39722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1119031"/>
            <a:ext cx="6188487" cy="5343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«Innalzare una donna all’esercizio del potere, superiorità, dominio o impero su qualsiasi realtà, nazione, o città, è ripugnante per natura, un’onta a Dio, la cosa più contraria al suo volere rivelato e ordine approvato, e infine è la sovversione del giusto ordine, di tutte le equità e giustizie»</a:t>
            </a:r>
            <a:endParaRPr lang="en-IT" sz="3600" dirty="0"/>
          </a:p>
        </p:txBody>
      </p:sp>
    </p:spTree>
    <p:extLst>
      <p:ext uri="{BB962C8B-B14F-4D97-AF65-F5344CB8AC3E}">
        <p14:creationId xmlns:p14="http://schemas.microsoft.com/office/powerpoint/2010/main" val="187360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48CDC4-D875-6649-5C9A-2E8B75A7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6" b="8583"/>
          <a:stretch/>
        </p:blipFill>
        <p:spPr>
          <a:xfrm>
            <a:off x="812822" y="457200"/>
            <a:ext cx="105663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AD70E-09B1-4833-FE27-7BC1D45E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41" y="653440"/>
            <a:ext cx="5398281" cy="54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0BEAB-DE06-ECC0-1524-A0648B66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Paolo </a:t>
            </a:r>
            <a:r>
              <a:rPr lang="it-IT" spc="-15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 Corinzi 14: 34-35).</a:t>
            </a:r>
            <a:endParaRPr lang="en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B6D2-58B4-F196-7BFF-66A24CB8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“Le donne devono stare zitte e sottomesse in chiesa, come dice la Legge. Se vogliono sapere qualcosa devono chiederlo ai loro mariti a casa”</a:t>
            </a:r>
            <a:endParaRPr lang="en-IT" sz="4000" dirty="0"/>
          </a:p>
        </p:txBody>
      </p:sp>
    </p:spTree>
    <p:extLst>
      <p:ext uri="{BB962C8B-B14F-4D97-AF65-F5344CB8AC3E}">
        <p14:creationId xmlns:p14="http://schemas.microsoft.com/office/powerpoint/2010/main" val="344632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AD90A-7A96-E249-98F1-849947D4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Tertulliano (c. 155-c. 230)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9306-4C41-5DF6-5C6D-906F05EC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119031"/>
            <a:ext cx="6545622" cy="5224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«Sei tu la porta del diavolo… sei tu la prima che ha trasgredito la legge divina… tu in maniera tanto facile hai annientato l’uomo, immagine di Dio; per quello che hai meritato, cioè la morte, anche il figlio di Dio ha dovuto morire».</a:t>
            </a:r>
            <a:endParaRPr lang="en-IT" sz="3600" dirty="0"/>
          </a:p>
        </p:txBody>
      </p:sp>
    </p:spTree>
    <p:extLst>
      <p:ext uri="{BB962C8B-B14F-4D97-AF65-F5344CB8AC3E}">
        <p14:creationId xmlns:p14="http://schemas.microsoft.com/office/powerpoint/2010/main" val="374787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0C106-5405-F3CC-FF8E-0DEE385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T" sz="4000" dirty="0">
                <a:solidFill>
                  <a:srgbClr val="FFFFFF"/>
                </a:solidFill>
              </a:rPr>
              <a:t>S. Girolamo (347-420)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23EA-7615-9C2E-3857-2CFD995B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«Finché una donna è per il parto e per i figli, è differente dall’uomo come il corpo è dall’anima. Ma quando decide di servire Cristo più che il mondo, allora cesserà di essere una donna e sarà chiamata uomo».</a:t>
            </a:r>
            <a:endParaRPr lang="en-IT" sz="3600" dirty="0"/>
          </a:p>
        </p:txBody>
      </p:sp>
    </p:spTree>
    <p:extLst>
      <p:ext uri="{BB962C8B-B14F-4D97-AF65-F5344CB8AC3E}">
        <p14:creationId xmlns:p14="http://schemas.microsoft.com/office/powerpoint/2010/main" val="39998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E3A67-83FA-4F1B-3F11-4A635317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438718"/>
            <a:ext cx="4238171" cy="62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2934B-B0A4-A4E2-B4F6-16CC5EF6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05" y="457200"/>
            <a:ext cx="40267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5A058E-EA38-EFE6-205C-3C9853628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918" y="457200"/>
            <a:ext cx="58841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82918-D08F-FC9F-5EC4-FF3C70CEC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128" y="457200"/>
            <a:ext cx="89377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BFDFF4-2D56-CC5A-A407-069C1893A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48" y="457200"/>
            <a:ext cx="774410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337</Words>
  <Application>Microsoft Macintosh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S. Paolo (1 Corinzi 14: 34-35).</vt:lpstr>
      <vt:lpstr>Tertulliano (c. 155-c. 230)</vt:lpstr>
      <vt:lpstr>S. Girolamo (347-420)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Galeno (131-201)</vt:lpstr>
      <vt:lpstr>PowerPoint Presentation</vt:lpstr>
      <vt:lpstr>J. Knox, The First blast of the Trumpet against the Monstrous Regiment of Women, Geneva, 1558, p. 16r (mia traduzione)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querciolo mazzonis</dc:creator>
  <cp:lastModifiedBy>querciolo mazzonis</cp:lastModifiedBy>
  <cp:revision>8</cp:revision>
  <dcterms:created xsi:type="dcterms:W3CDTF">2023-03-31T17:08:43Z</dcterms:created>
  <dcterms:modified xsi:type="dcterms:W3CDTF">2023-04-04T16:02:30Z</dcterms:modified>
</cp:coreProperties>
</file>