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2"/>
    <p:restoredTop sz="94661"/>
  </p:normalViewPr>
  <p:slideViewPr>
    <p:cSldViewPr snapToGrid="0">
      <p:cViewPr varScale="1">
        <p:scale>
          <a:sx n="91" d="100"/>
          <a:sy n="91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62988-7C6D-4112-A880-007DF6029A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196F25-0C55-4B57-BCA9-EEA9B891BAC4}">
      <dgm:prSet/>
      <dgm:spPr/>
      <dgm:t>
        <a:bodyPr/>
        <a:lstStyle/>
        <a:p>
          <a:r>
            <a:rPr lang="it-IT" dirty="0"/>
            <a:t>Anne Teresa De Keersmaeker</a:t>
          </a:r>
          <a:endParaRPr lang="en-US" dirty="0"/>
        </a:p>
      </dgm:t>
    </dgm:pt>
    <dgm:pt modelId="{72D6829B-DDE5-4E7B-A0E1-B9AFC925677F}" type="parTrans" cxnId="{14AA5127-F01E-4662-BEE4-4B0605FAA4EE}">
      <dgm:prSet/>
      <dgm:spPr/>
      <dgm:t>
        <a:bodyPr/>
        <a:lstStyle/>
        <a:p>
          <a:endParaRPr lang="en-US"/>
        </a:p>
      </dgm:t>
    </dgm:pt>
    <dgm:pt modelId="{16CD6939-822B-4C8F-B95A-CFAB9FAA67D8}" type="sibTrans" cxnId="{14AA5127-F01E-4662-BEE4-4B0605FAA4EE}">
      <dgm:prSet/>
      <dgm:spPr/>
      <dgm:t>
        <a:bodyPr/>
        <a:lstStyle/>
        <a:p>
          <a:endParaRPr lang="en-US"/>
        </a:p>
      </dgm:t>
    </dgm:pt>
    <dgm:pt modelId="{ABE9BA00-CEDC-4634-8C90-9A3AE9D64936}">
      <dgm:prSet/>
      <dgm:spPr/>
      <dgm:t>
        <a:bodyPr/>
        <a:lstStyle/>
        <a:p>
          <a:r>
            <a:rPr lang="it-IT"/>
            <a:t>Jan Fabre</a:t>
          </a:r>
          <a:endParaRPr lang="en-US"/>
        </a:p>
      </dgm:t>
    </dgm:pt>
    <dgm:pt modelId="{CD390D89-CECF-43C3-8776-4E23C9048EDA}" type="parTrans" cxnId="{AEE7A467-9DD0-40E5-B504-736F230AB49C}">
      <dgm:prSet/>
      <dgm:spPr/>
      <dgm:t>
        <a:bodyPr/>
        <a:lstStyle/>
        <a:p>
          <a:endParaRPr lang="en-US"/>
        </a:p>
      </dgm:t>
    </dgm:pt>
    <dgm:pt modelId="{AD5C1726-6C72-45CE-B214-D37757EA1075}" type="sibTrans" cxnId="{AEE7A467-9DD0-40E5-B504-736F230AB49C}">
      <dgm:prSet/>
      <dgm:spPr/>
      <dgm:t>
        <a:bodyPr/>
        <a:lstStyle/>
        <a:p>
          <a:endParaRPr lang="en-US"/>
        </a:p>
      </dgm:t>
    </dgm:pt>
    <dgm:pt modelId="{CED61F03-B574-4AD4-BE9C-CD88058BEB51}">
      <dgm:prSet/>
      <dgm:spPr/>
      <dgm:t>
        <a:bodyPr/>
        <a:lstStyle/>
        <a:p>
          <a:r>
            <a:rPr lang="it-IT"/>
            <a:t>Wim Vandekeybus</a:t>
          </a:r>
          <a:endParaRPr lang="en-US"/>
        </a:p>
      </dgm:t>
    </dgm:pt>
    <dgm:pt modelId="{C60D4C5E-CB8A-450F-83C2-E9FA6F00FE0B}" type="parTrans" cxnId="{B38FAA7D-D88E-44B1-A6C7-E57AEC96DC32}">
      <dgm:prSet/>
      <dgm:spPr/>
      <dgm:t>
        <a:bodyPr/>
        <a:lstStyle/>
        <a:p>
          <a:endParaRPr lang="en-US"/>
        </a:p>
      </dgm:t>
    </dgm:pt>
    <dgm:pt modelId="{37C92FA6-C56D-4DF0-A297-C6122B0FB4EE}" type="sibTrans" cxnId="{B38FAA7D-D88E-44B1-A6C7-E57AEC96DC32}">
      <dgm:prSet/>
      <dgm:spPr/>
      <dgm:t>
        <a:bodyPr/>
        <a:lstStyle/>
        <a:p>
          <a:endParaRPr lang="en-US"/>
        </a:p>
      </dgm:t>
    </dgm:pt>
    <dgm:pt modelId="{3014406B-8AD5-44B6-805A-47BC1B332B5A}">
      <dgm:prSet/>
      <dgm:spPr/>
      <dgm:t>
        <a:bodyPr/>
        <a:lstStyle/>
        <a:p>
          <a:r>
            <a:rPr lang="it-IT"/>
            <a:t>Alain Platel</a:t>
          </a:r>
          <a:endParaRPr lang="en-US"/>
        </a:p>
      </dgm:t>
    </dgm:pt>
    <dgm:pt modelId="{11621C39-2FC3-427D-A5FB-F3FD10FC4015}" type="parTrans" cxnId="{5AA38443-AC3A-4704-80A6-72D0CDFB5F59}">
      <dgm:prSet/>
      <dgm:spPr/>
      <dgm:t>
        <a:bodyPr/>
        <a:lstStyle/>
        <a:p>
          <a:endParaRPr lang="en-US"/>
        </a:p>
      </dgm:t>
    </dgm:pt>
    <dgm:pt modelId="{F0E7F6DE-D16A-472F-8A40-8D12FAA4944B}" type="sibTrans" cxnId="{5AA38443-AC3A-4704-80A6-72D0CDFB5F59}">
      <dgm:prSet/>
      <dgm:spPr/>
      <dgm:t>
        <a:bodyPr/>
        <a:lstStyle/>
        <a:p>
          <a:endParaRPr lang="en-US"/>
        </a:p>
      </dgm:t>
    </dgm:pt>
    <dgm:pt modelId="{C3398268-B2A6-F54F-8B6E-A8F2234C1048}" type="pres">
      <dgm:prSet presAssocID="{63662988-7C6D-4112-A880-007DF6029A9C}" presName="vert0" presStyleCnt="0">
        <dgm:presLayoutVars>
          <dgm:dir/>
          <dgm:animOne val="branch"/>
          <dgm:animLvl val="lvl"/>
        </dgm:presLayoutVars>
      </dgm:prSet>
      <dgm:spPr/>
    </dgm:pt>
    <dgm:pt modelId="{07166427-E03B-4C41-8342-3B0AC973FFEE}" type="pres">
      <dgm:prSet presAssocID="{DE196F25-0C55-4B57-BCA9-EEA9B891BAC4}" presName="thickLine" presStyleLbl="alignNode1" presStyleIdx="0" presStyleCnt="4"/>
      <dgm:spPr/>
    </dgm:pt>
    <dgm:pt modelId="{9A0567E4-CD70-1946-B466-00A4FA61D75B}" type="pres">
      <dgm:prSet presAssocID="{DE196F25-0C55-4B57-BCA9-EEA9B891BAC4}" presName="horz1" presStyleCnt="0"/>
      <dgm:spPr/>
    </dgm:pt>
    <dgm:pt modelId="{9C7E533C-A6C5-F54B-9FDA-0DE7870B2F6A}" type="pres">
      <dgm:prSet presAssocID="{DE196F25-0C55-4B57-BCA9-EEA9B891BAC4}" presName="tx1" presStyleLbl="revTx" presStyleIdx="0" presStyleCnt="4"/>
      <dgm:spPr/>
    </dgm:pt>
    <dgm:pt modelId="{585714C8-9093-2C4F-A2EA-898F4C30D4C4}" type="pres">
      <dgm:prSet presAssocID="{DE196F25-0C55-4B57-BCA9-EEA9B891BAC4}" presName="vert1" presStyleCnt="0"/>
      <dgm:spPr/>
    </dgm:pt>
    <dgm:pt modelId="{FDC30C1B-7441-D94D-BF9F-FB531D00B63B}" type="pres">
      <dgm:prSet presAssocID="{ABE9BA00-CEDC-4634-8C90-9A3AE9D64936}" presName="thickLine" presStyleLbl="alignNode1" presStyleIdx="1" presStyleCnt="4"/>
      <dgm:spPr/>
    </dgm:pt>
    <dgm:pt modelId="{77888B89-05DE-A640-8D30-A3EE5A98433B}" type="pres">
      <dgm:prSet presAssocID="{ABE9BA00-CEDC-4634-8C90-9A3AE9D64936}" presName="horz1" presStyleCnt="0"/>
      <dgm:spPr/>
    </dgm:pt>
    <dgm:pt modelId="{62A2A77E-EEC3-364E-B03A-7815834E578B}" type="pres">
      <dgm:prSet presAssocID="{ABE9BA00-CEDC-4634-8C90-9A3AE9D64936}" presName="tx1" presStyleLbl="revTx" presStyleIdx="1" presStyleCnt="4"/>
      <dgm:spPr/>
    </dgm:pt>
    <dgm:pt modelId="{2DB40DEF-991C-E947-92B9-9C5963DE78B9}" type="pres">
      <dgm:prSet presAssocID="{ABE9BA00-CEDC-4634-8C90-9A3AE9D64936}" presName="vert1" presStyleCnt="0"/>
      <dgm:spPr/>
    </dgm:pt>
    <dgm:pt modelId="{A5142B9D-2E5A-D64B-A213-351114362208}" type="pres">
      <dgm:prSet presAssocID="{CED61F03-B574-4AD4-BE9C-CD88058BEB51}" presName="thickLine" presStyleLbl="alignNode1" presStyleIdx="2" presStyleCnt="4"/>
      <dgm:spPr/>
    </dgm:pt>
    <dgm:pt modelId="{93974CF9-5B25-8F42-919B-64FEEEAABE09}" type="pres">
      <dgm:prSet presAssocID="{CED61F03-B574-4AD4-BE9C-CD88058BEB51}" presName="horz1" presStyleCnt="0"/>
      <dgm:spPr/>
    </dgm:pt>
    <dgm:pt modelId="{2D6508C2-CBF0-C541-9449-4D1E392665A4}" type="pres">
      <dgm:prSet presAssocID="{CED61F03-B574-4AD4-BE9C-CD88058BEB51}" presName="tx1" presStyleLbl="revTx" presStyleIdx="2" presStyleCnt="4"/>
      <dgm:spPr/>
    </dgm:pt>
    <dgm:pt modelId="{8C6DB3A2-4D3A-184B-B7FE-BC6ADAED5984}" type="pres">
      <dgm:prSet presAssocID="{CED61F03-B574-4AD4-BE9C-CD88058BEB51}" presName="vert1" presStyleCnt="0"/>
      <dgm:spPr/>
    </dgm:pt>
    <dgm:pt modelId="{7A8FFE26-2A1D-8744-94A2-AB63D0BE8B63}" type="pres">
      <dgm:prSet presAssocID="{3014406B-8AD5-44B6-805A-47BC1B332B5A}" presName="thickLine" presStyleLbl="alignNode1" presStyleIdx="3" presStyleCnt="4"/>
      <dgm:spPr/>
    </dgm:pt>
    <dgm:pt modelId="{096A6826-9808-A64D-9C24-861DF4B40D3B}" type="pres">
      <dgm:prSet presAssocID="{3014406B-8AD5-44B6-805A-47BC1B332B5A}" presName="horz1" presStyleCnt="0"/>
      <dgm:spPr/>
    </dgm:pt>
    <dgm:pt modelId="{0EC075C8-37C4-D440-B0EF-460B740924EA}" type="pres">
      <dgm:prSet presAssocID="{3014406B-8AD5-44B6-805A-47BC1B332B5A}" presName="tx1" presStyleLbl="revTx" presStyleIdx="3" presStyleCnt="4"/>
      <dgm:spPr/>
    </dgm:pt>
    <dgm:pt modelId="{E4F762B0-55EF-974C-A2ED-10FF93C4A2F7}" type="pres">
      <dgm:prSet presAssocID="{3014406B-8AD5-44B6-805A-47BC1B332B5A}" presName="vert1" presStyleCnt="0"/>
      <dgm:spPr/>
    </dgm:pt>
  </dgm:ptLst>
  <dgm:cxnLst>
    <dgm:cxn modelId="{65A02819-7B06-EC4F-8B48-B6507A029731}" type="presOf" srcId="{63662988-7C6D-4112-A880-007DF6029A9C}" destId="{C3398268-B2A6-F54F-8B6E-A8F2234C1048}" srcOrd="0" destOrd="0" presId="urn:microsoft.com/office/officeart/2008/layout/LinedList"/>
    <dgm:cxn modelId="{14AA5127-F01E-4662-BEE4-4B0605FAA4EE}" srcId="{63662988-7C6D-4112-A880-007DF6029A9C}" destId="{DE196F25-0C55-4B57-BCA9-EEA9B891BAC4}" srcOrd="0" destOrd="0" parTransId="{72D6829B-DDE5-4E7B-A0E1-B9AFC925677F}" sibTransId="{16CD6939-822B-4C8F-B95A-CFAB9FAA67D8}"/>
    <dgm:cxn modelId="{5AA38443-AC3A-4704-80A6-72D0CDFB5F59}" srcId="{63662988-7C6D-4112-A880-007DF6029A9C}" destId="{3014406B-8AD5-44B6-805A-47BC1B332B5A}" srcOrd="3" destOrd="0" parTransId="{11621C39-2FC3-427D-A5FB-F3FD10FC4015}" sibTransId="{F0E7F6DE-D16A-472F-8A40-8D12FAA4944B}"/>
    <dgm:cxn modelId="{4A0DD84A-C6D4-4D40-A7EC-9707F8013624}" type="presOf" srcId="{DE196F25-0C55-4B57-BCA9-EEA9B891BAC4}" destId="{9C7E533C-A6C5-F54B-9FDA-0DE7870B2F6A}" srcOrd="0" destOrd="0" presId="urn:microsoft.com/office/officeart/2008/layout/LinedList"/>
    <dgm:cxn modelId="{C7F6BE5B-7968-E24F-8175-BC75D724849B}" type="presOf" srcId="{3014406B-8AD5-44B6-805A-47BC1B332B5A}" destId="{0EC075C8-37C4-D440-B0EF-460B740924EA}" srcOrd="0" destOrd="0" presId="urn:microsoft.com/office/officeart/2008/layout/LinedList"/>
    <dgm:cxn modelId="{AEE7A467-9DD0-40E5-B504-736F230AB49C}" srcId="{63662988-7C6D-4112-A880-007DF6029A9C}" destId="{ABE9BA00-CEDC-4634-8C90-9A3AE9D64936}" srcOrd="1" destOrd="0" parTransId="{CD390D89-CECF-43C3-8776-4E23C9048EDA}" sibTransId="{AD5C1726-6C72-45CE-B214-D37757EA1075}"/>
    <dgm:cxn modelId="{3F393C7D-3053-C94B-AD6E-F7DE7CDB8039}" type="presOf" srcId="{ABE9BA00-CEDC-4634-8C90-9A3AE9D64936}" destId="{62A2A77E-EEC3-364E-B03A-7815834E578B}" srcOrd="0" destOrd="0" presId="urn:microsoft.com/office/officeart/2008/layout/LinedList"/>
    <dgm:cxn modelId="{B38FAA7D-D88E-44B1-A6C7-E57AEC96DC32}" srcId="{63662988-7C6D-4112-A880-007DF6029A9C}" destId="{CED61F03-B574-4AD4-BE9C-CD88058BEB51}" srcOrd="2" destOrd="0" parTransId="{C60D4C5E-CB8A-450F-83C2-E9FA6F00FE0B}" sibTransId="{37C92FA6-C56D-4DF0-A297-C6122B0FB4EE}"/>
    <dgm:cxn modelId="{71A2668A-6866-304A-AFEB-104ED87B80D6}" type="presOf" srcId="{CED61F03-B574-4AD4-BE9C-CD88058BEB51}" destId="{2D6508C2-CBF0-C541-9449-4D1E392665A4}" srcOrd="0" destOrd="0" presId="urn:microsoft.com/office/officeart/2008/layout/LinedList"/>
    <dgm:cxn modelId="{35442011-6487-864C-AEF0-B6DF5CBF5FC8}" type="presParOf" srcId="{C3398268-B2A6-F54F-8B6E-A8F2234C1048}" destId="{07166427-E03B-4C41-8342-3B0AC973FFEE}" srcOrd="0" destOrd="0" presId="urn:microsoft.com/office/officeart/2008/layout/LinedList"/>
    <dgm:cxn modelId="{566123AD-4CBA-A746-A66F-B7D2BD501007}" type="presParOf" srcId="{C3398268-B2A6-F54F-8B6E-A8F2234C1048}" destId="{9A0567E4-CD70-1946-B466-00A4FA61D75B}" srcOrd="1" destOrd="0" presId="urn:microsoft.com/office/officeart/2008/layout/LinedList"/>
    <dgm:cxn modelId="{D86BA625-6F4E-CE42-A628-DD6EC61D6B6D}" type="presParOf" srcId="{9A0567E4-CD70-1946-B466-00A4FA61D75B}" destId="{9C7E533C-A6C5-F54B-9FDA-0DE7870B2F6A}" srcOrd="0" destOrd="0" presId="urn:microsoft.com/office/officeart/2008/layout/LinedList"/>
    <dgm:cxn modelId="{23A1A3BE-54FB-5749-886A-1E5F96558630}" type="presParOf" srcId="{9A0567E4-CD70-1946-B466-00A4FA61D75B}" destId="{585714C8-9093-2C4F-A2EA-898F4C30D4C4}" srcOrd="1" destOrd="0" presId="urn:microsoft.com/office/officeart/2008/layout/LinedList"/>
    <dgm:cxn modelId="{54D3B7ED-2A82-734E-9528-4579A80376A7}" type="presParOf" srcId="{C3398268-B2A6-F54F-8B6E-A8F2234C1048}" destId="{FDC30C1B-7441-D94D-BF9F-FB531D00B63B}" srcOrd="2" destOrd="0" presId="urn:microsoft.com/office/officeart/2008/layout/LinedList"/>
    <dgm:cxn modelId="{DB826840-8DB1-6041-8BF3-B1727B8BE562}" type="presParOf" srcId="{C3398268-B2A6-F54F-8B6E-A8F2234C1048}" destId="{77888B89-05DE-A640-8D30-A3EE5A98433B}" srcOrd="3" destOrd="0" presId="urn:microsoft.com/office/officeart/2008/layout/LinedList"/>
    <dgm:cxn modelId="{44200205-206D-0348-B264-28352E9A6E4F}" type="presParOf" srcId="{77888B89-05DE-A640-8D30-A3EE5A98433B}" destId="{62A2A77E-EEC3-364E-B03A-7815834E578B}" srcOrd="0" destOrd="0" presId="urn:microsoft.com/office/officeart/2008/layout/LinedList"/>
    <dgm:cxn modelId="{0321C14B-337E-654C-92E5-DB1EF122EE05}" type="presParOf" srcId="{77888B89-05DE-A640-8D30-A3EE5A98433B}" destId="{2DB40DEF-991C-E947-92B9-9C5963DE78B9}" srcOrd="1" destOrd="0" presId="urn:microsoft.com/office/officeart/2008/layout/LinedList"/>
    <dgm:cxn modelId="{B82F314B-6AA5-3D49-975E-E5ED7BCF58ED}" type="presParOf" srcId="{C3398268-B2A6-F54F-8B6E-A8F2234C1048}" destId="{A5142B9D-2E5A-D64B-A213-351114362208}" srcOrd="4" destOrd="0" presId="urn:microsoft.com/office/officeart/2008/layout/LinedList"/>
    <dgm:cxn modelId="{8657F18A-FC1D-924E-A372-AD54E68A76D0}" type="presParOf" srcId="{C3398268-B2A6-F54F-8B6E-A8F2234C1048}" destId="{93974CF9-5B25-8F42-919B-64FEEEAABE09}" srcOrd="5" destOrd="0" presId="urn:microsoft.com/office/officeart/2008/layout/LinedList"/>
    <dgm:cxn modelId="{FA0ED674-A0A8-4C4C-99E4-519D8EFA3A53}" type="presParOf" srcId="{93974CF9-5B25-8F42-919B-64FEEEAABE09}" destId="{2D6508C2-CBF0-C541-9449-4D1E392665A4}" srcOrd="0" destOrd="0" presId="urn:microsoft.com/office/officeart/2008/layout/LinedList"/>
    <dgm:cxn modelId="{C6A6CB93-821F-4846-8360-D98A21F8BB5A}" type="presParOf" srcId="{93974CF9-5B25-8F42-919B-64FEEEAABE09}" destId="{8C6DB3A2-4D3A-184B-B7FE-BC6ADAED5984}" srcOrd="1" destOrd="0" presId="urn:microsoft.com/office/officeart/2008/layout/LinedList"/>
    <dgm:cxn modelId="{159FEF70-036D-484D-A8D1-E2145260249E}" type="presParOf" srcId="{C3398268-B2A6-F54F-8B6E-A8F2234C1048}" destId="{7A8FFE26-2A1D-8744-94A2-AB63D0BE8B63}" srcOrd="6" destOrd="0" presId="urn:microsoft.com/office/officeart/2008/layout/LinedList"/>
    <dgm:cxn modelId="{5377E29B-D524-A540-8DBE-96E3CD6C5DB1}" type="presParOf" srcId="{C3398268-B2A6-F54F-8B6E-A8F2234C1048}" destId="{096A6826-9808-A64D-9C24-861DF4B40D3B}" srcOrd="7" destOrd="0" presId="urn:microsoft.com/office/officeart/2008/layout/LinedList"/>
    <dgm:cxn modelId="{498C06B7-890F-8147-B47B-47442DD38F62}" type="presParOf" srcId="{096A6826-9808-A64D-9C24-861DF4B40D3B}" destId="{0EC075C8-37C4-D440-B0EF-460B740924EA}" srcOrd="0" destOrd="0" presId="urn:microsoft.com/office/officeart/2008/layout/LinedList"/>
    <dgm:cxn modelId="{329A8FF9-45C7-C242-AD1A-ED3E72161D62}" type="presParOf" srcId="{096A6826-9808-A64D-9C24-861DF4B40D3B}" destId="{E4F762B0-55EF-974C-A2ED-10FF93C4A2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6427-E03B-4C41-8342-3B0AC973FFEE}">
      <dsp:nvSpPr>
        <dsp:cNvPr id="0" name=""/>
        <dsp:cNvSpPr/>
      </dsp:nvSpPr>
      <dsp:spPr>
        <a:xfrm>
          <a:off x="0" y="0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E533C-A6C5-F54B-9FDA-0DE7870B2F6A}">
      <dsp:nvSpPr>
        <dsp:cNvPr id="0" name=""/>
        <dsp:cNvSpPr/>
      </dsp:nvSpPr>
      <dsp:spPr>
        <a:xfrm>
          <a:off x="0" y="0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Anne Teresa De Keersmaeker</a:t>
          </a:r>
          <a:endParaRPr lang="en-US" sz="3100" kern="1200" dirty="0"/>
        </a:p>
      </dsp:txBody>
      <dsp:txXfrm>
        <a:off x="0" y="0"/>
        <a:ext cx="5780975" cy="964692"/>
      </dsp:txXfrm>
    </dsp:sp>
    <dsp:sp modelId="{FDC30C1B-7441-D94D-BF9F-FB531D00B63B}">
      <dsp:nvSpPr>
        <dsp:cNvPr id="0" name=""/>
        <dsp:cNvSpPr/>
      </dsp:nvSpPr>
      <dsp:spPr>
        <a:xfrm>
          <a:off x="0" y="964691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2A77E-EEC3-364E-B03A-7815834E578B}">
      <dsp:nvSpPr>
        <dsp:cNvPr id="0" name=""/>
        <dsp:cNvSpPr/>
      </dsp:nvSpPr>
      <dsp:spPr>
        <a:xfrm>
          <a:off x="0" y="964692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Jan Fabre</a:t>
          </a:r>
          <a:endParaRPr lang="en-US" sz="3100" kern="1200"/>
        </a:p>
      </dsp:txBody>
      <dsp:txXfrm>
        <a:off x="0" y="964692"/>
        <a:ext cx="5780975" cy="964692"/>
      </dsp:txXfrm>
    </dsp:sp>
    <dsp:sp modelId="{A5142B9D-2E5A-D64B-A213-351114362208}">
      <dsp:nvSpPr>
        <dsp:cNvPr id="0" name=""/>
        <dsp:cNvSpPr/>
      </dsp:nvSpPr>
      <dsp:spPr>
        <a:xfrm>
          <a:off x="0" y="1929383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508C2-CBF0-C541-9449-4D1E392665A4}">
      <dsp:nvSpPr>
        <dsp:cNvPr id="0" name=""/>
        <dsp:cNvSpPr/>
      </dsp:nvSpPr>
      <dsp:spPr>
        <a:xfrm>
          <a:off x="0" y="1929384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Wim Vandekeybus</a:t>
          </a:r>
          <a:endParaRPr lang="en-US" sz="3100" kern="1200"/>
        </a:p>
      </dsp:txBody>
      <dsp:txXfrm>
        <a:off x="0" y="1929384"/>
        <a:ext cx="5780975" cy="964692"/>
      </dsp:txXfrm>
    </dsp:sp>
    <dsp:sp modelId="{7A8FFE26-2A1D-8744-94A2-AB63D0BE8B63}">
      <dsp:nvSpPr>
        <dsp:cNvPr id="0" name=""/>
        <dsp:cNvSpPr/>
      </dsp:nvSpPr>
      <dsp:spPr>
        <a:xfrm>
          <a:off x="0" y="2894076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075C8-37C4-D440-B0EF-460B740924EA}">
      <dsp:nvSpPr>
        <dsp:cNvPr id="0" name=""/>
        <dsp:cNvSpPr/>
      </dsp:nvSpPr>
      <dsp:spPr>
        <a:xfrm>
          <a:off x="0" y="2894076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Alain Platel</a:t>
          </a:r>
          <a:endParaRPr lang="en-US" sz="3100" kern="1200"/>
        </a:p>
      </dsp:txBody>
      <dsp:txXfrm>
        <a:off x="0" y="2894076"/>
        <a:ext cx="5780975" cy="96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5/7/26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15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3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8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2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1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58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8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22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7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1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8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6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971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27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3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023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120520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681387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201191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3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5/7/26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0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5/7/26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0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5/7/26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7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3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0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3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  <p:sldLayoutId id="2147483801" r:id="rId51"/>
    <p:sldLayoutId id="214748380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danza.com/blog/2016/10/09/luccello-di-fuoco-di-bejart-con-benjamin-pechballetto-dellopera-di-parigi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8E6AF-47A4-BF1A-73CB-E0A8BB0AA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it-IT" dirty="0"/>
              <a:t>Danza in video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40EDB8-3F30-FBC3-EAFF-EF4FE82C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it-IT" dirty="0" err="1"/>
              <a:t>CdS</a:t>
            </a:r>
            <a:r>
              <a:rPr lang="it-IT" dirty="0"/>
              <a:t> in DAMS</a:t>
            </a:r>
          </a:p>
          <a:p>
            <a:r>
              <a:rPr lang="it-IT" dirty="0"/>
              <a:t>2025-2026</a:t>
            </a:r>
          </a:p>
        </p:txBody>
      </p:sp>
      <p:pic>
        <p:nvPicPr>
          <p:cNvPr id="5" name="Segnaposto immagine 4" descr="L’uccello di fuoco, di Bejart con Benjamin PechBalletto dell’Opera di ...">
            <a:extLst>
              <a:ext uri="{FF2B5EF4-FFF2-40B4-BE49-F238E27FC236}">
                <a16:creationId xmlns:a16="http://schemas.microsoft.com/office/drawing/2014/main" id="{A98E1E8C-AACC-32E2-4906-2BD016AAB4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29" r="20429"/>
          <a:stretch>
            <a:fillRect/>
          </a:stretch>
        </p:blipFill>
        <p:spPr>
          <a:xfrm>
            <a:off x="6516688" y="0"/>
            <a:ext cx="5675312" cy="639921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17370-3F10-33A9-AC44-D6D211D600A1}"/>
              </a:ext>
            </a:extLst>
          </p:cNvPr>
          <p:cNvSpPr txBox="1"/>
          <p:nvPr/>
        </p:nvSpPr>
        <p:spPr>
          <a:xfrm>
            <a:off x="6516688" y="6399213"/>
            <a:ext cx="5675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informadanza.com/blog/2016/10/09/luccello-di-fuoco-di-bejart-con-benjamin-pechballetto-dellopera-di-parig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1121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55C5BF-5EF3-8377-A92A-DD5A9DB3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it-IT" sz="6200"/>
              <a:t>Nuova danza fiamminga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9ACB6E4-D08C-04A8-F556-F58AC8AE56C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78006"/>
              </p:ext>
            </p:extLst>
          </p:nvPr>
        </p:nvGraphicFramePr>
        <p:xfrm>
          <a:off x="5694744" y="2423160"/>
          <a:ext cx="5780976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7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4D37B-3317-417D-F4CF-0530390A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it-IT" dirty="0"/>
              <a:t>Anne Teresa De Keersmaeker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7D2B0-0FD7-AE0C-DAC7-8E5276A994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>
            <a:normAutofit/>
          </a:bodyPr>
          <a:lstStyle/>
          <a:p>
            <a:r>
              <a:rPr lang="it-IT" dirty="0"/>
              <a:t>1982 fonda compagnia «Rosas»</a:t>
            </a:r>
          </a:p>
          <a:p>
            <a:endParaRPr lang="it-IT" dirty="0"/>
          </a:p>
          <a:p>
            <a:r>
              <a:rPr lang="it-IT" dirty="0"/>
              <a:t>documentazione potenziata (ma in b/</a:t>
            </a:r>
            <a:r>
              <a:rPr lang="it-IT" dirty="0" err="1"/>
              <a:t>n</a:t>
            </a:r>
            <a:r>
              <a:rPr lang="it-IT" dirty="0"/>
              <a:t>): </a:t>
            </a:r>
            <a:r>
              <a:rPr lang="it-IT" i="1" dirty="0" err="1"/>
              <a:t>Achterland</a:t>
            </a:r>
            <a:r>
              <a:rPr lang="it-IT" dirty="0"/>
              <a:t> (1993), regista lei stessa</a:t>
            </a:r>
          </a:p>
          <a:p>
            <a:r>
              <a:rPr lang="it-IT" dirty="0"/>
              <a:t>documentazione rilocata: </a:t>
            </a:r>
            <a:r>
              <a:rPr lang="it-IT" i="1" dirty="0"/>
              <a:t>Rosas </a:t>
            </a:r>
            <a:r>
              <a:rPr lang="it-IT" i="1" dirty="0" err="1"/>
              <a:t>danst</a:t>
            </a:r>
            <a:r>
              <a:rPr lang="it-IT" i="1" dirty="0"/>
              <a:t> Rosas </a:t>
            </a:r>
            <a:r>
              <a:rPr lang="it-IT" dirty="0"/>
              <a:t>(1996), in collaborazione con regista Thierry De Mey</a:t>
            </a:r>
          </a:p>
          <a:p>
            <a:r>
              <a:rPr lang="it-IT" i="1" dirty="0" err="1"/>
              <a:t>Prélude</a:t>
            </a:r>
            <a:r>
              <a:rPr lang="it-IT" i="1" dirty="0"/>
              <a:t> à la </a:t>
            </a:r>
            <a:r>
              <a:rPr lang="it-IT" i="1" dirty="0" err="1"/>
              <a:t>mer</a:t>
            </a:r>
            <a:r>
              <a:rPr lang="it-IT" i="1" dirty="0"/>
              <a:t> </a:t>
            </a:r>
            <a:r>
              <a:rPr lang="it-IT" dirty="0"/>
              <a:t>(2009), uso video e alta definizione digitale. Da </a:t>
            </a:r>
            <a:r>
              <a:rPr lang="it-IT" i="1" dirty="0" err="1"/>
              <a:t>Prélude</a:t>
            </a:r>
            <a:r>
              <a:rPr lang="it-IT" i="1" dirty="0"/>
              <a:t> à l’</a:t>
            </a:r>
            <a:r>
              <a:rPr lang="it-IT" i="1" dirty="0" err="1"/>
              <a:t>après</a:t>
            </a:r>
            <a:r>
              <a:rPr lang="it-IT" i="1" dirty="0"/>
              <a:t>-midi d’un faune </a:t>
            </a:r>
            <a:r>
              <a:rPr lang="it-IT" dirty="0"/>
              <a:t>di Debussy ispirata all’omonima poesia simbolista di Mallarmé: idea di partenza sul tema dell’effimero, di assenza e di estinzione. </a:t>
            </a:r>
          </a:p>
          <a:p>
            <a:r>
              <a:rPr lang="it-IT" dirty="0"/>
              <a:t>Scenario: Lago di Aral</a:t>
            </a:r>
          </a:p>
          <a:p>
            <a:r>
              <a:rPr lang="it-IT" dirty="0"/>
              <a:t>Protagonista: fauno androgino</a:t>
            </a:r>
          </a:p>
        </p:txBody>
      </p:sp>
    </p:spTree>
    <p:extLst>
      <p:ext uri="{BB962C8B-B14F-4D97-AF65-F5344CB8AC3E}">
        <p14:creationId xmlns:p14="http://schemas.microsoft.com/office/powerpoint/2010/main" val="685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77EF5-E4D5-3640-85C8-0692A161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>
            <a:normAutofit/>
          </a:bodyPr>
          <a:lstStyle/>
          <a:p>
            <a:r>
              <a:rPr lang="it-IT" dirty="0"/>
              <a:t>Jan Fabre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C0D0E-4299-B4F2-3A1F-D3CCD228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13" r="1" b="1"/>
          <a:stretch>
            <a:fillRect/>
          </a:stretch>
        </p:blipFill>
        <p:spPr>
          <a:xfrm>
            <a:off x="20" y="10"/>
            <a:ext cx="7734280" cy="639914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A3EB78-B00D-1AC3-E789-590569A19C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>
            <a:normAutofit/>
          </a:bodyPr>
          <a:lstStyle/>
          <a:p>
            <a:r>
              <a:rPr lang="it-IT" sz="1700" dirty="0"/>
              <a:t>corto: </a:t>
            </a:r>
            <a:r>
              <a:rPr lang="it-IT" sz="1700" i="1" dirty="0"/>
              <a:t>Body, body on the </a:t>
            </a:r>
            <a:r>
              <a:rPr lang="it-IT" sz="1700" i="1" dirty="0" err="1"/>
              <a:t>wall</a:t>
            </a:r>
            <a:r>
              <a:rPr lang="it-IT" sz="1700" i="1" dirty="0"/>
              <a:t> </a:t>
            </a:r>
            <a:r>
              <a:rPr lang="it-IT" sz="1700" dirty="0"/>
              <a:t>(1997), pellicola a colori</a:t>
            </a:r>
          </a:p>
          <a:p>
            <a:r>
              <a:rPr lang="it-IT" sz="1700" dirty="0"/>
              <a:t>supporto visivo all’omonimo spettacolo che diventa opera autonoma</a:t>
            </a:r>
          </a:p>
          <a:p>
            <a:r>
              <a:rPr lang="it-IT" sz="1700" dirty="0"/>
              <a:t>protagonista </a:t>
            </a:r>
            <a:r>
              <a:rPr lang="it-IT" sz="1700" dirty="0" err="1"/>
              <a:t>Vandekeybus</a:t>
            </a:r>
            <a:r>
              <a:rPr lang="it-IT" sz="1700" dirty="0"/>
              <a:t>, idea della relazione tra danzatore e fotografia</a:t>
            </a:r>
          </a:p>
          <a:p>
            <a:r>
              <a:rPr lang="it-IT" sz="1700" dirty="0"/>
              <a:t>cortometraggio nasce nel contesto di solo performance </a:t>
            </a:r>
            <a:r>
              <a:rPr lang="it-IT" sz="1700" i="1" dirty="0"/>
              <a:t>The </a:t>
            </a:r>
            <a:r>
              <a:rPr lang="it-IT" sz="1700" i="1" dirty="0" err="1"/>
              <a:t>Four</a:t>
            </a:r>
            <a:r>
              <a:rPr lang="it-IT" sz="1700" i="1" dirty="0"/>
              <a:t> </a:t>
            </a:r>
            <a:r>
              <a:rPr lang="it-IT" sz="1700" i="1" dirty="0" err="1"/>
              <a:t>Temperaments</a:t>
            </a:r>
            <a:endParaRPr lang="it-IT" sz="1700" i="1" dirty="0"/>
          </a:p>
        </p:txBody>
      </p:sp>
    </p:spTree>
    <p:extLst>
      <p:ext uri="{BB962C8B-B14F-4D97-AF65-F5344CB8AC3E}">
        <p14:creationId xmlns:p14="http://schemas.microsoft.com/office/powerpoint/2010/main" val="276463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38A18-3644-F235-0680-4FA08144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Wim </a:t>
            </a:r>
            <a:r>
              <a:rPr lang="it-IT" dirty="0" err="1"/>
              <a:t>Vandekeybus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3A772-AE0F-7421-C8F7-51BE0304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Compagnia «Ultima </a:t>
            </a:r>
            <a:r>
              <a:rPr lang="it-IT" dirty="0" err="1"/>
              <a:t>Vez</a:t>
            </a:r>
            <a:r>
              <a:rPr lang="it-IT" dirty="0"/>
              <a:t>» (1986)</a:t>
            </a:r>
          </a:p>
          <a:p>
            <a:r>
              <a:rPr lang="it-IT" i="1" dirty="0"/>
              <a:t>Blush</a:t>
            </a:r>
            <a:r>
              <a:rPr lang="it-IT" dirty="0"/>
              <a:t> (2005), 50 min. in pellicola</a:t>
            </a:r>
          </a:p>
          <a:p>
            <a:r>
              <a:rPr lang="it-IT" dirty="0"/>
              <a:t>Musica: David Eugene Edwards</a:t>
            </a:r>
          </a:p>
          <a:p>
            <a:r>
              <a:rPr lang="it-IT" dirty="0"/>
              <a:t>Testi: Peter Verhelst</a:t>
            </a:r>
          </a:p>
          <a:p>
            <a:r>
              <a:rPr lang="it-IT" dirty="0"/>
              <a:t>Plot: pretesto per delineare i rapporti di forza che si instaurano in un gruppo di persone durante i momenti conviviali</a:t>
            </a:r>
          </a:p>
          <a:p>
            <a:r>
              <a:rPr lang="it-IT" dirty="0"/>
              <a:t>Natura è il luogo dell’inconscio ferino</a:t>
            </a:r>
          </a:p>
          <a:p>
            <a:r>
              <a:rPr lang="it-IT" dirty="0"/>
              <a:t>Acqua è il luogo dell’abbandono</a:t>
            </a:r>
          </a:p>
          <a:p>
            <a:r>
              <a:rPr lang="it-IT" dirty="0"/>
              <a:t>Interni sono i luoghi della socialità imposta ai corpi</a:t>
            </a:r>
          </a:p>
        </p:txBody>
      </p:sp>
    </p:spTree>
    <p:extLst>
      <p:ext uri="{BB962C8B-B14F-4D97-AF65-F5344CB8AC3E}">
        <p14:creationId xmlns:p14="http://schemas.microsoft.com/office/powerpoint/2010/main" val="3936327726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238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Oasis</vt:lpstr>
      <vt:lpstr>Danza in video</vt:lpstr>
      <vt:lpstr>Nuova danza fiamminga</vt:lpstr>
      <vt:lpstr>Anne Teresa De Keersmaeker</vt:lpstr>
      <vt:lpstr>Jan Fabre</vt:lpstr>
      <vt:lpstr>Wim Vandekeybus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Nika Tomasevic</dc:creator>
  <cp:lastModifiedBy>Nika Tomasevic</cp:lastModifiedBy>
  <cp:revision>1</cp:revision>
  <dcterms:created xsi:type="dcterms:W3CDTF">2026-05-07T04:38:21Z</dcterms:created>
  <dcterms:modified xsi:type="dcterms:W3CDTF">2026-05-07T05:46:36Z</dcterms:modified>
</cp:coreProperties>
</file>