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000"/>
  </p:normalViewPr>
  <p:slideViewPr>
    <p:cSldViewPr snapToGrid="0">
      <p:cViewPr varScale="1">
        <p:scale>
          <a:sx n="70" d="100"/>
          <a:sy n="70" d="100"/>
        </p:scale>
        <p:origin x="2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BCB98-3CC1-CA99-7615-156E3F75C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5C414E-5EB8-6503-A251-DB6FD8CB5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61EA4F-2A67-74A8-7713-3BE274E8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8B519A-D7C9-1E89-3DD3-99A8F761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46DACC-A15B-A900-D4B3-0CBB789F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46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5187C-7D18-A00E-4089-802E7CDE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88A688-2573-CC53-1E4E-54BDF6374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7EA00A-1201-6400-00D4-E23C368E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7C2D92-5085-F59D-1C1D-4059B716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49B39-1DAD-A8B7-D298-9994BE1E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91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B86514-277B-A26A-E3B7-4B88C52B7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AAF08A-FE0E-1977-DEE2-937A16199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5AEA27-AA3B-8EE9-C2F5-5CBC3A3F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41CBA-6F8C-7B8F-786E-6683B6BE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AE180D-327A-D9FF-ECE3-3F4F8623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29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B3C21-DBC0-F5E5-0E64-2548C6B1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7909D-FDDF-6258-244A-F73565E9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5C55F-FEC8-0B5A-0E84-DEE68696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0ADD7-1EDA-ABBD-A31B-57B87C94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04CBC8-B7FE-41B0-45DE-5CB84B50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2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FBB66-B6CF-6C0B-7245-E8990A96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B60179-3CB7-24BA-9F0C-714FBD6C4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E9170D-E670-9A1C-1CE1-6B165964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77A680-0857-D02C-3C63-876313DD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072F6-A29B-2B01-E3FC-B1E0D5F2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93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70EC6-CE39-D03E-3788-34A46DBF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FAF86F-8188-F95C-150A-6B39B9AE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EA633-2044-90C1-1530-753E46BE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F50BEE-136D-884B-4AA6-716AEEB9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F0AE81-E785-1B83-52D1-DDF10576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6F7493-05E8-C811-EF74-92941B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20108-5CA5-D68F-D4EF-FBB884E1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39F3A8-9E35-7E8A-2AD3-92B998D9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899A01-CE97-CF12-D76A-5398378AC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FED3A3-9C12-8319-7963-4E775ED84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E4BCA-8F20-3D5F-E49B-1D76C7C29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4ABE12-BEBC-091C-FBA9-F1469BB8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1C7445-2274-7FC2-23C8-10E936A3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E74695-ECD9-C308-95D0-DD4FE737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6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A2E92-43D7-6166-AF8D-FEFFD8DB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CBEF54-6BC4-C226-7F21-EF364FA5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68BA48-B4D7-C08D-CDF4-DE44BF8F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B9E99C-CCBA-0C42-B6E0-29CE0154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9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A1425A-999A-9BD9-393D-4067A0C5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91A8AE-9147-B33E-34AC-4CF4CA64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0F1E40-FF21-ED90-7D82-351FE985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55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74877-584A-F209-47E9-D9CC598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BF5B58-8876-DC71-4C5E-1F9F1F7A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DCF3C5-931C-6D27-D601-3E0D7A78F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26AE64-833D-9396-62DE-7693FE43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F73480-191C-8870-5541-CE23E92F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314A62-14F1-31E8-EE30-EF150F1F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46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A006A-34E1-CE3A-D1BC-DE621111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30D8DA-45FE-4AEC-D8C4-6937FDC9F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6A8E36-1962-243D-7316-92738FB22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9BC192-3EEB-7925-9529-8C67CB6F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CD5706-E4BF-257B-D8AF-522C148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CC8876-01DE-D7E1-781D-8828E011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6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3F2E8C-EB0C-DA53-9ED9-7345C623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55167-9925-A37D-DE16-445BFF2EA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2EA6CA-C7CA-1ECB-B7ED-7DBA0711E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0BEB-9369-A445-A464-D0ECC17CA637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A03D8A-D3E0-A8DF-8490-0D9C52CA6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1F633E-489F-573D-A399-EBACC85A7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DBE3-8CCB-1747-B0EB-982C0D03A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20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AA85CF8-015B-AD00-8198-BCA417364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6000" dirty="0">
                <a:latin typeface="+mj-lt"/>
              </a:rPr>
              <a:t>Il totalitarismo.</a:t>
            </a:r>
          </a:p>
        </p:txBody>
      </p:sp>
    </p:spTree>
    <p:extLst>
      <p:ext uri="{BB962C8B-B14F-4D97-AF65-F5344CB8AC3E}">
        <p14:creationId xmlns:p14="http://schemas.microsoft.com/office/powerpoint/2010/main" val="113543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3C63EC-9431-8CC0-2082-D046F7DB1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25952" cy="53280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B4326B-B166-315E-3823-8B1D5D1A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61" y="2754000"/>
            <a:ext cx="5086339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88F6E3-21BE-48DD-9E3C-21CDBB494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341" y="261000"/>
            <a:ext cx="4381318" cy="6336000"/>
          </a:xfrm>
        </p:spPr>
      </p:pic>
    </p:spTree>
    <p:extLst>
      <p:ext uri="{BB962C8B-B14F-4D97-AF65-F5344CB8AC3E}">
        <p14:creationId xmlns:p14="http://schemas.microsoft.com/office/powerpoint/2010/main" val="395447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AF67CD-95D5-DAAB-3218-623516B07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462" y="585000"/>
            <a:ext cx="7473075" cy="5688000"/>
          </a:xfrm>
        </p:spPr>
      </p:pic>
    </p:spTree>
    <p:extLst>
      <p:ext uri="{BB962C8B-B14F-4D97-AF65-F5344CB8AC3E}">
        <p14:creationId xmlns:p14="http://schemas.microsoft.com/office/powerpoint/2010/main" val="183155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ADC3ED-E1DD-80B1-E3AB-27E6991F7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00" y="783000"/>
            <a:ext cx="7379400" cy="5292000"/>
          </a:xfrm>
        </p:spPr>
      </p:pic>
    </p:spTree>
    <p:extLst>
      <p:ext uri="{BB962C8B-B14F-4D97-AF65-F5344CB8AC3E}">
        <p14:creationId xmlns:p14="http://schemas.microsoft.com/office/powerpoint/2010/main" val="290669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CA2252-7DA6-84DA-84EC-A7C6A2DEF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429" y="1015270"/>
            <a:ext cx="6873141" cy="5148000"/>
          </a:xfrm>
        </p:spPr>
      </p:pic>
    </p:spTree>
    <p:extLst>
      <p:ext uri="{BB962C8B-B14F-4D97-AF65-F5344CB8AC3E}">
        <p14:creationId xmlns:p14="http://schemas.microsoft.com/office/powerpoint/2010/main" val="310381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DD30AC-43CD-F42A-6E32-130B9859D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107" y="999000"/>
            <a:ext cx="6279786" cy="4860000"/>
          </a:xfrm>
        </p:spPr>
      </p:pic>
    </p:spTree>
    <p:extLst>
      <p:ext uri="{BB962C8B-B14F-4D97-AF65-F5344CB8AC3E}">
        <p14:creationId xmlns:p14="http://schemas.microsoft.com/office/powerpoint/2010/main" val="245380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F56538-CA0B-22F3-7953-34F5FBBFE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148" y="549000"/>
            <a:ext cx="7943703" cy="5760000"/>
          </a:xfrm>
        </p:spPr>
      </p:pic>
    </p:spTree>
    <p:extLst>
      <p:ext uri="{BB962C8B-B14F-4D97-AF65-F5344CB8AC3E}">
        <p14:creationId xmlns:p14="http://schemas.microsoft.com/office/powerpoint/2010/main" val="280870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5BE1CAE-3754-0C6F-DF95-673FA1A5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54851"/>
            <a:ext cx="7772400" cy="55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45FF172-9F35-FE32-1644-BAD61A8E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78" y="819000"/>
            <a:ext cx="9282443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1EBC64-3ED0-2213-26C9-B3F6EAD4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il partito unico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il capo e il suo culto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. l’ideologia di stato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il monopolio dei mezzi di coercizione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il monopolio dei mezzi di propaganda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il terrore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it-IT" b="1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l’economia pianificata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29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83B2469-5ABC-4899-C840-E32A018F5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076" y="981000"/>
            <a:ext cx="6752151" cy="4896000"/>
          </a:xfrm>
        </p:spPr>
      </p:pic>
    </p:spTree>
    <p:extLst>
      <p:ext uri="{BB962C8B-B14F-4D97-AF65-F5344CB8AC3E}">
        <p14:creationId xmlns:p14="http://schemas.microsoft.com/office/powerpoint/2010/main" val="131353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BD4E03C-F78E-AA46-2014-92C63CEA7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174" y="765000"/>
            <a:ext cx="3797651" cy="5328000"/>
          </a:xfrm>
        </p:spPr>
      </p:pic>
    </p:spTree>
    <p:extLst>
      <p:ext uri="{BB962C8B-B14F-4D97-AF65-F5344CB8AC3E}">
        <p14:creationId xmlns:p14="http://schemas.microsoft.com/office/powerpoint/2010/main" val="168811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F379551-646D-10F4-6083-D5662354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6963"/>
            <a:ext cx="5002102" cy="36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24C6179-8164-7DD4-7391-D8173BECE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122" y="1825625"/>
            <a:ext cx="304838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268DF5-CEBF-F14F-EA44-AEFEF0B52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875" y="639000"/>
            <a:ext cx="4208250" cy="5580000"/>
          </a:xfrm>
        </p:spPr>
      </p:pic>
    </p:spTree>
    <p:extLst>
      <p:ext uri="{BB962C8B-B14F-4D97-AF65-F5344CB8AC3E}">
        <p14:creationId xmlns:p14="http://schemas.microsoft.com/office/powerpoint/2010/main" val="179859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AEBBF25-635F-ADCF-B9FC-EB2FAB136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600" y="837000"/>
            <a:ext cx="6760799" cy="5184000"/>
          </a:xfrm>
        </p:spPr>
      </p:pic>
    </p:spTree>
    <p:extLst>
      <p:ext uri="{BB962C8B-B14F-4D97-AF65-F5344CB8AC3E}">
        <p14:creationId xmlns:p14="http://schemas.microsoft.com/office/powerpoint/2010/main" val="20691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0CFCE7-DD21-2B09-80A2-97A298036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886" y="2518756"/>
            <a:ext cx="5442228" cy="2844000"/>
          </a:xfrm>
        </p:spPr>
      </p:pic>
    </p:spTree>
    <p:extLst>
      <p:ext uri="{BB962C8B-B14F-4D97-AF65-F5344CB8AC3E}">
        <p14:creationId xmlns:p14="http://schemas.microsoft.com/office/powerpoint/2010/main" val="271671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78952A-905D-FCAC-97B8-B7C7B1EF5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685" y="1825625"/>
            <a:ext cx="5502629" cy="4351338"/>
          </a:xfrm>
        </p:spPr>
      </p:pic>
    </p:spTree>
    <p:extLst>
      <p:ext uri="{BB962C8B-B14F-4D97-AF65-F5344CB8AC3E}">
        <p14:creationId xmlns:p14="http://schemas.microsoft.com/office/powerpoint/2010/main" val="913516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</Words>
  <Application>Microsoft Macintosh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</cp:revision>
  <dcterms:created xsi:type="dcterms:W3CDTF">2023-10-12T05:09:22Z</dcterms:created>
  <dcterms:modified xsi:type="dcterms:W3CDTF">2023-10-12T06:28:37Z</dcterms:modified>
</cp:coreProperties>
</file>