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56" r:id="rId6"/>
    <p:sldId id="260" r:id="rId7"/>
    <p:sldId id="259" r:id="rId8"/>
    <p:sldId id="257" r:id="rId9"/>
    <p:sldId id="25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46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13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21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85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62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47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74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5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56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8F7E-BFD9-2449-ADB9-A073DD233ECA}" type="datetimeFigureOut">
              <a:rPr lang="it-IT" smtClean="0"/>
              <a:t>07/10/19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1371F-416D-0E40-9641-3CB20083B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14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Il genocidio armeno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it-IT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it-IT" dirty="0"/>
              <a:t>Primo genocidio “moderno”</a:t>
            </a:r>
            <a:br>
              <a:rPr lang="it-IT" dirty="0"/>
            </a:br>
            <a:r>
              <a:rPr lang="it-IT" dirty="0"/>
              <a:t>a. pianificazione da parte dello stato (Giovani Turchi)</a:t>
            </a:r>
            <a:br>
              <a:rPr lang="it-IT" dirty="0"/>
            </a:br>
            <a:r>
              <a:rPr lang="it-IT" dirty="0"/>
              <a:t>b. progetto ideologico globale (</a:t>
            </a:r>
            <a:r>
              <a:rPr lang="it-IT" dirty="0" err="1"/>
              <a:t>turchificazione</a:t>
            </a:r>
            <a:r>
              <a:rPr lang="it-IT" dirty="0"/>
              <a:t> dello Stato)</a:t>
            </a:r>
            <a:br>
              <a:rPr lang="it-IT" dirty="0"/>
            </a:br>
            <a:r>
              <a:rPr lang="it-IT" dirty="0"/>
              <a:t>c. vittime: un gruppo, definito in termini religiosi ed etnici e distrutto in quanto tale</a:t>
            </a:r>
          </a:p>
        </p:txBody>
      </p:sp>
    </p:spTree>
    <p:extLst>
      <p:ext uri="{BB962C8B-B14F-4D97-AF65-F5344CB8AC3E}">
        <p14:creationId xmlns:p14="http://schemas.microsoft.com/office/powerpoint/2010/main" val="63692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“questione armena”</a:t>
            </a:r>
            <a:br>
              <a:rPr lang="it-IT" dirty="0"/>
            </a:br>
            <a:r>
              <a:rPr lang="it-IT" dirty="0"/>
              <a:t>- questione regionale (gli armeni risiedono nelle regioni orientali dell’Impero)</a:t>
            </a:r>
            <a:br>
              <a:rPr lang="it-IT" dirty="0"/>
            </a:br>
            <a:r>
              <a:rPr lang="it-IT" dirty="0"/>
              <a:t>- politica islamista di Abdul </a:t>
            </a:r>
            <a:r>
              <a:rPr lang="it-IT" dirty="0" err="1"/>
              <a:t>Hahmed</a:t>
            </a:r>
            <a:br>
              <a:rPr lang="it-IT" dirty="0"/>
            </a:br>
            <a:r>
              <a:rPr lang="it-IT" dirty="0"/>
              <a:t>- diffusione di una ‘cultura dell’omicidio’</a:t>
            </a:r>
            <a:br>
              <a:rPr lang="it-IT" dirty="0"/>
            </a:br>
            <a:r>
              <a:rPr lang="it-IT" dirty="0"/>
              <a:t>- la “colpa generica” degli armeni</a:t>
            </a:r>
            <a:br>
              <a:rPr lang="it-IT" dirty="0"/>
            </a:br>
            <a:endParaRPr lang="it-IT" dirty="0"/>
          </a:p>
          <a:p>
            <a:r>
              <a:rPr lang="it-IT" dirty="0"/>
              <a:t>Il genocidio e la comunità internazionale</a:t>
            </a:r>
          </a:p>
          <a:p>
            <a:endParaRPr lang="it-IT" dirty="0"/>
          </a:p>
          <a:p>
            <a:r>
              <a:rPr lang="it-IT" dirty="0"/>
              <a:t>Genocidio / negazione del genocidio</a:t>
            </a:r>
          </a:p>
        </p:txBody>
      </p:sp>
    </p:spTree>
    <p:extLst>
      <p:ext uri="{BB962C8B-B14F-4D97-AF65-F5344CB8AC3E}">
        <p14:creationId xmlns:p14="http://schemas.microsoft.com/office/powerpoint/2010/main" val="10162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Legge temporanea di deportazione (27 maggio 1915)</a:t>
            </a:r>
          </a:p>
          <a:p>
            <a:endParaRPr lang="it-IT" dirty="0"/>
          </a:p>
          <a:p>
            <a:r>
              <a:rPr lang="it-IT" dirty="0"/>
              <a:t>Maggio/settembre 1915: operazioni di deportazione</a:t>
            </a:r>
          </a:p>
          <a:p>
            <a:r>
              <a:rPr lang="it-IT" dirty="0"/>
              <a:t>Dal settembre 1915: internamento dei superstiti nei campi di concentramento della Siria settentrionale e della Mesopotamia</a:t>
            </a:r>
          </a:p>
          <a:p>
            <a:endParaRPr lang="it-IT" dirty="0"/>
          </a:p>
          <a:p>
            <a:r>
              <a:rPr lang="it-IT" dirty="0"/>
              <a:t>Vittime: tra un milione e un milione e cinquecentomila</a:t>
            </a:r>
          </a:p>
        </p:txBody>
      </p:sp>
    </p:spTree>
    <p:extLst>
      <p:ext uri="{BB962C8B-B14F-4D97-AF65-F5344CB8AC3E}">
        <p14:creationId xmlns:p14="http://schemas.microsoft.com/office/powerpoint/2010/main" val="110010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negazionismo turco </a:t>
            </a:r>
          </a:p>
          <a:p>
            <a:endParaRPr lang="it-IT" dirty="0"/>
          </a:p>
          <a:p>
            <a:r>
              <a:rPr lang="it-IT" dirty="0"/>
              <a:t>La memoria del genocidio</a:t>
            </a:r>
          </a:p>
        </p:txBody>
      </p:sp>
    </p:spTree>
    <p:extLst>
      <p:ext uri="{BB962C8B-B14F-4D97-AF65-F5344CB8AC3E}">
        <p14:creationId xmlns:p14="http://schemas.microsoft.com/office/powerpoint/2010/main" val="119963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648" y="1825625"/>
            <a:ext cx="5824703" cy="4351338"/>
          </a:xfrm>
        </p:spPr>
      </p:pic>
    </p:spTree>
    <p:extLst>
      <p:ext uri="{BB962C8B-B14F-4D97-AF65-F5344CB8AC3E}">
        <p14:creationId xmlns:p14="http://schemas.microsoft.com/office/powerpoint/2010/main" val="669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958" y="1825625"/>
            <a:ext cx="7708084" cy="4351338"/>
          </a:xfrm>
        </p:spPr>
      </p:pic>
    </p:spTree>
    <p:extLst>
      <p:ext uri="{BB962C8B-B14F-4D97-AF65-F5344CB8AC3E}">
        <p14:creationId xmlns:p14="http://schemas.microsoft.com/office/powerpoint/2010/main" val="109978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091" y="1825625"/>
            <a:ext cx="6735817" cy="4351338"/>
          </a:xfrm>
        </p:spPr>
      </p:pic>
    </p:spTree>
    <p:extLst>
      <p:ext uri="{BB962C8B-B14F-4D97-AF65-F5344CB8AC3E}">
        <p14:creationId xmlns:p14="http://schemas.microsoft.com/office/powerpoint/2010/main" val="20003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660" y="1825625"/>
            <a:ext cx="7092680" cy="4351338"/>
          </a:xfrm>
        </p:spPr>
      </p:pic>
    </p:spTree>
    <p:extLst>
      <p:ext uri="{BB962C8B-B14F-4D97-AF65-F5344CB8AC3E}">
        <p14:creationId xmlns:p14="http://schemas.microsoft.com/office/powerpoint/2010/main" val="89215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359" y="1825625"/>
            <a:ext cx="5553281" cy="4351338"/>
          </a:xfrm>
        </p:spPr>
      </p:pic>
    </p:spTree>
    <p:extLst>
      <p:ext uri="{BB962C8B-B14F-4D97-AF65-F5344CB8AC3E}">
        <p14:creationId xmlns:p14="http://schemas.microsoft.com/office/powerpoint/2010/main" val="1215645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Macintosh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di Office</vt:lpstr>
      <vt:lpstr>Il genocidio armeno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3</cp:revision>
  <dcterms:created xsi:type="dcterms:W3CDTF">2017-04-12T07:45:49Z</dcterms:created>
  <dcterms:modified xsi:type="dcterms:W3CDTF">2019-10-07T11:58:36Z</dcterms:modified>
</cp:coreProperties>
</file>