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2" r:id="rId3"/>
    <p:sldId id="263" r:id="rId4"/>
    <p:sldId id="264" r:id="rId5"/>
    <p:sldId id="256" r:id="rId6"/>
    <p:sldId id="260" r:id="rId7"/>
    <p:sldId id="259" r:id="rId8"/>
    <p:sldId id="257" r:id="rId9"/>
    <p:sldId id="258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/>
    <p:restoredTop sz="94643"/>
  </p:normalViewPr>
  <p:slideViewPr>
    <p:cSldViewPr snapToGrid="0" snapToObjects="1">
      <p:cViewPr varScale="1">
        <p:scale>
          <a:sx n="105" d="100"/>
          <a:sy n="105" d="100"/>
        </p:scale>
        <p:origin x="208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8F7E-BFD9-2449-ADB9-A073DD233ECA}" type="datetimeFigureOut">
              <a:rPr lang="it-IT" smtClean="0"/>
              <a:t>07/10/19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1371F-416D-0E40-9641-3CB20083B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8466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8F7E-BFD9-2449-ADB9-A073DD233ECA}" type="datetimeFigureOut">
              <a:rPr lang="it-IT" smtClean="0"/>
              <a:t>07/10/19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1371F-416D-0E40-9641-3CB20083B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1138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8F7E-BFD9-2449-ADB9-A073DD233ECA}" type="datetimeFigureOut">
              <a:rPr lang="it-IT" smtClean="0"/>
              <a:t>07/10/19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1371F-416D-0E40-9641-3CB20083B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3211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8F7E-BFD9-2449-ADB9-A073DD233ECA}" type="datetimeFigureOut">
              <a:rPr lang="it-IT" smtClean="0"/>
              <a:t>07/10/19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1371F-416D-0E40-9641-3CB20083B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1858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8F7E-BFD9-2449-ADB9-A073DD233ECA}" type="datetimeFigureOut">
              <a:rPr lang="it-IT" smtClean="0"/>
              <a:t>07/10/19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1371F-416D-0E40-9641-3CB20083B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262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8F7E-BFD9-2449-ADB9-A073DD233ECA}" type="datetimeFigureOut">
              <a:rPr lang="it-IT" smtClean="0"/>
              <a:t>07/10/19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1371F-416D-0E40-9641-3CB20083B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3620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8F7E-BFD9-2449-ADB9-A073DD233ECA}" type="datetimeFigureOut">
              <a:rPr lang="it-IT" smtClean="0"/>
              <a:t>07/10/19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1371F-416D-0E40-9641-3CB20083B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3475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8F7E-BFD9-2449-ADB9-A073DD233ECA}" type="datetimeFigureOut">
              <a:rPr lang="it-IT" smtClean="0"/>
              <a:t>07/10/19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1371F-416D-0E40-9641-3CB20083B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0998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8F7E-BFD9-2449-ADB9-A073DD233ECA}" type="datetimeFigureOut">
              <a:rPr lang="it-IT" smtClean="0"/>
              <a:t>07/10/19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1371F-416D-0E40-9641-3CB20083B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2747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8F7E-BFD9-2449-ADB9-A073DD233ECA}" type="datetimeFigureOut">
              <a:rPr lang="it-IT" smtClean="0"/>
              <a:t>07/10/19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1371F-416D-0E40-9641-3CB20083B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2565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8F7E-BFD9-2449-ADB9-A073DD233ECA}" type="datetimeFigureOut">
              <a:rPr lang="it-IT" smtClean="0"/>
              <a:t>07/10/19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1371F-416D-0E40-9641-3CB20083B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456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28F7E-BFD9-2449-ADB9-A073DD233ECA}" type="datetimeFigureOut">
              <a:rPr lang="it-IT" smtClean="0"/>
              <a:t>07/10/19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1371F-416D-0E40-9641-3CB20083B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5141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Il genocidio armeno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endParaRPr lang="it-IT" dirty="0"/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endParaRPr lang="it-IT" dirty="0"/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lang="it-IT" dirty="0"/>
              <a:t>Primo genocidio “moderno”</a:t>
            </a:r>
            <a:br>
              <a:rPr lang="it-IT" dirty="0"/>
            </a:br>
            <a:r>
              <a:rPr lang="it-IT" dirty="0"/>
              <a:t>a. pianificazione da parte dello stato (Giovani Turchi)</a:t>
            </a:r>
            <a:br>
              <a:rPr lang="it-IT" dirty="0"/>
            </a:br>
            <a:r>
              <a:rPr lang="it-IT" dirty="0"/>
              <a:t>b. progetto ideologico globale (</a:t>
            </a:r>
            <a:r>
              <a:rPr lang="it-IT" dirty="0" err="1"/>
              <a:t>turchificazione</a:t>
            </a:r>
            <a:r>
              <a:rPr lang="it-IT" dirty="0"/>
              <a:t> dello Stato)</a:t>
            </a:r>
            <a:br>
              <a:rPr lang="it-IT" dirty="0"/>
            </a:br>
            <a:r>
              <a:rPr lang="it-IT" dirty="0"/>
              <a:t>c. vittime: un gruppo, definito in termini religiosi ed etnici e distrutto in quanto tale</a:t>
            </a:r>
          </a:p>
        </p:txBody>
      </p:sp>
    </p:spTree>
    <p:extLst>
      <p:ext uri="{BB962C8B-B14F-4D97-AF65-F5344CB8AC3E}">
        <p14:creationId xmlns:p14="http://schemas.microsoft.com/office/powerpoint/2010/main" val="636929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“questione armena”</a:t>
            </a:r>
            <a:br>
              <a:rPr lang="it-IT" dirty="0"/>
            </a:br>
            <a:r>
              <a:rPr lang="it-IT" dirty="0"/>
              <a:t>- questione regionale (gli armeni risiedono nelle regioni orientali dell’Impero)</a:t>
            </a:r>
            <a:br>
              <a:rPr lang="it-IT" dirty="0"/>
            </a:br>
            <a:r>
              <a:rPr lang="it-IT" dirty="0"/>
              <a:t>- politica islamista di Abdul </a:t>
            </a:r>
            <a:r>
              <a:rPr lang="it-IT" dirty="0" err="1"/>
              <a:t>Hahmed</a:t>
            </a:r>
            <a:br>
              <a:rPr lang="it-IT" dirty="0"/>
            </a:br>
            <a:r>
              <a:rPr lang="it-IT" dirty="0"/>
              <a:t>- diffusione di una ‘cultura dell’omicidio’</a:t>
            </a:r>
            <a:br>
              <a:rPr lang="it-IT" dirty="0"/>
            </a:br>
            <a:r>
              <a:rPr lang="it-IT" dirty="0"/>
              <a:t>- la “colpa generica” degli armeni</a:t>
            </a:r>
            <a:br>
              <a:rPr lang="it-IT" dirty="0"/>
            </a:br>
            <a:endParaRPr lang="it-IT" dirty="0"/>
          </a:p>
          <a:p>
            <a:r>
              <a:rPr lang="it-IT" dirty="0"/>
              <a:t>Il genocidio e la comunità internazionale</a:t>
            </a:r>
          </a:p>
          <a:p>
            <a:endParaRPr lang="it-IT" dirty="0"/>
          </a:p>
          <a:p>
            <a:r>
              <a:rPr lang="it-IT" dirty="0"/>
              <a:t>Genocidio / negazione del genocidio</a:t>
            </a:r>
          </a:p>
        </p:txBody>
      </p:sp>
    </p:spTree>
    <p:extLst>
      <p:ext uri="{BB962C8B-B14F-4D97-AF65-F5344CB8AC3E}">
        <p14:creationId xmlns:p14="http://schemas.microsoft.com/office/powerpoint/2010/main" val="101628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Legge temporanea di deportazione (27 maggio 1915)</a:t>
            </a:r>
          </a:p>
          <a:p>
            <a:endParaRPr lang="it-IT" dirty="0"/>
          </a:p>
          <a:p>
            <a:r>
              <a:rPr lang="it-IT" dirty="0"/>
              <a:t>Maggio/settembre 1915: operazioni di deportazione</a:t>
            </a:r>
          </a:p>
          <a:p>
            <a:r>
              <a:rPr lang="it-IT" dirty="0"/>
              <a:t>Dal settembre 1915: internamento dei superstiti nei campi di concentramento della Siria settentrionale e della Mesopotamia</a:t>
            </a:r>
          </a:p>
          <a:p>
            <a:endParaRPr lang="it-IT" dirty="0"/>
          </a:p>
          <a:p>
            <a:r>
              <a:rPr lang="it-IT" dirty="0"/>
              <a:t>Vittime: tra un milione e un milione e cinquecentomila</a:t>
            </a:r>
          </a:p>
        </p:txBody>
      </p:sp>
    </p:spTree>
    <p:extLst>
      <p:ext uri="{BB962C8B-B14F-4D97-AF65-F5344CB8AC3E}">
        <p14:creationId xmlns:p14="http://schemas.microsoft.com/office/powerpoint/2010/main" val="1100100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negazionismo turco </a:t>
            </a:r>
          </a:p>
          <a:p>
            <a:endParaRPr lang="it-IT" dirty="0"/>
          </a:p>
          <a:p>
            <a:r>
              <a:rPr lang="it-IT" dirty="0"/>
              <a:t>La memoria del genocidio</a:t>
            </a:r>
          </a:p>
        </p:txBody>
      </p:sp>
    </p:spTree>
    <p:extLst>
      <p:ext uri="{BB962C8B-B14F-4D97-AF65-F5344CB8AC3E}">
        <p14:creationId xmlns:p14="http://schemas.microsoft.com/office/powerpoint/2010/main" val="1199636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648" y="1825625"/>
            <a:ext cx="5824703" cy="4351338"/>
          </a:xfrm>
        </p:spPr>
      </p:pic>
    </p:spTree>
    <p:extLst>
      <p:ext uri="{BB962C8B-B14F-4D97-AF65-F5344CB8AC3E}">
        <p14:creationId xmlns:p14="http://schemas.microsoft.com/office/powerpoint/2010/main" val="6697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958" y="1825625"/>
            <a:ext cx="7708084" cy="4351338"/>
          </a:xfrm>
        </p:spPr>
      </p:pic>
    </p:spTree>
    <p:extLst>
      <p:ext uri="{BB962C8B-B14F-4D97-AF65-F5344CB8AC3E}">
        <p14:creationId xmlns:p14="http://schemas.microsoft.com/office/powerpoint/2010/main" val="1099781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091" y="1825625"/>
            <a:ext cx="6735817" cy="4351338"/>
          </a:xfrm>
        </p:spPr>
      </p:pic>
    </p:spTree>
    <p:extLst>
      <p:ext uri="{BB962C8B-B14F-4D97-AF65-F5344CB8AC3E}">
        <p14:creationId xmlns:p14="http://schemas.microsoft.com/office/powerpoint/2010/main" val="200030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660" y="1825625"/>
            <a:ext cx="7092680" cy="4351338"/>
          </a:xfrm>
        </p:spPr>
      </p:pic>
    </p:spTree>
    <p:extLst>
      <p:ext uri="{BB962C8B-B14F-4D97-AF65-F5344CB8AC3E}">
        <p14:creationId xmlns:p14="http://schemas.microsoft.com/office/powerpoint/2010/main" val="892152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9359" y="1825625"/>
            <a:ext cx="5553281" cy="4351338"/>
          </a:xfrm>
        </p:spPr>
      </p:pic>
    </p:spTree>
    <p:extLst>
      <p:ext uri="{BB962C8B-B14F-4D97-AF65-F5344CB8AC3E}">
        <p14:creationId xmlns:p14="http://schemas.microsoft.com/office/powerpoint/2010/main" val="12156458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63</Words>
  <Application>Microsoft Macintosh PowerPoint</Application>
  <PresentationFormat>Widescreen</PresentationFormat>
  <Paragraphs>17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Tema di Office</vt:lpstr>
      <vt:lpstr>Il genocidio armeno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maddalena carli</dc:creator>
  <cp:lastModifiedBy>maddalena carli</cp:lastModifiedBy>
  <cp:revision>3</cp:revision>
  <dcterms:created xsi:type="dcterms:W3CDTF">2017-04-12T07:45:49Z</dcterms:created>
  <dcterms:modified xsi:type="dcterms:W3CDTF">2019-10-07T11:58:36Z</dcterms:modified>
</cp:coreProperties>
</file>