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3"/>
  </p:notesMasterIdLst>
  <p:handoutMasterIdLst>
    <p:handoutMasterId r:id="rId34"/>
  </p:handoutMasterIdLst>
  <p:sldIdLst>
    <p:sldId id="263" r:id="rId2"/>
    <p:sldId id="291" r:id="rId3"/>
    <p:sldId id="290" r:id="rId4"/>
    <p:sldId id="292" r:id="rId5"/>
    <p:sldId id="285" r:id="rId6"/>
    <p:sldId id="313" r:id="rId7"/>
    <p:sldId id="281" r:id="rId8"/>
    <p:sldId id="282" r:id="rId9"/>
    <p:sldId id="286" r:id="rId10"/>
    <p:sldId id="284" r:id="rId11"/>
    <p:sldId id="314" r:id="rId12"/>
    <p:sldId id="287" r:id="rId13"/>
    <p:sldId id="288" r:id="rId14"/>
    <p:sldId id="289" r:id="rId15"/>
    <p:sldId id="298" r:id="rId16"/>
    <p:sldId id="299" r:id="rId17"/>
    <p:sldId id="300" r:id="rId18"/>
    <p:sldId id="301" r:id="rId19"/>
    <p:sldId id="294" r:id="rId20"/>
    <p:sldId id="302" r:id="rId21"/>
    <p:sldId id="303" r:id="rId22"/>
    <p:sldId id="304" r:id="rId23"/>
    <p:sldId id="306" r:id="rId24"/>
    <p:sldId id="305" r:id="rId25"/>
    <p:sldId id="307" r:id="rId26"/>
    <p:sldId id="295" r:id="rId27"/>
    <p:sldId id="309" r:id="rId28"/>
    <p:sldId id="310" r:id="rId29"/>
    <p:sldId id="311" r:id="rId30"/>
    <p:sldId id="312" r:id="rId31"/>
    <p:sldId id="296" r:id="rId32"/>
  </p:sldIdLst>
  <p:sldSz cx="9144000" cy="6858000" type="screen4x3"/>
  <p:notesSz cx="6858000" cy="9144000"/>
  <p:defaultTextStyle>
    <a:defPPr>
      <a:defRPr lang="it-IT"/>
    </a:defPPr>
    <a:lvl1pPr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Di Domenico" initials="LDD" lastIdx="1" clrIdx="0">
    <p:extLst>
      <p:ext uri="{19B8F6BF-5375-455C-9EA6-DF929625EA0E}">
        <p15:presenceInfo xmlns:p15="http://schemas.microsoft.com/office/powerpoint/2012/main" userId="b92e3e10ad574a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E7F2A-50B2-4744-A9D4-23F65695196E}" v="213" dt="2022-03-15T08:00:50.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80508" autoAdjust="0"/>
  </p:normalViewPr>
  <p:slideViewPr>
    <p:cSldViewPr>
      <p:cViewPr varScale="1">
        <p:scale>
          <a:sx n="63" d="100"/>
          <a:sy n="63" d="100"/>
        </p:scale>
        <p:origin x="1982" y="53"/>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16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Di Domenico" userId="b92e3e10ad574af4" providerId="LiveId" clId="{665E7F2A-50B2-4744-A9D4-23F65695196E}"/>
    <pc:docChg chg="undo custSel addSld delSld modSld sldOrd">
      <pc:chgData name="Lorenzo Di Domenico" userId="b92e3e10ad574af4" providerId="LiveId" clId="{665E7F2A-50B2-4744-A9D4-23F65695196E}" dt="2022-03-15T08:00:50.860" v="10417" actId="1076"/>
      <pc:docMkLst>
        <pc:docMk/>
      </pc:docMkLst>
      <pc:sldChg chg="modSp mod">
        <pc:chgData name="Lorenzo Di Domenico" userId="b92e3e10ad574af4" providerId="LiveId" clId="{665E7F2A-50B2-4744-A9D4-23F65695196E}" dt="2022-03-02T09:18:56.361" v="8772" actId="20577"/>
        <pc:sldMkLst>
          <pc:docMk/>
          <pc:sldMk cId="0" sldId="263"/>
        </pc:sldMkLst>
        <pc:spChg chg="mod">
          <ac:chgData name="Lorenzo Di Domenico" userId="b92e3e10ad574af4" providerId="LiveId" clId="{665E7F2A-50B2-4744-A9D4-23F65695196E}" dt="2022-03-01T19:57:15.048" v="46" actId="20577"/>
          <ac:spMkLst>
            <pc:docMk/>
            <pc:sldMk cId="0" sldId="263"/>
            <ac:spMk id="4100" creationId="{7CE89A2D-4396-49D8-AF09-7444680E727E}"/>
          </ac:spMkLst>
        </pc:spChg>
        <pc:spChg chg="mod">
          <ac:chgData name="Lorenzo Di Domenico" userId="b92e3e10ad574af4" providerId="LiveId" clId="{665E7F2A-50B2-4744-A9D4-23F65695196E}" dt="2022-03-02T09:18:56.361" v="8772" actId="20577"/>
          <ac:spMkLst>
            <pc:docMk/>
            <pc:sldMk cId="0" sldId="263"/>
            <ac:spMk id="4102" creationId="{3EDA69B1-0738-4F0C-911D-8826A8F5A78A}"/>
          </ac:spMkLst>
        </pc:spChg>
        <pc:spChg chg="mod">
          <ac:chgData name="Lorenzo Di Domenico" userId="b92e3e10ad574af4" providerId="LiveId" clId="{665E7F2A-50B2-4744-A9D4-23F65695196E}" dt="2022-03-01T20:22:56.310" v="2674" actId="20577"/>
          <ac:spMkLst>
            <pc:docMk/>
            <pc:sldMk cId="0" sldId="263"/>
            <ac:spMk id="4103" creationId="{BAFCEBB6-9B36-4BE0-BE90-AFFCAEFC1A73}"/>
          </ac:spMkLst>
        </pc:spChg>
        <pc:spChg chg="mod">
          <ac:chgData name="Lorenzo Di Domenico" userId="b92e3e10ad574af4" providerId="LiveId" clId="{665E7F2A-50B2-4744-A9D4-23F65695196E}" dt="2022-03-01T19:57:18.846" v="47" actId="6549"/>
          <ac:spMkLst>
            <pc:docMk/>
            <pc:sldMk cId="0" sldId="263"/>
            <ac:spMk id="4104" creationId="{C43A1FD5-E40F-4A26-98A4-E0AD97D2ECCD}"/>
          </ac:spMkLst>
        </pc:spChg>
      </pc:sldChg>
      <pc:sldChg chg="delSp modSp del mod modNotesTx">
        <pc:chgData name="Lorenzo Di Domenico" userId="b92e3e10ad574af4" providerId="LiveId" clId="{665E7F2A-50B2-4744-A9D4-23F65695196E}" dt="2022-03-01T20:50:08.804" v="4350" actId="47"/>
        <pc:sldMkLst>
          <pc:docMk/>
          <pc:sldMk cId="0" sldId="279"/>
        </pc:sldMkLst>
        <pc:spChg chg="del">
          <ac:chgData name="Lorenzo Di Domenico" userId="b92e3e10ad574af4" providerId="LiveId" clId="{665E7F2A-50B2-4744-A9D4-23F65695196E}" dt="2022-03-01T20:32:18.177" v="3391" actId="478"/>
          <ac:spMkLst>
            <pc:docMk/>
            <pc:sldMk cId="0" sldId="279"/>
            <ac:spMk id="9" creationId="{BA6519DC-3636-40D2-898F-FF7136331FB5}"/>
          </ac:spMkLst>
        </pc:spChg>
        <pc:spChg chg="mod">
          <ac:chgData name="Lorenzo Di Domenico" userId="b92e3e10ad574af4" providerId="LiveId" clId="{665E7F2A-50B2-4744-A9D4-23F65695196E}" dt="2022-03-01T20:32:25.572" v="3393" actId="20577"/>
          <ac:spMkLst>
            <pc:docMk/>
            <pc:sldMk cId="0" sldId="279"/>
            <ac:spMk id="10245" creationId="{9E9D7871-5470-4D91-8213-4A46E5028592}"/>
          </ac:spMkLst>
        </pc:spChg>
      </pc:sldChg>
      <pc:sldChg chg="addSp delSp modSp del mod setBg">
        <pc:chgData name="Lorenzo Di Domenico" userId="b92e3e10ad574af4" providerId="LiveId" clId="{665E7F2A-50B2-4744-A9D4-23F65695196E}" dt="2022-03-01T20:51:30.647" v="4393" actId="47"/>
        <pc:sldMkLst>
          <pc:docMk/>
          <pc:sldMk cId="2979352972" sldId="280"/>
        </pc:sldMkLst>
        <pc:spChg chg="mod">
          <ac:chgData name="Lorenzo Di Domenico" userId="b92e3e10ad574af4" providerId="LiveId" clId="{665E7F2A-50B2-4744-A9D4-23F65695196E}" dt="2022-03-01T20:51:28.120" v="4392" actId="14100"/>
          <ac:spMkLst>
            <pc:docMk/>
            <pc:sldMk cId="2979352972" sldId="280"/>
            <ac:spMk id="5" creationId="{1535FC70-1AAD-4CBA-AC44-D726B209BEDE}"/>
          </ac:spMkLst>
        </pc:spChg>
        <pc:spChg chg="del mod">
          <ac:chgData name="Lorenzo Di Domenico" userId="b92e3e10ad574af4" providerId="LiveId" clId="{665E7F2A-50B2-4744-A9D4-23F65695196E}" dt="2022-03-01T20:42:08.647" v="3846" actId="478"/>
          <ac:spMkLst>
            <pc:docMk/>
            <pc:sldMk cId="2979352972" sldId="280"/>
            <ac:spMk id="8" creationId="{2DAEE545-E7DE-42B1-8258-3FD7BE0E348E}"/>
          </ac:spMkLst>
        </pc:spChg>
        <pc:spChg chg="del">
          <ac:chgData name="Lorenzo Di Domenico" userId="b92e3e10ad574af4" providerId="LiveId" clId="{665E7F2A-50B2-4744-A9D4-23F65695196E}" dt="2022-03-01T20:32:14.943" v="3390" actId="478"/>
          <ac:spMkLst>
            <pc:docMk/>
            <pc:sldMk cId="2979352972" sldId="280"/>
            <ac:spMk id="9" creationId="{BA6519DC-3636-40D2-898F-FF7136331FB5}"/>
          </ac:spMkLst>
        </pc:spChg>
        <pc:spChg chg="add">
          <ac:chgData name="Lorenzo Di Domenico" userId="b92e3e10ad574af4" providerId="LiveId" clId="{665E7F2A-50B2-4744-A9D4-23F65695196E}" dt="2022-03-01T20:42:02.954" v="3845" actId="26606"/>
          <ac:spMkLst>
            <pc:docMk/>
            <pc:sldMk cId="2979352972" sldId="280"/>
            <ac:spMk id="76" creationId="{777A147A-9ED8-46B4-8660-1B3C2AA880B5}"/>
          </ac:spMkLst>
        </pc:spChg>
        <pc:spChg chg="add">
          <ac:chgData name="Lorenzo Di Domenico" userId="b92e3e10ad574af4" providerId="LiveId" clId="{665E7F2A-50B2-4744-A9D4-23F65695196E}" dt="2022-03-01T20:42:02.954" v="3845" actId="26606"/>
          <ac:spMkLst>
            <pc:docMk/>
            <pc:sldMk cId="2979352972" sldId="280"/>
            <ac:spMk id="78" creationId="{5D6C15A0-C087-4593-8414-2B4EC1CDC3DE}"/>
          </ac:spMkLst>
        </pc:spChg>
        <pc:spChg chg="mod ord">
          <ac:chgData name="Lorenzo Di Domenico" userId="b92e3e10ad574af4" providerId="LiveId" clId="{665E7F2A-50B2-4744-A9D4-23F65695196E}" dt="2022-03-01T20:42:02.954" v="3845" actId="26606"/>
          <ac:spMkLst>
            <pc:docMk/>
            <pc:sldMk cId="2979352972" sldId="280"/>
            <ac:spMk id="10244" creationId="{5DE136FF-CAE0-47F9-BED1-27022EAB9BEC}"/>
          </ac:spMkLst>
        </pc:spChg>
        <pc:spChg chg="mod">
          <ac:chgData name="Lorenzo Di Domenico" userId="b92e3e10ad574af4" providerId="LiveId" clId="{665E7F2A-50B2-4744-A9D4-23F65695196E}" dt="2022-03-01T20:50:51.184" v="4383" actId="1076"/>
          <ac:spMkLst>
            <pc:docMk/>
            <pc:sldMk cId="2979352972" sldId="280"/>
            <ac:spMk id="10245" creationId="{9E9D7871-5470-4D91-8213-4A46E5028592}"/>
          </ac:spMkLst>
        </pc:spChg>
        <pc:spChg chg="ord">
          <ac:chgData name="Lorenzo Di Domenico" userId="b92e3e10ad574af4" providerId="LiveId" clId="{665E7F2A-50B2-4744-A9D4-23F65695196E}" dt="2022-03-01T20:42:02.954" v="3845" actId="26606"/>
          <ac:spMkLst>
            <pc:docMk/>
            <pc:sldMk cId="2979352972" sldId="280"/>
            <ac:spMk id="10247" creationId="{9F044342-0340-4BA5-9AA4-84010FEEC5E4}"/>
          </ac:spMkLst>
        </pc:spChg>
      </pc:sldChg>
      <pc:sldChg chg="addSp delSp modSp mod setBg">
        <pc:chgData name="Lorenzo Di Domenico" userId="b92e3e10ad574af4" providerId="LiveId" clId="{665E7F2A-50B2-4744-A9D4-23F65695196E}" dt="2022-03-01T20:44:47.570" v="4010" actId="26606"/>
        <pc:sldMkLst>
          <pc:docMk/>
          <pc:sldMk cId="1069997207" sldId="281"/>
        </pc:sldMkLst>
        <pc:spChg chg="add mod ord">
          <ac:chgData name="Lorenzo Di Domenico" userId="b92e3e10ad574af4" providerId="LiveId" clId="{665E7F2A-50B2-4744-A9D4-23F65695196E}" dt="2022-03-01T20:44:47.570" v="4010" actId="26606"/>
          <ac:spMkLst>
            <pc:docMk/>
            <pc:sldMk cId="1069997207" sldId="281"/>
            <ac:spMk id="2" creationId="{52AE3B74-EB27-43C3-9366-A99C5BFA994B}"/>
          </ac:spMkLst>
        </pc:spChg>
        <pc:spChg chg="del mod">
          <ac:chgData name="Lorenzo Di Domenico" userId="b92e3e10ad574af4" providerId="LiveId" clId="{665E7F2A-50B2-4744-A9D4-23F65695196E}" dt="2022-03-01T19:56:49.481" v="3" actId="478"/>
          <ac:spMkLst>
            <pc:docMk/>
            <pc:sldMk cId="1069997207" sldId="281"/>
            <ac:spMk id="5" creationId="{1535FC70-1AAD-4CBA-AC44-D726B209BEDE}"/>
          </ac:spMkLst>
        </pc:spChg>
        <pc:spChg chg="mod ord">
          <ac:chgData name="Lorenzo Di Domenico" userId="b92e3e10ad574af4" providerId="LiveId" clId="{665E7F2A-50B2-4744-A9D4-23F65695196E}" dt="2022-03-01T20:44:47.570" v="4010" actId="26606"/>
          <ac:spMkLst>
            <pc:docMk/>
            <pc:sldMk cId="1069997207" sldId="281"/>
            <ac:spMk id="8" creationId="{2DAEE545-E7DE-42B1-8258-3FD7BE0E348E}"/>
          </ac:spMkLst>
        </pc:spChg>
        <pc:spChg chg="add del">
          <ac:chgData name="Lorenzo Di Domenico" userId="b92e3e10ad574af4" providerId="LiveId" clId="{665E7F2A-50B2-4744-A9D4-23F65695196E}" dt="2022-03-01T20:44:47.570" v="4010" actId="26606"/>
          <ac:spMkLst>
            <pc:docMk/>
            <pc:sldMk cId="1069997207" sldId="281"/>
            <ac:spMk id="76" creationId="{A8908DB7-C3A6-4FCB-9820-CEE02B398C4A}"/>
          </ac:spMkLst>
        </pc:spChg>
        <pc:spChg chg="add del">
          <ac:chgData name="Lorenzo Di Domenico" userId="b92e3e10ad574af4" providerId="LiveId" clId="{665E7F2A-50B2-4744-A9D4-23F65695196E}" dt="2022-03-01T20:44:47.570" v="4010" actId="26606"/>
          <ac:spMkLst>
            <pc:docMk/>
            <pc:sldMk cId="1069997207" sldId="281"/>
            <ac:spMk id="78" creationId="{535742DD-1B16-4E9D-B715-0D74B4574A68}"/>
          </ac:spMkLst>
        </pc:spChg>
        <pc:spChg chg="mod ord">
          <ac:chgData name="Lorenzo Di Domenico" userId="b92e3e10ad574af4" providerId="LiveId" clId="{665E7F2A-50B2-4744-A9D4-23F65695196E}" dt="2022-03-01T20:44:47.570" v="4010" actId="26606"/>
          <ac:spMkLst>
            <pc:docMk/>
            <pc:sldMk cId="1069997207" sldId="281"/>
            <ac:spMk id="10244" creationId="{5DE136FF-CAE0-47F9-BED1-27022EAB9BEC}"/>
          </ac:spMkLst>
        </pc:spChg>
        <pc:spChg chg="mod">
          <ac:chgData name="Lorenzo Di Domenico" userId="b92e3e10ad574af4" providerId="LiveId" clId="{665E7F2A-50B2-4744-A9D4-23F65695196E}" dt="2022-03-01T20:44:47.570" v="4010" actId="26606"/>
          <ac:spMkLst>
            <pc:docMk/>
            <pc:sldMk cId="1069997207" sldId="281"/>
            <ac:spMk id="10245" creationId="{9E9D7871-5470-4D91-8213-4A46E5028592}"/>
          </ac:spMkLst>
        </pc:spChg>
        <pc:spChg chg="ord">
          <ac:chgData name="Lorenzo Di Domenico" userId="b92e3e10ad574af4" providerId="LiveId" clId="{665E7F2A-50B2-4744-A9D4-23F65695196E}" dt="2022-03-01T20:44:47.570" v="4010" actId="26606"/>
          <ac:spMkLst>
            <pc:docMk/>
            <pc:sldMk cId="1069997207" sldId="281"/>
            <ac:spMk id="10247" creationId="{9F044342-0340-4BA5-9AA4-84010FEEC5E4}"/>
          </ac:spMkLst>
        </pc:spChg>
        <pc:picChg chg="add mod">
          <ac:chgData name="Lorenzo Di Domenico" userId="b92e3e10ad574af4" providerId="LiveId" clId="{665E7F2A-50B2-4744-A9D4-23F65695196E}" dt="2022-03-01T20:44:47.570" v="4010" actId="26606"/>
          <ac:picMkLst>
            <pc:docMk/>
            <pc:sldMk cId="1069997207" sldId="281"/>
            <ac:picMk id="4" creationId="{D23A2BB6-6402-413A-BE49-AAB052D38015}"/>
          </ac:picMkLst>
        </pc:picChg>
      </pc:sldChg>
      <pc:sldChg chg="addSp delSp modSp add mod">
        <pc:chgData name="Lorenzo Di Domenico" userId="b92e3e10ad574af4" providerId="LiveId" clId="{665E7F2A-50B2-4744-A9D4-23F65695196E}" dt="2022-03-15T07:52:27.686" v="10353" actId="20577"/>
        <pc:sldMkLst>
          <pc:docMk/>
          <pc:sldMk cId="4045461892" sldId="282"/>
        </pc:sldMkLst>
        <pc:spChg chg="mod">
          <ac:chgData name="Lorenzo Di Domenico" userId="b92e3e10ad574af4" providerId="LiveId" clId="{665E7F2A-50B2-4744-A9D4-23F65695196E}" dt="2022-03-15T07:52:27.686" v="10353" actId="20577"/>
          <ac:spMkLst>
            <pc:docMk/>
            <pc:sldMk cId="4045461892" sldId="282"/>
            <ac:spMk id="5" creationId="{1535FC70-1AAD-4CBA-AC44-D726B209BEDE}"/>
          </ac:spMkLst>
        </pc:spChg>
        <pc:spChg chg="add del">
          <ac:chgData name="Lorenzo Di Domenico" userId="b92e3e10ad574af4" providerId="LiveId" clId="{665E7F2A-50B2-4744-A9D4-23F65695196E}" dt="2022-03-01T21:49:48.304" v="5796" actId="22"/>
          <ac:spMkLst>
            <pc:docMk/>
            <pc:sldMk cId="4045461892" sldId="282"/>
            <ac:spMk id="9" creationId="{88016D6C-3EA5-4536-96C8-07107181DA5F}"/>
          </ac:spMkLst>
        </pc:spChg>
        <pc:spChg chg="del">
          <ac:chgData name="Lorenzo Di Domenico" userId="b92e3e10ad574af4" providerId="LiveId" clId="{665E7F2A-50B2-4744-A9D4-23F65695196E}" dt="2022-03-01T20:32:09.525" v="3388" actId="478"/>
          <ac:spMkLst>
            <pc:docMk/>
            <pc:sldMk cId="4045461892" sldId="282"/>
            <ac:spMk id="9" creationId="{BA6519DC-3636-40D2-898F-FF7136331FB5}"/>
          </ac:spMkLst>
        </pc:spChg>
        <pc:spChg chg="mod">
          <ac:chgData name="Lorenzo Di Domenico" userId="b92e3e10ad574af4" providerId="LiveId" clId="{665E7F2A-50B2-4744-A9D4-23F65695196E}" dt="2022-03-01T20:22:06.753" v="2658" actId="1036"/>
          <ac:spMkLst>
            <pc:docMk/>
            <pc:sldMk cId="4045461892" sldId="282"/>
            <ac:spMk id="10245" creationId="{9E9D7871-5470-4D91-8213-4A46E5028592}"/>
          </ac:spMkLst>
        </pc:spChg>
      </pc:sldChg>
      <pc:sldChg chg="delSp modSp add del mod">
        <pc:chgData name="Lorenzo Di Domenico" userId="b92e3e10ad574af4" providerId="LiveId" clId="{665E7F2A-50B2-4744-A9D4-23F65695196E}" dt="2022-03-01T21:07:17.769" v="4876" actId="47"/>
        <pc:sldMkLst>
          <pc:docMk/>
          <pc:sldMk cId="1071577393" sldId="283"/>
        </pc:sldMkLst>
        <pc:spChg chg="mod">
          <ac:chgData name="Lorenzo Di Domenico" userId="b92e3e10ad574af4" providerId="LiveId" clId="{665E7F2A-50B2-4744-A9D4-23F65695196E}" dt="2022-03-01T20:31:21.398" v="3382" actId="20577"/>
          <ac:spMkLst>
            <pc:docMk/>
            <pc:sldMk cId="1071577393" sldId="283"/>
            <ac:spMk id="5" creationId="{1535FC70-1AAD-4CBA-AC44-D726B209BEDE}"/>
          </ac:spMkLst>
        </pc:spChg>
        <pc:spChg chg="del">
          <ac:chgData name="Lorenzo Di Domenico" userId="b92e3e10ad574af4" providerId="LiveId" clId="{665E7F2A-50B2-4744-A9D4-23F65695196E}" dt="2022-03-01T20:32:12.197" v="3389" actId="478"/>
          <ac:spMkLst>
            <pc:docMk/>
            <pc:sldMk cId="1071577393" sldId="283"/>
            <ac:spMk id="9" creationId="{BA6519DC-3636-40D2-898F-FF7136331FB5}"/>
          </ac:spMkLst>
        </pc:spChg>
        <pc:spChg chg="mod">
          <ac:chgData name="Lorenzo Di Domenico" userId="b92e3e10ad574af4" providerId="LiveId" clId="{665E7F2A-50B2-4744-A9D4-23F65695196E}" dt="2022-03-01T19:59:37.495" v="243" actId="20577"/>
          <ac:spMkLst>
            <pc:docMk/>
            <pc:sldMk cId="1071577393" sldId="283"/>
            <ac:spMk id="10245" creationId="{9E9D7871-5470-4D91-8213-4A46E5028592}"/>
          </ac:spMkLst>
        </pc:spChg>
      </pc:sldChg>
      <pc:sldChg chg="addSp delSp modSp add mod setBg setClrOvrMap">
        <pc:chgData name="Lorenzo Di Domenico" userId="b92e3e10ad574af4" providerId="LiveId" clId="{665E7F2A-50B2-4744-A9D4-23F65695196E}" dt="2022-03-15T08:00:29.965" v="10415" actId="20577"/>
        <pc:sldMkLst>
          <pc:docMk/>
          <pc:sldMk cId="105208429" sldId="284"/>
        </pc:sldMkLst>
        <pc:spChg chg="add del mod">
          <ac:chgData name="Lorenzo Di Domenico" userId="b92e3e10ad574af4" providerId="LiveId" clId="{665E7F2A-50B2-4744-A9D4-23F65695196E}" dt="2022-03-01T21:12:02.400" v="5045" actId="478"/>
          <ac:spMkLst>
            <pc:docMk/>
            <pc:sldMk cId="105208429" sldId="284"/>
            <ac:spMk id="4" creationId="{2C02537F-DEFC-4632-9484-FC753767E190}"/>
          </ac:spMkLst>
        </pc:spChg>
        <pc:spChg chg="mod ord">
          <ac:chgData name="Lorenzo Di Domenico" userId="b92e3e10ad574af4" providerId="LiveId" clId="{665E7F2A-50B2-4744-A9D4-23F65695196E}" dt="2022-03-15T08:00:29.965" v="10415" actId="20577"/>
          <ac:spMkLst>
            <pc:docMk/>
            <pc:sldMk cId="105208429" sldId="284"/>
            <ac:spMk id="5" creationId="{1535FC70-1AAD-4CBA-AC44-D726B209BEDE}"/>
          </ac:spMkLst>
        </pc:spChg>
        <pc:spChg chg="del mod ord">
          <ac:chgData name="Lorenzo Di Domenico" userId="b92e3e10ad574af4" providerId="LiveId" clId="{665E7F2A-50B2-4744-A9D4-23F65695196E}" dt="2022-03-01T20:52:09.449" v="4397" actId="478"/>
          <ac:spMkLst>
            <pc:docMk/>
            <pc:sldMk cId="105208429" sldId="284"/>
            <ac:spMk id="8" creationId="{2DAEE545-E7DE-42B1-8258-3FD7BE0E348E}"/>
          </ac:spMkLst>
        </pc:spChg>
        <pc:spChg chg="del mod">
          <ac:chgData name="Lorenzo Di Domenico" userId="b92e3e10ad574af4" providerId="LiveId" clId="{665E7F2A-50B2-4744-A9D4-23F65695196E}" dt="2022-03-01T20:41:30.329" v="3844" actId="478"/>
          <ac:spMkLst>
            <pc:docMk/>
            <pc:sldMk cId="105208429" sldId="284"/>
            <ac:spMk id="9" creationId="{BA6519DC-3636-40D2-898F-FF7136331FB5}"/>
          </ac:spMkLst>
        </pc:spChg>
        <pc:spChg chg="add mod">
          <ac:chgData name="Lorenzo Di Domenico" userId="b92e3e10ad574af4" providerId="LiveId" clId="{665E7F2A-50B2-4744-A9D4-23F65695196E}" dt="2022-03-01T21:12:36.163" v="5047" actId="26606"/>
          <ac:spMkLst>
            <pc:docMk/>
            <pc:sldMk cId="105208429" sldId="284"/>
            <ac:spMk id="15" creationId="{23F774B8-8BCD-4D29-91DD-F242E237E20E}"/>
          </ac:spMkLst>
        </pc:spChg>
        <pc:spChg chg="add mod ord">
          <ac:chgData name="Lorenzo Di Domenico" userId="b92e3e10ad574af4" providerId="LiveId" clId="{665E7F2A-50B2-4744-A9D4-23F65695196E}" dt="2022-03-01T21:20:33.111" v="5327" actId="1035"/>
          <ac:spMkLst>
            <pc:docMk/>
            <pc:sldMk cId="105208429" sldId="284"/>
            <ac:spMk id="17" creationId="{3529DB79-74DA-4E35-92D2-A47DDFF5820A}"/>
          </ac:spMkLst>
        </pc:spChg>
        <pc:spChg chg="add del">
          <ac:chgData name="Lorenzo Di Domenico" userId="b92e3e10ad574af4" providerId="LiveId" clId="{665E7F2A-50B2-4744-A9D4-23F65695196E}" dt="2022-03-01T20:41:22.319" v="3840" actId="26606"/>
          <ac:spMkLst>
            <pc:docMk/>
            <pc:sldMk cId="105208429" sldId="284"/>
            <ac:spMk id="76" creationId="{F13C74B1-5B17-4795-BED0-7140497B445A}"/>
          </ac:spMkLst>
        </pc:spChg>
        <pc:spChg chg="add del">
          <ac:chgData name="Lorenzo Di Domenico" userId="b92e3e10ad574af4" providerId="LiveId" clId="{665E7F2A-50B2-4744-A9D4-23F65695196E}" dt="2022-03-01T20:41:22.319" v="3840" actId="26606"/>
          <ac:spMkLst>
            <pc:docMk/>
            <pc:sldMk cId="105208429" sldId="284"/>
            <ac:spMk id="78" creationId="{D4974D33-8DC5-464E-8C6D-BE58F0669C17}"/>
          </ac:spMkLst>
        </pc:spChg>
        <pc:spChg chg="del mod ord">
          <ac:chgData name="Lorenzo Di Domenico" userId="b92e3e10ad574af4" providerId="LiveId" clId="{665E7F2A-50B2-4744-A9D4-23F65695196E}" dt="2022-03-01T20:52:12.064" v="4398" actId="478"/>
          <ac:spMkLst>
            <pc:docMk/>
            <pc:sldMk cId="105208429" sldId="284"/>
            <ac:spMk id="10244" creationId="{5DE136FF-CAE0-47F9-BED1-27022EAB9BEC}"/>
          </ac:spMkLst>
        </pc:spChg>
        <pc:spChg chg="del mod">
          <ac:chgData name="Lorenzo Di Domenico" userId="b92e3e10ad574af4" providerId="LiveId" clId="{665E7F2A-50B2-4744-A9D4-23F65695196E}" dt="2022-03-01T21:11:58.547" v="5043" actId="478"/>
          <ac:spMkLst>
            <pc:docMk/>
            <pc:sldMk cId="105208429" sldId="284"/>
            <ac:spMk id="10245" creationId="{9E9D7871-5470-4D91-8213-4A46E5028592}"/>
          </ac:spMkLst>
        </pc:spChg>
        <pc:spChg chg="ord">
          <ac:chgData name="Lorenzo Di Domenico" userId="b92e3e10ad574af4" providerId="LiveId" clId="{665E7F2A-50B2-4744-A9D4-23F65695196E}" dt="2022-03-01T21:12:36.163" v="5047" actId="26606"/>
          <ac:spMkLst>
            <pc:docMk/>
            <pc:sldMk cId="105208429" sldId="284"/>
            <ac:spMk id="10247" creationId="{9F044342-0340-4BA5-9AA4-84010FEEC5E4}"/>
          </ac:spMkLst>
        </pc:spChg>
        <pc:spChg chg="add del">
          <ac:chgData name="Lorenzo Di Domenico" userId="b92e3e10ad574af4" providerId="LiveId" clId="{665E7F2A-50B2-4744-A9D4-23F65695196E}" dt="2022-03-01T20:41:26.496" v="3842" actId="26606"/>
          <ac:spMkLst>
            <pc:docMk/>
            <pc:sldMk cId="105208429" sldId="284"/>
            <ac:spMk id="10249" creationId="{3CD9DF72-87A3-404E-A828-84CBF11A8303}"/>
          </ac:spMkLst>
        </pc:spChg>
        <pc:spChg chg="add del">
          <ac:chgData name="Lorenzo Di Domenico" userId="b92e3e10ad574af4" providerId="LiveId" clId="{665E7F2A-50B2-4744-A9D4-23F65695196E}" dt="2022-03-01T20:58:00.353" v="4499" actId="26606"/>
          <ac:spMkLst>
            <pc:docMk/>
            <pc:sldMk cId="105208429" sldId="284"/>
            <ac:spMk id="10252" creationId="{F13C74B1-5B17-4795-BED0-7140497B445A}"/>
          </ac:spMkLst>
        </pc:spChg>
        <pc:spChg chg="add del">
          <ac:chgData name="Lorenzo Di Domenico" userId="b92e3e10ad574af4" providerId="LiveId" clId="{665E7F2A-50B2-4744-A9D4-23F65695196E}" dt="2022-03-01T20:58:00.353" v="4499" actId="26606"/>
          <ac:spMkLst>
            <pc:docMk/>
            <pc:sldMk cId="105208429" sldId="284"/>
            <ac:spMk id="10253" creationId="{D4974D33-8DC5-464E-8C6D-BE58F0669C17}"/>
          </ac:spMkLst>
        </pc:spChg>
        <pc:spChg chg="add del">
          <ac:chgData name="Lorenzo Di Domenico" userId="b92e3e10ad574af4" providerId="LiveId" clId="{665E7F2A-50B2-4744-A9D4-23F65695196E}" dt="2022-03-01T21:12:36.163" v="5047" actId="26606"/>
          <ac:spMkLst>
            <pc:docMk/>
            <pc:sldMk cId="105208429" sldId="284"/>
            <ac:spMk id="10254" creationId="{9B76D444-2756-434F-AE61-96D69830C13E}"/>
          </ac:spMkLst>
        </pc:spChg>
        <pc:spChg chg="add del">
          <ac:chgData name="Lorenzo Di Domenico" userId="b92e3e10ad574af4" providerId="LiveId" clId="{665E7F2A-50B2-4744-A9D4-23F65695196E}" dt="2022-03-01T21:12:36.163" v="5047" actId="26606"/>
          <ac:spMkLst>
            <pc:docMk/>
            <pc:sldMk cId="105208429" sldId="284"/>
            <ac:spMk id="10255" creationId="{A27B6159-7734-4564-9E0F-C4BC43C36E52}"/>
          </ac:spMkLst>
        </pc:spChg>
        <pc:picChg chg="add del mod ord">
          <ac:chgData name="Lorenzo Di Domenico" userId="b92e3e10ad574af4" providerId="LiveId" clId="{665E7F2A-50B2-4744-A9D4-23F65695196E}" dt="2022-03-01T21:07:53.068" v="4877" actId="478"/>
          <ac:picMkLst>
            <pc:docMk/>
            <pc:sldMk cId="105208429" sldId="284"/>
            <ac:picMk id="2" creationId="{18BEE086-73A0-4D79-AD73-B7C365F1541F}"/>
          </ac:picMkLst>
        </pc:picChg>
        <pc:picChg chg="add mod ord">
          <ac:chgData name="Lorenzo Di Domenico" userId="b92e3e10ad574af4" providerId="LiveId" clId="{665E7F2A-50B2-4744-A9D4-23F65695196E}" dt="2022-03-15T07:52:41.933" v="10355" actId="1038"/>
          <ac:picMkLst>
            <pc:docMk/>
            <pc:sldMk cId="105208429" sldId="284"/>
            <ac:picMk id="3" creationId="{9DD50033-2705-4FAF-A3CC-EC22ABC9A495}"/>
          </ac:picMkLst>
        </pc:picChg>
        <pc:cxnChg chg="add del">
          <ac:chgData name="Lorenzo Di Domenico" userId="b92e3e10ad574af4" providerId="LiveId" clId="{665E7F2A-50B2-4744-A9D4-23F65695196E}" dt="2022-03-01T21:12:36.163" v="5047" actId="26606"/>
          <ac:cxnSpMkLst>
            <pc:docMk/>
            <pc:sldMk cId="105208429" sldId="284"/>
            <ac:cxnSpMk id="80" creationId="{E2FFB46B-05BC-4950-B18A-9593FDAE6ED7}"/>
          </ac:cxnSpMkLst>
        </pc:cxnChg>
        <pc:cxnChg chg="add del">
          <ac:chgData name="Lorenzo Di Domenico" userId="b92e3e10ad574af4" providerId="LiveId" clId="{665E7F2A-50B2-4744-A9D4-23F65695196E}" dt="2022-03-01T20:41:26.496" v="3842" actId="26606"/>
          <ac:cxnSpMkLst>
            <pc:docMk/>
            <pc:sldMk cId="105208429" sldId="284"/>
            <ac:cxnSpMk id="10250" creationId="{20E3A342-4D61-4E3F-AF90-1AB42AEB96CC}"/>
          </ac:cxnSpMkLst>
        </pc:cxnChg>
        <pc:cxnChg chg="add del">
          <ac:chgData name="Lorenzo Di Domenico" userId="b92e3e10ad574af4" providerId="LiveId" clId="{665E7F2A-50B2-4744-A9D4-23F65695196E}" dt="2022-03-01T21:00:45.604" v="4548" actId="26606"/>
          <ac:cxnSpMkLst>
            <pc:docMk/>
            <pc:sldMk cId="105208429" sldId="284"/>
            <ac:cxnSpMk id="10251" creationId="{A7F400EE-A8A5-48AF-B4D6-291B52C6F0B0}"/>
          </ac:cxnSpMkLst>
        </pc:cxnChg>
      </pc:sldChg>
      <pc:sldChg chg="addSp delSp modSp add mod ord">
        <pc:chgData name="Lorenzo Di Domenico" userId="b92e3e10ad574af4" providerId="LiveId" clId="{665E7F2A-50B2-4744-A9D4-23F65695196E}" dt="2022-03-15T07:50:50.304" v="10341" actId="5793"/>
        <pc:sldMkLst>
          <pc:docMk/>
          <pc:sldMk cId="3227524271" sldId="285"/>
        </pc:sldMkLst>
        <pc:spChg chg="add del mod">
          <ac:chgData name="Lorenzo Di Domenico" userId="b92e3e10ad574af4" providerId="LiveId" clId="{665E7F2A-50B2-4744-A9D4-23F65695196E}" dt="2022-03-01T20:45:18.105" v="4019" actId="478"/>
          <ac:spMkLst>
            <pc:docMk/>
            <pc:sldMk cId="3227524271" sldId="285"/>
            <ac:spMk id="2" creationId="{4B4D3B1E-E8C6-4C3B-9050-1073990E356E}"/>
          </ac:spMkLst>
        </pc:spChg>
        <pc:spChg chg="del">
          <ac:chgData name="Lorenzo Di Domenico" userId="b92e3e10ad574af4" providerId="LiveId" clId="{665E7F2A-50B2-4744-A9D4-23F65695196E}" dt="2022-03-01T20:45:14.949" v="4018" actId="478"/>
          <ac:spMkLst>
            <pc:docMk/>
            <pc:sldMk cId="3227524271" sldId="285"/>
            <ac:spMk id="5" creationId="{1535FC70-1AAD-4CBA-AC44-D726B209BEDE}"/>
          </ac:spMkLst>
        </pc:spChg>
        <pc:spChg chg="del mod">
          <ac:chgData name="Lorenzo Di Domenico" userId="b92e3e10ad574af4" providerId="LiveId" clId="{665E7F2A-50B2-4744-A9D4-23F65695196E}" dt="2022-03-01T20:50:40.090" v="4382" actId="478"/>
          <ac:spMkLst>
            <pc:docMk/>
            <pc:sldMk cId="3227524271" sldId="285"/>
            <ac:spMk id="8" creationId="{2DAEE545-E7DE-42B1-8258-3FD7BE0E348E}"/>
          </ac:spMkLst>
        </pc:spChg>
        <pc:spChg chg="add mod">
          <ac:chgData name="Lorenzo Di Domenico" userId="b92e3e10ad574af4" providerId="LiveId" clId="{665E7F2A-50B2-4744-A9D4-23F65695196E}" dt="2022-03-15T07:50:50.304" v="10341" actId="5793"/>
          <ac:spMkLst>
            <pc:docMk/>
            <pc:sldMk cId="3227524271" sldId="285"/>
            <ac:spMk id="9" creationId="{AE645FA9-9783-4B95-A71A-02519DC6053A}"/>
          </ac:spMkLst>
        </pc:spChg>
        <pc:spChg chg="add mod">
          <ac:chgData name="Lorenzo Di Domenico" userId="b92e3e10ad574af4" providerId="LiveId" clId="{665E7F2A-50B2-4744-A9D4-23F65695196E}" dt="2022-03-01T20:53:43.892" v="4435"/>
          <ac:spMkLst>
            <pc:docMk/>
            <pc:sldMk cId="3227524271" sldId="285"/>
            <ac:spMk id="10" creationId="{88914938-4038-4529-A39B-E1FACFE58645}"/>
          </ac:spMkLst>
        </pc:spChg>
        <pc:spChg chg="del">
          <ac:chgData name="Lorenzo Di Domenico" userId="b92e3e10ad574af4" providerId="LiveId" clId="{665E7F2A-50B2-4744-A9D4-23F65695196E}" dt="2022-03-01T20:50:40.090" v="4382" actId="478"/>
          <ac:spMkLst>
            <pc:docMk/>
            <pc:sldMk cId="3227524271" sldId="285"/>
            <ac:spMk id="10244" creationId="{5DE136FF-CAE0-47F9-BED1-27022EAB9BEC}"/>
          </ac:spMkLst>
        </pc:spChg>
        <pc:spChg chg="mod">
          <ac:chgData name="Lorenzo Di Domenico" userId="b92e3e10ad574af4" providerId="LiveId" clId="{665E7F2A-50B2-4744-A9D4-23F65695196E}" dt="2022-03-02T09:34:46.766" v="8774" actId="20577"/>
          <ac:spMkLst>
            <pc:docMk/>
            <pc:sldMk cId="3227524271" sldId="285"/>
            <ac:spMk id="10245" creationId="{9E9D7871-5470-4D91-8213-4A46E5028592}"/>
          </ac:spMkLst>
        </pc:spChg>
      </pc:sldChg>
      <pc:sldChg chg="new del">
        <pc:chgData name="Lorenzo Di Domenico" userId="b92e3e10ad574af4" providerId="LiveId" clId="{665E7F2A-50B2-4744-A9D4-23F65695196E}" dt="2022-03-01T20:51:51.870" v="4396" actId="47"/>
        <pc:sldMkLst>
          <pc:docMk/>
          <pc:sldMk cId="285505614" sldId="286"/>
        </pc:sldMkLst>
      </pc:sldChg>
      <pc:sldChg chg="addSp delSp modSp add mod">
        <pc:chgData name="Lorenzo Di Domenico" userId="b92e3e10ad574af4" providerId="LiveId" clId="{665E7F2A-50B2-4744-A9D4-23F65695196E}" dt="2022-03-02T08:11:50.230" v="7842" actId="20577"/>
        <pc:sldMkLst>
          <pc:docMk/>
          <pc:sldMk cId="3118967677" sldId="286"/>
        </pc:sldMkLst>
        <pc:spChg chg="mod">
          <ac:chgData name="Lorenzo Di Domenico" userId="b92e3e10ad574af4" providerId="LiveId" clId="{665E7F2A-50B2-4744-A9D4-23F65695196E}" dt="2022-03-02T08:11:50.230" v="7842" actId="20577"/>
          <ac:spMkLst>
            <pc:docMk/>
            <pc:sldMk cId="3118967677" sldId="286"/>
            <ac:spMk id="5" creationId="{1535FC70-1AAD-4CBA-AC44-D726B209BEDE}"/>
          </ac:spMkLst>
        </pc:spChg>
        <pc:picChg chg="add del mod">
          <ac:chgData name="Lorenzo Di Domenico" userId="b92e3e10ad574af4" providerId="LiveId" clId="{665E7F2A-50B2-4744-A9D4-23F65695196E}" dt="2022-03-01T20:57:30.590" v="4498"/>
          <ac:picMkLst>
            <pc:docMk/>
            <pc:sldMk cId="3118967677" sldId="286"/>
            <ac:picMk id="7" creationId="{166041EC-F1FB-4E84-9309-9F99238419FE}"/>
          </ac:picMkLst>
        </pc:picChg>
      </pc:sldChg>
      <pc:sldChg chg="addSp modSp add del mod">
        <pc:chgData name="Lorenzo Di Domenico" userId="b92e3e10ad574af4" providerId="LiveId" clId="{665E7F2A-50B2-4744-A9D4-23F65695196E}" dt="2022-03-01T20:49:19.312" v="4346" actId="47"/>
        <pc:sldMkLst>
          <pc:docMk/>
          <pc:sldMk cId="3190848922" sldId="286"/>
        </pc:sldMkLst>
        <pc:spChg chg="mod">
          <ac:chgData name="Lorenzo Di Domenico" userId="b92e3e10ad574af4" providerId="LiveId" clId="{665E7F2A-50B2-4744-A9D4-23F65695196E}" dt="2022-03-01T20:49:07.755" v="4345" actId="14100"/>
          <ac:spMkLst>
            <pc:docMk/>
            <pc:sldMk cId="3190848922" sldId="286"/>
            <ac:spMk id="5" creationId="{1535FC70-1AAD-4CBA-AC44-D726B209BEDE}"/>
          </ac:spMkLst>
        </pc:spChg>
        <pc:picChg chg="add mod">
          <ac:chgData name="Lorenzo Di Domenico" userId="b92e3e10ad574af4" providerId="LiveId" clId="{665E7F2A-50B2-4744-A9D4-23F65695196E}" dt="2022-03-01T20:49:00.032" v="4344"/>
          <ac:picMkLst>
            <pc:docMk/>
            <pc:sldMk cId="3190848922" sldId="286"/>
            <ac:picMk id="7" creationId="{8B035DB6-6F1A-479E-9B03-6B5E35150378}"/>
          </ac:picMkLst>
        </pc:picChg>
      </pc:sldChg>
      <pc:sldChg chg="addSp delSp modSp add mod">
        <pc:chgData name="Lorenzo Di Domenico" userId="b92e3e10ad574af4" providerId="LiveId" clId="{665E7F2A-50B2-4744-A9D4-23F65695196E}" dt="2022-03-01T21:30:21.802" v="5505" actId="20577"/>
        <pc:sldMkLst>
          <pc:docMk/>
          <pc:sldMk cId="4163573121" sldId="287"/>
        </pc:sldMkLst>
        <pc:spChg chg="add del mod">
          <ac:chgData name="Lorenzo Di Domenico" userId="b92e3e10ad574af4" providerId="LiveId" clId="{665E7F2A-50B2-4744-A9D4-23F65695196E}" dt="2022-03-01T21:20:02.325" v="5310" actId="478"/>
          <ac:spMkLst>
            <pc:docMk/>
            <pc:sldMk cId="4163573121" sldId="287"/>
            <ac:spMk id="2" creationId="{907595E8-2EA9-4552-8543-117644377BF0}"/>
          </ac:spMkLst>
        </pc:spChg>
        <pc:spChg chg="del">
          <ac:chgData name="Lorenzo Di Domenico" userId="b92e3e10ad574af4" providerId="LiveId" clId="{665E7F2A-50B2-4744-A9D4-23F65695196E}" dt="2022-03-01T21:19:59.445" v="5309" actId="478"/>
          <ac:spMkLst>
            <pc:docMk/>
            <pc:sldMk cId="4163573121" sldId="287"/>
            <ac:spMk id="5" creationId="{1535FC70-1AAD-4CBA-AC44-D726B209BEDE}"/>
          </ac:spMkLst>
        </pc:spChg>
        <pc:spChg chg="mod">
          <ac:chgData name="Lorenzo Di Domenico" userId="b92e3e10ad574af4" providerId="LiveId" clId="{665E7F2A-50B2-4744-A9D4-23F65695196E}" dt="2022-03-01T21:30:21.802" v="5505" actId="20577"/>
          <ac:spMkLst>
            <pc:docMk/>
            <pc:sldMk cId="4163573121" sldId="287"/>
            <ac:spMk id="10245" creationId="{9E9D7871-5470-4D91-8213-4A46E5028592}"/>
          </ac:spMkLst>
        </pc:spChg>
        <pc:picChg chg="add mod">
          <ac:chgData name="Lorenzo Di Domenico" userId="b92e3e10ad574af4" providerId="LiveId" clId="{665E7F2A-50B2-4744-A9D4-23F65695196E}" dt="2022-03-01T21:20:10.787" v="5313" actId="14100"/>
          <ac:picMkLst>
            <pc:docMk/>
            <pc:sldMk cId="4163573121" sldId="287"/>
            <ac:picMk id="1026" creationId="{7CCFF355-1ACD-462F-9EAB-33B7DDCEA493}"/>
          </ac:picMkLst>
        </pc:picChg>
      </pc:sldChg>
      <pc:sldChg chg="add del">
        <pc:chgData name="Lorenzo Di Domenico" userId="b92e3e10ad574af4" providerId="LiveId" clId="{665E7F2A-50B2-4744-A9D4-23F65695196E}" dt="2022-03-01T21:11:05.240" v="5040"/>
        <pc:sldMkLst>
          <pc:docMk/>
          <pc:sldMk cId="1945970948" sldId="288"/>
        </pc:sldMkLst>
      </pc:sldChg>
      <pc:sldChg chg="addSp delSp modSp add mod">
        <pc:chgData name="Lorenzo Di Domenico" userId="b92e3e10ad574af4" providerId="LiveId" clId="{665E7F2A-50B2-4744-A9D4-23F65695196E}" dt="2022-03-01T21:29:23.092" v="5357" actId="20577"/>
        <pc:sldMkLst>
          <pc:docMk/>
          <pc:sldMk cId="3436858528" sldId="288"/>
        </pc:sldMkLst>
        <pc:spChg chg="mod">
          <ac:chgData name="Lorenzo Di Domenico" userId="b92e3e10ad574af4" providerId="LiveId" clId="{665E7F2A-50B2-4744-A9D4-23F65695196E}" dt="2022-03-01T21:29:23.092" v="5357" actId="20577"/>
          <ac:spMkLst>
            <pc:docMk/>
            <pc:sldMk cId="3436858528" sldId="288"/>
            <ac:spMk id="10245" creationId="{9E9D7871-5470-4D91-8213-4A46E5028592}"/>
          </ac:spMkLst>
        </pc:spChg>
        <pc:picChg chg="add">
          <ac:chgData name="Lorenzo Di Domenico" userId="b92e3e10ad574af4" providerId="LiveId" clId="{665E7F2A-50B2-4744-A9D4-23F65695196E}" dt="2022-03-01T21:29:08.155" v="5332"/>
          <ac:picMkLst>
            <pc:docMk/>
            <pc:sldMk cId="3436858528" sldId="288"/>
            <ac:picMk id="2" creationId="{C8884BF4-F223-4D22-BB8A-8158E9E00119}"/>
          </ac:picMkLst>
        </pc:picChg>
        <pc:picChg chg="del">
          <ac:chgData name="Lorenzo Di Domenico" userId="b92e3e10ad574af4" providerId="LiveId" clId="{665E7F2A-50B2-4744-A9D4-23F65695196E}" dt="2022-03-01T21:26:56.103" v="5331" actId="478"/>
          <ac:picMkLst>
            <pc:docMk/>
            <pc:sldMk cId="3436858528" sldId="288"/>
            <ac:picMk id="1026" creationId="{7CCFF355-1ACD-462F-9EAB-33B7DDCEA493}"/>
          </ac:picMkLst>
        </pc:picChg>
      </pc:sldChg>
      <pc:sldChg chg="modSp add mod">
        <pc:chgData name="Lorenzo Di Domenico" userId="b92e3e10ad574af4" providerId="LiveId" clId="{665E7F2A-50B2-4744-A9D4-23F65695196E}" dt="2022-03-09T08:25:52.908" v="10331" actId="20577"/>
        <pc:sldMkLst>
          <pc:docMk/>
          <pc:sldMk cId="1247104851" sldId="289"/>
        </pc:sldMkLst>
        <pc:spChg chg="mod">
          <ac:chgData name="Lorenzo Di Domenico" userId="b92e3e10ad574af4" providerId="LiveId" clId="{665E7F2A-50B2-4744-A9D4-23F65695196E}" dt="2022-03-09T08:25:52.908" v="10331" actId="20577"/>
          <ac:spMkLst>
            <pc:docMk/>
            <pc:sldMk cId="1247104851" sldId="289"/>
            <ac:spMk id="5" creationId="{1535FC70-1AAD-4CBA-AC44-D726B209BEDE}"/>
          </ac:spMkLst>
        </pc:spChg>
        <pc:spChg chg="mod">
          <ac:chgData name="Lorenzo Di Domenico" userId="b92e3e10ad574af4" providerId="LiveId" clId="{665E7F2A-50B2-4744-A9D4-23F65695196E}" dt="2022-03-02T08:01:49.341" v="7757" actId="20577"/>
          <ac:spMkLst>
            <pc:docMk/>
            <pc:sldMk cId="1247104851" sldId="289"/>
            <ac:spMk id="10245" creationId="{9E9D7871-5470-4D91-8213-4A46E5028592}"/>
          </ac:spMkLst>
        </pc:spChg>
      </pc:sldChg>
      <pc:sldChg chg="modSp add del mod">
        <pc:chgData name="Lorenzo Di Domenico" userId="b92e3e10ad574af4" providerId="LiveId" clId="{665E7F2A-50B2-4744-A9D4-23F65695196E}" dt="2022-03-01T21:59:49.693" v="5998" actId="2696"/>
        <pc:sldMkLst>
          <pc:docMk/>
          <pc:sldMk cId="1642746545" sldId="290"/>
        </pc:sldMkLst>
        <pc:spChg chg="mod">
          <ac:chgData name="Lorenzo Di Domenico" userId="b92e3e10ad574af4" providerId="LiveId" clId="{665E7F2A-50B2-4744-A9D4-23F65695196E}" dt="2022-03-01T21:58:53.466" v="5996" actId="948"/>
          <ac:spMkLst>
            <pc:docMk/>
            <pc:sldMk cId="1642746545" sldId="290"/>
            <ac:spMk id="5" creationId="{1535FC70-1AAD-4CBA-AC44-D726B209BEDE}"/>
          </ac:spMkLst>
        </pc:spChg>
        <pc:spChg chg="mod">
          <ac:chgData name="Lorenzo Di Domenico" userId="b92e3e10ad574af4" providerId="LiveId" clId="{665E7F2A-50B2-4744-A9D4-23F65695196E}" dt="2022-03-01T21:56:07.103" v="5953" actId="20577"/>
          <ac:spMkLst>
            <pc:docMk/>
            <pc:sldMk cId="1642746545" sldId="290"/>
            <ac:spMk id="10245" creationId="{9E9D7871-5470-4D91-8213-4A46E5028592}"/>
          </ac:spMkLst>
        </pc:spChg>
      </pc:sldChg>
      <pc:sldChg chg="modSp add mod">
        <pc:chgData name="Lorenzo Di Domenico" userId="b92e3e10ad574af4" providerId="LiveId" clId="{665E7F2A-50B2-4744-A9D4-23F65695196E}" dt="2022-03-15T07:50:19.912" v="10336" actId="20577"/>
        <pc:sldMkLst>
          <pc:docMk/>
          <pc:sldMk cId="3593803150" sldId="290"/>
        </pc:sldMkLst>
        <pc:spChg chg="mod">
          <ac:chgData name="Lorenzo Di Domenico" userId="b92e3e10ad574af4" providerId="LiveId" clId="{665E7F2A-50B2-4744-A9D4-23F65695196E}" dt="2022-03-15T07:50:19.912" v="10336" actId="20577"/>
          <ac:spMkLst>
            <pc:docMk/>
            <pc:sldMk cId="3593803150" sldId="290"/>
            <ac:spMk id="5" creationId="{1535FC70-1AAD-4CBA-AC44-D726B209BEDE}"/>
          </ac:spMkLst>
        </pc:spChg>
      </pc:sldChg>
      <pc:sldChg chg="modSp add mod">
        <pc:chgData name="Lorenzo Di Domenico" userId="b92e3e10ad574af4" providerId="LiveId" clId="{665E7F2A-50B2-4744-A9D4-23F65695196E}" dt="2022-03-09T08:21:55.652" v="9834" actId="20577"/>
        <pc:sldMkLst>
          <pc:docMk/>
          <pc:sldMk cId="3459523567" sldId="291"/>
        </pc:sldMkLst>
        <pc:spChg chg="mod">
          <ac:chgData name="Lorenzo Di Domenico" userId="b92e3e10ad574af4" providerId="LiveId" clId="{665E7F2A-50B2-4744-A9D4-23F65695196E}" dt="2022-03-09T08:21:55.652" v="9834" actId="20577"/>
          <ac:spMkLst>
            <pc:docMk/>
            <pc:sldMk cId="3459523567" sldId="291"/>
            <ac:spMk id="9" creationId="{AE645FA9-9783-4B95-A71A-02519DC6053A}"/>
          </ac:spMkLst>
        </pc:spChg>
        <pc:spChg chg="mod">
          <ac:chgData name="Lorenzo Di Domenico" userId="b92e3e10ad574af4" providerId="LiveId" clId="{665E7F2A-50B2-4744-A9D4-23F65695196E}" dt="2022-03-01T21:50:53.837" v="5923" actId="20577"/>
          <ac:spMkLst>
            <pc:docMk/>
            <pc:sldMk cId="3459523567" sldId="291"/>
            <ac:spMk id="10245" creationId="{9E9D7871-5470-4D91-8213-4A46E5028592}"/>
          </ac:spMkLst>
        </pc:spChg>
      </pc:sldChg>
      <pc:sldChg chg="modSp add del mod">
        <pc:chgData name="Lorenzo Di Domenico" userId="b92e3e10ad574af4" providerId="LiveId" clId="{665E7F2A-50B2-4744-A9D4-23F65695196E}" dt="2022-03-01T21:59:49.693" v="5998" actId="2696"/>
        <pc:sldMkLst>
          <pc:docMk/>
          <pc:sldMk cId="3433976408" sldId="292"/>
        </pc:sldMkLst>
        <pc:spChg chg="mod">
          <ac:chgData name="Lorenzo Di Domenico" userId="b92e3e10ad574af4" providerId="LiveId" clId="{665E7F2A-50B2-4744-A9D4-23F65695196E}" dt="2022-03-01T21:58:40.207" v="5994" actId="1036"/>
          <ac:spMkLst>
            <pc:docMk/>
            <pc:sldMk cId="3433976408" sldId="292"/>
            <ac:spMk id="5" creationId="{1535FC70-1AAD-4CBA-AC44-D726B209BEDE}"/>
          </ac:spMkLst>
        </pc:spChg>
        <pc:spChg chg="mod">
          <ac:chgData name="Lorenzo Di Domenico" userId="b92e3e10ad574af4" providerId="LiveId" clId="{665E7F2A-50B2-4744-A9D4-23F65695196E}" dt="2022-03-01T21:56:12.420" v="5960" actId="20577"/>
          <ac:spMkLst>
            <pc:docMk/>
            <pc:sldMk cId="3433976408" sldId="292"/>
            <ac:spMk id="10245" creationId="{9E9D7871-5470-4D91-8213-4A46E5028592}"/>
          </ac:spMkLst>
        </pc:spChg>
      </pc:sldChg>
      <pc:sldChg chg="modSp add mod">
        <pc:chgData name="Lorenzo Di Domenico" userId="b92e3e10ad574af4" providerId="LiveId" clId="{665E7F2A-50B2-4744-A9D4-23F65695196E}" dt="2022-03-01T22:14:20.523" v="7259" actId="21"/>
        <pc:sldMkLst>
          <pc:docMk/>
          <pc:sldMk cId="4213357957" sldId="292"/>
        </pc:sldMkLst>
        <pc:spChg chg="mod">
          <ac:chgData name="Lorenzo Di Domenico" userId="b92e3e10ad574af4" providerId="LiveId" clId="{665E7F2A-50B2-4744-A9D4-23F65695196E}" dt="2022-03-01T22:14:20.523" v="7259" actId="21"/>
          <ac:spMkLst>
            <pc:docMk/>
            <pc:sldMk cId="4213357957" sldId="292"/>
            <ac:spMk id="5" creationId="{1535FC70-1AAD-4CBA-AC44-D726B209BEDE}"/>
          </ac:spMkLst>
        </pc:spChg>
      </pc:sldChg>
      <pc:sldChg chg="addSp delSp modSp add del mod">
        <pc:chgData name="Lorenzo Di Domenico" userId="b92e3e10ad574af4" providerId="LiveId" clId="{665E7F2A-50B2-4744-A9D4-23F65695196E}" dt="2022-03-02T08:09:51.096" v="7805" actId="47"/>
        <pc:sldMkLst>
          <pc:docMk/>
          <pc:sldMk cId="3607685131" sldId="293"/>
        </pc:sldMkLst>
        <pc:spChg chg="add del mod">
          <ac:chgData name="Lorenzo Di Domenico" userId="b92e3e10ad574af4" providerId="LiveId" clId="{665E7F2A-50B2-4744-A9D4-23F65695196E}" dt="2022-03-01T22:45:24.519" v="7405" actId="478"/>
          <ac:spMkLst>
            <pc:docMk/>
            <pc:sldMk cId="3607685131" sldId="293"/>
            <ac:spMk id="2" creationId="{15A310D1-83F8-4904-85EF-44F9E0693EA8}"/>
          </ac:spMkLst>
        </pc:spChg>
        <pc:spChg chg="del mod">
          <ac:chgData name="Lorenzo Di Domenico" userId="b92e3e10ad574af4" providerId="LiveId" clId="{665E7F2A-50B2-4744-A9D4-23F65695196E}" dt="2022-03-01T22:45:22.247" v="7404" actId="478"/>
          <ac:spMkLst>
            <pc:docMk/>
            <pc:sldMk cId="3607685131" sldId="293"/>
            <ac:spMk id="5" creationId="{1535FC70-1AAD-4CBA-AC44-D726B209BEDE}"/>
          </ac:spMkLst>
        </pc:spChg>
        <pc:spChg chg="add del">
          <ac:chgData name="Lorenzo Di Domenico" userId="b92e3e10ad574af4" providerId="LiveId" clId="{665E7F2A-50B2-4744-A9D4-23F65695196E}" dt="2022-03-01T22:47:02.159" v="7410" actId="478"/>
          <ac:spMkLst>
            <pc:docMk/>
            <pc:sldMk cId="3607685131" sldId="293"/>
            <ac:spMk id="11" creationId="{48041FE8-6621-4A36-94D2-41B92F6D64B9}"/>
          </ac:spMkLst>
        </pc:spChg>
        <pc:spChg chg="mod">
          <ac:chgData name="Lorenzo Di Domenico" userId="b92e3e10ad574af4" providerId="LiveId" clId="{665E7F2A-50B2-4744-A9D4-23F65695196E}" dt="2022-03-01T22:47:50.008" v="7441" actId="20577"/>
          <ac:spMkLst>
            <pc:docMk/>
            <pc:sldMk cId="3607685131" sldId="293"/>
            <ac:spMk id="10245" creationId="{9E9D7871-5470-4D91-8213-4A46E5028592}"/>
          </ac:spMkLst>
        </pc:spChg>
        <pc:picChg chg="add del mod">
          <ac:chgData name="Lorenzo Di Domenico" userId="b92e3e10ad574af4" providerId="LiveId" clId="{665E7F2A-50B2-4744-A9D4-23F65695196E}" dt="2022-03-01T22:46:56.795" v="7408" actId="478"/>
          <ac:picMkLst>
            <pc:docMk/>
            <pc:sldMk cId="3607685131" sldId="293"/>
            <ac:picMk id="4" creationId="{49C2EF0C-275C-4A72-A263-01AE3CE0BBDD}"/>
          </ac:picMkLst>
        </pc:picChg>
        <pc:picChg chg="add mod">
          <ac:chgData name="Lorenzo Di Domenico" userId="b92e3e10ad574af4" providerId="LiveId" clId="{665E7F2A-50B2-4744-A9D4-23F65695196E}" dt="2022-03-01T22:47:23.810" v="7413" actId="962"/>
          <ac:picMkLst>
            <pc:docMk/>
            <pc:sldMk cId="3607685131" sldId="293"/>
            <ac:picMk id="9" creationId="{A273DB4D-B9F1-49D5-AD75-010AB9368BA0}"/>
          </ac:picMkLst>
        </pc:picChg>
      </pc:sldChg>
      <pc:sldChg chg="addSp delSp modSp add mod">
        <pc:chgData name="Lorenzo Di Domenico" userId="b92e3e10ad574af4" providerId="LiveId" clId="{665E7F2A-50B2-4744-A9D4-23F65695196E}" dt="2022-03-02T08:09:56.764" v="7814" actId="20577"/>
        <pc:sldMkLst>
          <pc:docMk/>
          <pc:sldMk cId="1702687611" sldId="294"/>
        </pc:sldMkLst>
        <pc:spChg chg="mod">
          <ac:chgData name="Lorenzo Di Domenico" userId="b92e3e10ad574af4" providerId="LiveId" clId="{665E7F2A-50B2-4744-A9D4-23F65695196E}" dt="2022-03-02T08:09:56.764" v="7814" actId="20577"/>
          <ac:spMkLst>
            <pc:docMk/>
            <pc:sldMk cId="1702687611" sldId="294"/>
            <ac:spMk id="10245" creationId="{9E9D7871-5470-4D91-8213-4A46E5028592}"/>
          </ac:spMkLst>
        </pc:spChg>
        <pc:picChg chg="add mod">
          <ac:chgData name="Lorenzo Di Domenico" userId="b92e3e10ad574af4" providerId="LiveId" clId="{665E7F2A-50B2-4744-A9D4-23F65695196E}" dt="2022-03-01T22:49:00.512" v="7547" actId="27614"/>
          <ac:picMkLst>
            <pc:docMk/>
            <pc:sldMk cId="1702687611" sldId="294"/>
            <ac:picMk id="3" creationId="{E1743579-0760-49B6-8296-F684F7574FF8}"/>
          </ac:picMkLst>
        </pc:picChg>
        <pc:picChg chg="del">
          <ac:chgData name="Lorenzo Di Domenico" userId="b92e3e10ad574af4" providerId="LiveId" clId="{665E7F2A-50B2-4744-A9D4-23F65695196E}" dt="2022-03-01T22:48:53.299" v="7545" actId="478"/>
          <ac:picMkLst>
            <pc:docMk/>
            <pc:sldMk cId="1702687611" sldId="294"/>
            <ac:picMk id="9" creationId="{A273DB4D-B9F1-49D5-AD75-010AB9368BA0}"/>
          </ac:picMkLst>
        </pc:picChg>
      </pc:sldChg>
      <pc:sldChg chg="addSp delSp modSp add mod ord">
        <pc:chgData name="Lorenzo Di Domenico" userId="b92e3e10ad574af4" providerId="LiveId" clId="{665E7F2A-50B2-4744-A9D4-23F65695196E}" dt="2022-03-02T08:32:03.847" v="8193"/>
        <pc:sldMkLst>
          <pc:docMk/>
          <pc:sldMk cId="1109699996" sldId="295"/>
        </pc:sldMkLst>
        <pc:spChg chg="mod">
          <ac:chgData name="Lorenzo Di Domenico" userId="b92e3e10ad574af4" providerId="LiveId" clId="{665E7F2A-50B2-4744-A9D4-23F65695196E}" dt="2022-03-02T08:25:06.901" v="8060" actId="20577"/>
          <ac:spMkLst>
            <pc:docMk/>
            <pc:sldMk cId="1109699996" sldId="295"/>
            <ac:spMk id="10245" creationId="{9E9D7871-5470-4D91-8213-4A46E5028592}"/>
          </ac:spMkLst>
        </pc:spChg>
        <pc:picChg chg="del">
          <ac:chgData name="Lorenzo Di Domenico" userId="b92e3e10ad574af4" providerId="LiveId" clId="{665E7F2A-50B2-4744-A9D4-23F65695196E}" dt="2022-03-01T22:57:57.176" v="7569" actId="478"/>
          <ac:picMkLst>
            <pc:docMk/>
            <pc:sldMk cId="1109699996" sldId="295"/>
            <ac:picMk id="3" creationId="{E1743579-0760-49B6-8296-F684F7574FF8}"/>
          </ac:picMkLst>
        </pc:picChg>
        <pc:picChg chg="add del mod">
          <ac:chgData name="Lorenzo Di Domenico" userId="b92e3e10ad574af4" providerId="LiveId" clId="{665E7F2A-50B2-4744-A9D4-23F65695196E}" dt="2022-03-01T22:57:59.682" v="7574"/>
          <ac:picMkLst>
            <pc:docMk/>
            <pc:sldMk cId="1109699996" sldId="295"/>
            <ac:picMk id="4" creationId="{3F7F42BB-8760-4CA6-9087-BA55F3B7C8C1}"/>
          </ac:picMkLst>
        </pc:picChg>
        <pc:picChg chg="add mod">
          <ac:chgData name="Lorenzo Di Domenico" userId="b92e3e10ad574af4" providerId="LiveId" clId="{665E7F2A-50B2-4744-A9D4-23F65695196E}" dt="2022-03-01T23:00:32.143" v="7601" actId="1076"/>
          <ac:picMkLst>
            <pc:docMk/>
            <pc:sldMk cId="1109699996" sldId="295"/>
            <ac:picMk id="6" creationId="{80583261-42FA-4585-8FED-E3FF4CEE7419}"/>
          </ac:picMkLst>
        </pc:picChg>
      </pc:sldChg>
      <pc:sldChg chg="addSp delSp modSp add mod ord">
        <pc:chgData name="Lorenzo Di Domenico" userId="b92e3e10ad574af4" providerId="LiveId" clId="{665E7F2A-50B2-4744-A9D4-23F65695196E}" dt="2022-03-02T08:19:49.129" v="7996" actId="14100"/>
        <pc:sldMkLst>
          <pc:docMk/>
          <pc:sldMk cId="2759777070" sldId="296"/>
        </pc:sldMkLst>
        <pc:spChg chg="mod">
          <ac:chgData name="Lorenzo Di Domenico" userId="b92e3e10ad574af4" providerId="LiveId" clId="{665E7F2A-50B2-4744-A9D4-23F65695196E}" dt="2022-03-01T22:56:39.449" v="7566" actId="20577"/>
          <ac:spMkLst>
            <pc:docMk/>
            <pc:sldMk cId="2759777070" sldId="296"/>
            <ac:spMk id="10245" creationId="{9E9D7871-5470-4D91-8213-4A46E5028592}"/>
          </ac:spMkLst>
        </pc:spChg>
        <pc:picChg chg="del">
          <ac:chgData name="Lorenzo Di Domenico" userId="b92e3e10ad574af4" providerId="LiveId" clId="{665E7F2A-50B2-4744-A9D4-23F65695196E}" dt="2022-03-01T22:56:28.605" v="7551" actId="478"/>
          <ac:picMkLst>
            <pc:docMk/>
            <pc:sldMk cId="2759777070" sldId="296"/>
            <ac:picMk id="3" creationId="{E1743579-0760-49B6-8296-F684F7574FF8}"/>
          </ac:picMkLst>
        </pc:picChg>
        <pc:picChg chg="add mod">
          <ac:chgData name="Lorenzo Di Domenico" userId="b92e3e10ad574af4" providerId="LiveId" clId="{665E7F2A-50B2-4744-A9D4-23F65695196E}" dt="2022-03-02T08:19:49.129" v="7996" actId="14100"/>
          <ac:picMkLst>
            <pc:docMk/>
            <pc:sldMk cId="2759777070" sldId="296"/>
            <ac:picMk id="4" creationId="{C6311D0D-D8E9-4A27-812E-25D70EB3BD44}"/>
          </ac:picMkLst>
        </pc:picChg>
      </pc:sldChg>
      <pc:sldChg chg="addSp delSp modSp add del mod">
        <pc:chgData name="Lorenzo Di Domenico" userId="b92e3e10ad574af4" providerId="LiveId" clId="{665E7F2A-50B2-4744-A9D4-23F65695196E}" dt="2022-03-02T08:25:02.853" v="8056" actId="47"/>
        <pc:sldMkLst>
          <pc:docMk/>
          <pc:sldMk cId="267828280" sldId="297"/>
        </pc:sldMkLst>
        <pc:spChg chg="mod">
          <ac:chgData name="Lorenzo Di Domenico" userId="b92e3e10ad574af4" providerId="LiveId" clId="{665E7F2A-50B2-4744-A9D4-23F65695196E}" dt="2022-03-01T23:00:18.125" v="7597" actId="20577"/>
          <ac:spMkLst>
            <pc:docMk/>
            <pc:sldMk cId="267828280" sldId="297"/>
            <ac:spMk id="10245" creationId="{9E9D7871-5470-4D91-8213-4A46E5028592}"/>
          </ac:spMkLst>
        </pc:spChg>
        <pc:picChg chg="add mod">
          <ac:chgData name="Lorenzo Di Domenico" userId="b92e3e10ad574af4" providerId="LiveId" clId="{665E7F2A-50B2-4744-A9D4-23F65695196E}" dt="2022-03-01T23:00:27.840" v="7600" actId="14100"/>
          <ac:picMkLst>
            <pc:docMk/>
            <pc:sldMk cId="267828280" sldId="297"/>
            <ac:picMk id="3" creationId="{0FB8A42A-B43A-4847-82AC-1DB398379E41}"/>
          </ac:picMkLst>
        </pc:picChg>
        <pc:picChg chg="del">
          <ac:chgData name="Lorenzo Di Domenico" userId="b92e3e10ad574af4" providerId="LiveId" clId="{665E7F2A-50B2-4744-A9D4-23F65695196E}" dt="2022-03-01T23:00:14.735" v="7592" actId="478"/>
          <ac:picMkLst>
            <pc:docMk/>
            <pc:sldMk cId="267828280" sldId="297"/>
            <ac:picMk id="6" creationId="{80583261-42FA-4585-8FED-E3FF4CEE7419}"/>
          </ac:picMkLst>
        </pc:picChg>
      </pc:sldChg>
      <pc:sldChg chg="addSp delSp modSp add mod">
        <pc:chgData name="Lorenzo Di Domenico" userId="b92e3e10ad574af4" providerId="LiveId" clId="{665E7F2A-50B2-4744-A9D4-23F65695196E}" dt="2022-03-02T08:26:43.255" v="8138" actId="20577"/>
        <pc:sldMkLst>
          <pc:docMk/>
          <pc:sldMk cId="2764260225" sldId="298"/>
        </pc:sldMkLst>
        <pc:spChg chg="add mod">
          <ac:chgData name="Lorenzo Di Domenico" userId="b92e3e10ad574af4" providerId="LiveId" clId="{665E7F2A-50B2-4744-A9D4-23F65695196E}" dt="2022-03-02T08:26:43.255" v="8138" actId="20577"/>
          <ac:spMkLst>
            <pc:docMk/>
            <pc:sldMk cId="2764260225" sldId="298"/>
            <ac:spMk id="7" creationId="{4AA22D70-0D4D-4EC8-8241-0EFDF7FCBD56}"/>
          </ac:spMkLst>
        </pc:spChg>
        <pc:spChg chg="mod">
          <ac:chgData name="Lorenzo Di Domenico" userId="b92e3e10ad574af4" providerId="LiveId" clId="{665E7F2A-50B2-4744-A9D4-23F65695196E}" dt="2022-03-01T23:07:32.604" v="7671" actId="20577"/>
          <ac:spMkLst>
            <pc:docMk/>
            <pc:sldMk cId="2764260225" sldId="298"/>
            <ac:spMk id="10245" creationId="{9E9D7871-5470-4D91-8213-4A46E5028592}"/>
          </ac:spMkLst>
        </pc:spChg>
        <pc:picChg chg="del">
          <ac:chgData name="Lorenzo Di Domenico" userId="b92e3e10ad574af4" providerId="LiveId" clId="{665E7F2A-50B2-4744-A9D4-23F65695196E}" dt="2022-03-01T23:07:34.729" v="7672" actId="478"/>
          <ac:picMkLst>
            <pc:docMk/>
            <pc:sldMk cId="2764260225" sldId="298"/>
            <ac:picMk id="9" creationId="{A273DB4D-B9F1-49D5-AD75-010AB9368BA0}"/>
          </ac:picMkLst>
        </pc:picChg>
      </pc:sldChg>
      <pc:sldChg chg="modSp add mod">
        <pc:chgData name="Lorenzo Di Domenico" userId="b92e3e10ad574af4" providerId="LiveId" clId="{665E7F2A-50B2-4744-A9D4-23F65695196E}" dt="2022-03-01T23:11:05.255" v="7710" actId="20577"/>
        <pc:sldMkLst>
          <pc:docMk/>
          <pc:sldMk cId="788269169" sldId="299"/>
        </pc:sldMkLst>
        <pc:spChg chg="mod">
          <ac:chgData name="Lorenzo Di Domenico" userId="b92e3e10ad574af4" providerId="LiveId" clId="{665E7F2A-50B2-4744-A9D4-23F65695196E}" dt="2022-03-01T23:11:05.255" v="7710" actId="20577"/>
          <ac:spMkLst>
            <pc:docMk/>
            <pc:sldMk cId="788269169" sldId="299"/>
            <ac:spMk id="7" creationId="{4AA22D70-0D4D-4EC8-8241-0EFDF7FCBD56}"/>
          </ac:spMkLst>
        </pc:spChg>
      </pc:sldChg>
      <pc:sldChg chg="modSp add mod">
        <pc:chgData name="Lorenzo Di Domenico" userId="b92e3e10ad574af4" providerId="LiveId" clId="{665E7F2A-50B2-4744-A9D4-23F65695196E}" dt="2022-03-01T23:12:26.674" v="7719" actId="5793"/>
        <pc:sldMkLst>
          <pc:docMk/>
          <pc:sldMk cId="315959633" sldId="300"/>
        </pc:sldMkLst>
        <pc:spChg chg="mod">
          <ac:chgData name="Lorenzo Di Domenico" userId="b92e3e10ad574af4" providerId="LiveId" clId="{665E7F2A-50B2-4744-A9D4-23F65695196E}" dt="2022-03-01T23:12:26.674" v="7719" actId="5793"/>
          <ac:spMkLst>
            <pc:docMk/>
            <pc:sldMk cId="315959633" sldId="300"/>
            <ac:spMk id="7" creationId="{4AA22D70-0D4D-4EC8-8241-0EFDF7FCBD56}"/>
          </ac:spMkLst>
        </pc:spChg>
      </pc:sldChg>
      <pc:sldChg chg="addSp modSp add mod">
        <pc:chgData name="Lorenzo Di Domenico" userId="b92e3e10ad574af4" providerId="LiveId" clId="{665E7F2A-50B2-4744-A9D4-23F65695196E}" dt="2022-03-02T08:09:04.540" v="7804" actId="1076"/>
        <pc:sldMkLst>
          <pc:docMk/>
          <pc:sldMk cId="1603399332" sldId="301"/>
        </pc:sldMkLst>
        <pc:spChg chg="mod">
          <ac:chgData name="Lorenzo Di Domenico" userId="b92e3e10ad574af4" providerId="LiveId" clId="{665E7F2A-50B2-4744-A9D4-23F65695196E}" dt="2022-03-02T08:06:05.729" v="7803" actId="6549"/>
          <ac:spMkLst>
            <pc:docMk/>
            <pc:sldMk cId="1603399332" sldId="301"/>
            <ac:spMk id="7" creationId="{4AA22D70-0D4D-4EC8-8241-0EFDF7FCBD56}"/>
          </ac:spMkLst>
        </pc:spChg>
        <pc:spChg chg="mod">
          <ac:chgData name="Lorenzo Di Domenico" userId="b92e3e10ad574af4" providerId="LiveId" clId="{665E7F2A-50B2-4744-A9D4-23F65695196E}" dt="2022-03-02T08:05:31.918" v="7785" actId="20577"/>
          <ac:spMkLst>
            <pc:docMk/>
            <pc:sldMk cId="1603399332" sldId="301"/>
            <ac:spMk id="10245" creationId="{9E9D7871-5470-4D91-8213-4A46E5028592}"/>
          </ac:spMkLst>
        </pc:spChg>
        <pc:picChg chg="add mod">
          <ac:chgData name="Lorenzo Di Domenico" userId="b92e3e10ad574af4" providerId="LiveId" clId="{665E7F2A-50B2-4744-A9D4-23F65695196E}" dt="2022-03-02T08:09:04.540" v="7804" actId="1076"/>
          <ac:picMkLst>
            <pc:docMk/>
            <pc:sldMk cId="1603399332" sldId="301"/>
            <ac:picMk id="9" creationId="{1506F768-D1B1-46A1-BC68-A61DC08ABC3B}"/>
          </ac:picMkLst>
        </pc:picChg>
      </pc:sldChg>
      <pc:sldChg chg="addSp delSp modSp add mod">
        <pc:chgData name="Lorenzo Di Domenico" userId="b92e3e10ad574af4" providerId="LiveId" clId="{665E7F2A-50B2-4744-A9D4-23F65695196E}" dt="2022-03-02T08:43:43.068" v="8679" actId="20577"/>
        <pc:sldMkLst>
          <pc:docMk/>
          <pc:sldMk cId="2312217585" sldId="302"/>
        </pc:sldMkLst>
        <pc:spChg chg="add mod">
          <ac:chgData name="Lorenzo Di Domenico" userId="b92e3e10ad574af4" providerId="LiveId" clId="{665E7F2A-50B2-4744-A9D4-23F65695196E}" dt="2022-03-02T08:43:43.068" v="8679" actId="20577"/>
          <ac:spMkLst>
            <pc:docMk/>
            <pc:sldMk cId="2312217585" sldId="302"/>
            <ac:spMk id="7" creationId="{A0767C6C-6329-4953-84DD-A1F5E7C6C067}"/>
          </ac:spMkLst>
        </pc:spChg>
        <pc:picChg chg="del">
          <ac:chgData name="Lorenzo Di Domenico" userId="b92e3e10ad574af4" providerId="LiveId" clId="{665E7F2A-50B2-4744-A9D4-23F65695196E}" dt="2022-03-02T08:10:06.085" v="7816" actId="478"/>
          <ac:picMkLst>
            <pc:docMk/>
            <pc:sldMk cId="2312217585" sldId="302"/>
            <ac:picMk id="3" creationId="{E1743579-0760-49B6-8296-F684F7574FF8}"/>
          </ac:picMkLst>
        </pc:picChg>
      </pc:sldChg>
      <pc:sldChg chg="modSp add mod">
        <pc:chgData name="Lorenzo Di Domenico" userId="b92e3e10ad574af4" providerId="LiveId" clId="{665E7F2A-50B2-4744-A9D4-23F65695196E}" dt="2022-03-02T08:18:00.463" v="7912" actId="1076"/>
        <pc:sldMkLst>
          <pc:docMk/>
          <pc:sldMk cId="2130008327" sldId="303"/>
        </pc:sldMkLst>
        <pc:spChg chg="mod">
          <ac:chgData name="Lorenzo Di Domenico" userId="b92e3e10ad574af4" providerId="LiveId" clId="{665E7F2A-50B2-4744-A9D4-23F65695196E}" dt="2022-03-02T08:18:00.463" v="7912" actId="1076"/>
          <ac:spMkLst>
            <pc:docMk/>
            <pc:sldMk cId="2130008327" sldId="303"/>
            <ac:spMk id="7" creationId="{A0767C6C-6329-4953-84DD-A1F5E7C6C067}"/>
          </ac:spMkLst>
        </pc:spChg>
      </pc:sldChg>
      <pc:sldChg chg="modSp add mod">
        <pc:chgData name="Lorenzo Di Domenico" userId="b92e3e10ad574af4" providerId="LiveId" clId="{665E7F2A-50B2-4744-A9D4-23F65695196E}" dt="2022-03-02T08:17:53.340" v="7910" actId="20577"/>
        <pc:sldMkLst>
          <pc:docMk/>
          <pc:sldMk cId="2785699913" sldId="304"/>
        </pc:sldMkLst>
        <pc:spChg chg="mod">
          <ac:chgData name="Lorenzo Di Domenico" userId="b92e3e10ad574af4" providerId="LiveId" clId="{665E7F2A-50B2-4744-A9D4-23F65695196E}" dt="2022-03-02T08:17:53.340" v="7910" actId="20577"/>
          <ac:spMkLst>
            <pc:docMk/>
            <pc:sldMk cId="2785699913" sldId="304"/>
            <ac:spMk id="7" creationId="{A0767C6C-6329-4953-84DD-A1F5E7C6C067}"/>
          </ac:spMkLst>
        </pc:spChg>
      </pc:sldChg>
      <pc:sldChg chg="addSp delSp modSp add mod">
        <pc:chgData name="Lorenzo Di Domenico" userId="b92e3e10ad574af4" providerId="LiveId" clId="{665E7F2A-50B2-4744-A9D4-23F65695196E}" dt="2022-03-02T08:19:08.074" v="7994" actId="14100"/>
        <pc:sldMkLst>
          <pc:docMk/>
          <pc:sldMk cId="2061947892" sldId="305"/>
        </pc:sldMkLst>
        <pc:spChg chg="del mod">
          <ac:chgData name="Lorenzo Di Domenico" userId="b92e3e10ad574af4" providerId="LiveId" clId="{665E7F2A-50B2-4744-A9D4-23F65695196E}" dt="2022-03-02T08:18:41.749" v="7916" actId="478"/>
          <ac:spMkLst>
            <pc:docMk/>
            <pc:sldMk cId="2061947892" sldId="305"/>
            <ac:spMk id="7" creationId="{A0767C6C-6329-4953-84DD-A1F5E7C6C067}"/>
          </ac:spMkLst>
        </pc:spChg>
        <pc:spChg chg="mod">
          <ac:chgData name="Lorenzo Di Domenico" userId="b92e3e10ad574af4" providerId="LiveId" clId="{665E7F2A-50B2-4744-A9D4-23F65695196E}" dt="2022-03-02T08:19:08.074" v="7994" actId="14100"/>
          <ac:spMkLst>
            <pc:docMk/>
            <pc:sldMk cId="2061947892" sldId="305"/>
            <ac:spMk id="10245" creationId="{9E9D7871-5470-4D91-8213-4A46E5028592}"/>
          </ac:spMkLst>
        </pc:spChg>
        <pc:picChg chg="add del mod">
          <ac:chgData name="Lorenzo Di Domenico" userId="b92e3e10ad574af4" providerId="LiveId" clId="{665E7F2A-50B2-4744-A9D4-23F65695196E}" dt="2022-03-02T08:18:39.318" v="7915" actId="478"/>
          <ac:picMkLst>
            <pc:docMk/>
            <pc:sldMk cId="2061947892" sldId="305"/>
            <ac:picMk id="9" creationId="{6A9E4F2E-5773-4C02-AEDA-BE4FDD1E1A71}"/>
          </ac:picMkLst>
        </pc:picChg>
        <pc:picChg chg="add mod">
          <ac:chgData name="Lorenzo Di Domenico" userId="b92e3e10ad574af4" providerId="LiveId" clId="{665E7F2A-50B2-4744-A9D4-23F65695196E}" dt="2022-03-02T08:18:42.765" v="7917"/>
          <ac:picMkLst>
            <pc:docMk/>
            <pc:sldMk cId="2061947892" sldId="305"/>
            <ac:picMk id="10" creationId="{6ACFFE05-9BE0-4979-B65A-68D17AE78293}"/>
          </ac:picMkLst>
        </pc:picChg>
      </pc:sldChg>
      <pc:sldChg chg="add">
        <pc:chgData name="Lorenzo Di Domenico" userId="b92e3e10ad574af4" providerId="LiveId" clId="{665E7F2A-50B2-4744-A9D4-23F65695196E}" dt="2022-03-02T08:17:57.925" v="7911"/>
        <pc:sldMkLst>
          <pc:docMk/>
          <pc:sldMk cId="1781462888" sldId="306"/>
        </pc:sldMkLst>
      </pc:sldChg>
      <pc:sldChg chg="addSp delSp modSp add mod">
        <pc:chgData name="Lorenzo Di Domenico" userId="b92e3e10ad574af4" providerId="LiveId" clId="{665E7F2A-50B2-4744-A9D4-23F65695196E}" dt="2022-03-02T08:21:21.899" v="8055" actId="1076"/>
        <pc:sldMkLst>
          <pc:docMk/>
          <pc:sldMk cId="845518095" sldId="307"/>
        </pc:sldMkLst>
        <pc:spChg chg="add del mod">
          <ac:chgData name="Lorenzo Di Domenico" userId="b92e3e10ad574af4" providerId="LiveId" clId="{665E7F2A-50B2-4744-A9D4-23F65695196E}" dt="2022-03-02T08:20:21.787" v="7999" actId="478"/>
          <ac:spMkLst>
            <pc:docMk/>
            <pc:sldMk cId="845518095" sldId="307"/>
            <ac:spMk id="2" creationId="{E3BC6100-87CE-4915-A046-4982918D4A5E}"/>
          </ac:spMkLst>
        </pc:spChg>
        <pc:spChg chg="mod">
          <ac:chgData name="Lorenzo Di Domenico" userId="b92e3e10ad574af4" providerId="LiveId" clId="{665E7F2A-50B2-4744-A9D4-23F65695196E}" dt="2022-03-02T08:20:32.796" v="8045" actId="20577"/>
          <ac:spMkLst>
            <pc:docMk/>
            <pc:sldMk cId="845518095" sldId="307"/>
            <ac:spMk id="10245" creationId="{9E9D7871-5470-4D91-8213-4A46E5028592}"/>
          </ac:spMkLst>
        </pc:spChg>
        <pc:graphicFrameChg chg="add del mod modGraphic">
          <ac:chgData name="Lorenzo Di Domenico" userId="b92e3e10ad574af4" providerId="LiveId" clId="{665E7F2A-50B2-4744-A9D4-23F65695196E}" dt="2022-03-02T08:21:03.507" v="8050" actId="478"/>
          <ac:graphicFrameMkLst>
            <pc:docMk/>
            <pc:sldMk cId="845518095" sldId="307"/>
            <ac:graphicFrameMk id="12" creationId="{4807881B-0541-4195-B448-FC32DB27F447}"/>
          </ac:graphicFrameMkLst>
        </pc:graphicFrameChg>
        <pc:picChg chg="add mod">
          <ac:chgData name="Lorenzo Di Domenico" userId="b92e3e10ad574af4" providerId="LiveId" clId="{665E7F2A-50B2-4744-A9D4-23F65695196E}" dt="2022-03-02T08:21:08.591" v="8052" actId="1076"/>
          <ac:picMkLst>
            <pc:docMk/>
            <pc:sldMk cId="845518095" sldId="307"/>
            <ac:picMk id="9" creationId="{B5ACE907-B9D2-40CE-BBB2-4626F13BD97F}"/>
          </ac:picMkLst>
        </pc:picChg>
        <pc:picChg chg="del">
          <ac:chgData name="Lorenzo Di Domenico" userId="b92e3e10ad574af4" providerId="LiveId" clId="{665E7F2A-50B2-4744-A9D4-23F65695196E}" dt="2022-03-02T08:20:19.357" v="7998" actId="478"/>
          <ac:picMkLst>
            <pc:docMk/>
            <pc:sldMk cId="845518095" sldId="307"/>
            <ac:picMk id="10" creationId="{6ACFFE05-9BE0-4979-B65A-68D17AE78293}"/>
          </ac:picMkLst>
        </pc:picChg>
        <pc:picChg chg="add mod">
          <ac:chgData name="Lorenzo Di Domenico" userId="b92e3e10ad574af4" providerId="LiveId" clId="{665E7F2A-50B2-4744-A9D4-23F65695196E}" dt="2022-03-02T08:21:10.692" v="8053" actId="1076"/>
          <ac:picMkLst>
            <pc:docMk/>
            <pc:sldMk cId="845518095" sldId="307"/>
            <ac:picMk id="11" creationId="{BF38A42E-ED16-41E6-9EF2-B742F390A113}"/>
          </ac:picMkLst>
        </pc:picChg>
        <pc:picChg chg="add mod">
          <ac:chgData name="Lorenzo Di Domenico" userId="b92e3e10ad574af4" providerId="LiveId" clId="{665E7F2A-50B2-4744-A9D4-23F65695196E}" dt="2022-03-02T08:21:21.899" v="8055" actId="1076"/>
          <ac:picMkLst>
            <pc:docMk/>
            <pc:sldMk cId="845518095" sldId="307"/>
            <ac:picMk id="13" creationId="{AD192763-815C-4FA6-9102-3B5BD75E0527}"/>
          </ac:picMkLst>
        </pc:picChg>
        <pc:picChg chg="add mod">
          <ac:chgData name="Lorenzo Di Domenico" userId="b92e3e10ad574af4" providerId="LiveId" clId="{665E7F2A-50B2-4744-A9D4-23F65695196E}" dt="2022-03-02T08:21:15.183" v="8054" actId="1076"/>
          <ac:picMkLst>
            <pc:docMk/>
            <pc:sldMk cId="845518095" sldId="307"/>
            <ac:picMk id="14" creationId="{1D6A568C-2AEB-4C9B-9668-81AD8BB60B84}"/>
          </ac:picMkLst>
        </pc:picChg>
      </pc:sldChg>
      <pc:sldChg chg="addSp delSp modSp add del mod">
        <pc:chgData name="Lorenzo Di Domenico" userId="b92e3e10ad574af4" providerId="LiveId" clId="{665E7F2A-50B2-4744-A9D4-23F65695196E}" dt="2022-03-02T08:27:24.652" v="8144" actId="47"/>
        <pc:sldMkLst>
          <pc:docMk/>
          <pc:sldMk cId="830059767" sldId="308"/>
        </pc:sldMkLst>
        <pc:spChg chg="add del mod">
          <ac:chgData name="Lorenzo Di Domenico" userId="b92e3e10ad574af4" providerId="LiveId" clId="{665E7F2A-50B2-4744-A9D4-23F65695196E}" dt="2022-03-02T08:27:04.732" v="8140" actId="478"/>
          <ac:spMkLst>
            <pc:docMk/>
            <pc:sldMk cId="830059767" sldId="308"/>
            <ac:spMk id="2" creationId="{46296A73-6BE5-487E-9AC8-2E15B0D91067}"/>
          </ac:spMkLst>
        </pc:spChg>
        <pc:spChg chg="del">
          <ac:chgData name="Lorenzo Di Domenico" userId="b92e3e10ad574af4" providerId="LiveId" clId="{665E7F2A-50B2-4744-A9D4-23F65695196E}" dt="2022-03-02T08:27:02.901" v="8139" actId="478"/>
          <ac:spMkLst>
            <pc:docMk/>
            <pc:sldMk cId="830059767" sldId="308"/>
            <ac:spMk id="7" creationId="{A0767C6C-6329-4953-84DD-A1F5E7C6C067}"/>
          </ac:spMkLst>
        </pc:spChg>
        <pc:spChg chg="add del">
          <ac:chgData name="Lorenzo Di Domenico" userId="b92e3e10ad574af4" providerId="LiveId" clId="{665E7F2A-50B2-4744-A9D4-23F65695196E}" dt="2022-03-02T08:27:13.333" v="8142" actId="22"/>
          <ac:spMkLst>
            <pc:docMk/>
            <pc:sldMk cId="830059767" sldId="308"/>
            <ac:spMk id="9" creationId="{83043DCF-98B3-4602-9AAC-2530EFC4A47D}"/>
          </ac:spMkLst>
        </pc:spChg>
      </pc:sldChg>
      <pc:sldChg chg="modSp add mod">
        <pc:chgData name="Lorenzo Di Domenico" userId="b92e3e10ad574af4" providerId="LiveId" clId="{665E7F2A-50B2-4744-A9D4-23F65695196E}" dt="2022-03-02T08:30:34.139" v="8175" actId="20577"/>
        <pc:sldMkLst>
          <pc:docMk/>
          <pc:sldMk cId="4080720526" sldId="309"/>
        </pc:sldMkLst>
        <pc:spChg chg="mod">
          <ac:chgData name="Lorenzo Di Domenico" userId="b92e3e10ad574af4" providerId="LiveId" clId="{665E7F2A-50B2-4744-A9D4-23F65695196E}" dt="2022-03-02T08:28:32.892" v="8164" actId="20577"/>
          <ac:spMkLst>
            <pc:docMk/>
            <pc:sldMk cId="4080720526" sldId="309"/>
            <ac:spMk id="7" creationId="{A0767C6C-6329-4953-84DD-A1F5E7C6C067}"/>
          </ac:spMkLst>
        </pc:spChg>
        <pc:spChg chg="mod">
          <ac:chgData name="Lorenzo Di Domenico" userId="b92e3e10ad574af4" providerId="LiveId" clId="{665E7F2A-50B2-4744-A9D4-23F65695196E}" dt="2022-03-02T08:30:34.139" v="8175" actId="20577"/>
          <ac:spMkLst>
            <pc:docMk/>
            <pc:sldMk cId="4080720526" sldId="309"/>
            <ac:spMk id="10245" creationId="{9E9D7871-5470-4D91-8213-4A46E5028592}"/>
          </ac:spMkLst>
        </pc:spChg>
      </pc:sldChg>
      <pc:sldChg chg="modSp add mod">
        <pc:chgData name="Lorenzo Di Domenico" userId="b92e3e10ad574af4" providerId="LiveId" clId="{665E7F2A-50B2-4744-A9D4-23F65695196E}" dt="2022-03-02T08:31:31.571" v="8189" actId="1076"/>
        <pc:sldMkLst>
          <pc:docMk/>
          <pc:sldMk cId="1478205667" sldId="310"/>
        </pc:sldMkLst>
        <pc:spChg chg="mod">
          <ac:chgData name="Lorenzo Di Domenico" userId="b92e3e10ad574af4" providerId="LiveId" clId="{665E7F2A-50B2-4744-A9D4-23F65695196E}" dt="2022-03-02T08:31:31.571" v="8189" actId="1076"/>
          <ac:spMkLst>
            <pc:docMk/>
            <pc:sldMk cId="1478205667" sldId="310"/>
            <ac:spMk id="7" creationId="{A0767C6C-6329-4953-84DD-A1F5E7C6C067}"/>
          </ac:spMkLst>
        </pc:spChg>
      </pc:sldChg>
      <pc:sldChg chg="modSp add mod">
        <pc:chgData name="Lorenzo Di Domenico" userId="b92e3e10ad574af4" providerId="LiveId" clId="{665E7F2A-50B2-4744-A9D4-23F65695196E}" dt="2022-03-02T08:35:55.170" v="8671" actId="20577"/>
        <pc:sldMkLst>
          <pc:docMk/>
          <pc:sldMk cId="2079106396" sldId="311"/>
        </pc:sldMkLst>
        <pc:spChg chg="mod">
          <ac:chgData name="Lorenzo Di Domenico" userId="b92e3e10ad574af4" providerId="LiveId" clId="{665E7F2A-50B2-4744-A9D4-23F65695196E}" dt="2022-03-02T08:35:55.170" v="8671" actId="20577"/>
          <ac:spMkLst>
            <pc:docMk/>
            <pc:sldMk cId="2079106396" sldId="311"/>
            <ac:spMk id="7" creationId="{A0767C6C-6329-4953-84DD-A1F5E7C6C067}"/>
          </ac:spMkLst>
        </pc:spChg>
      </pc:sldChg>
      <pc:sldChg chg="addSp modSp add mod">
        <pc:chgData name="Lorenzo Di Domenico" userId="b92e3e10ad574af4" providerId="LiveId" clId="{665E7F2A-50B2-4744-A9D4-23F65695196E}" dt="2022-03-02T08:47:41.970" v="8733" actId="20577"/>
        <pc:sldMkLst>
          <pc:docMk/>
          <pc:sldMk cId="2164339578" sldId="312"/>
        </pc:sldMkLst>
        <pc:spChg chg="mod">
          <ac:chgData name="Lorenzo Di Domenico" userId="b92e3e10ad574af4" providerId="LiveId" clId="{665E7F2A-50B2-4744-A9D4-23F65695196E}" dt="2022-03-02T08:45:41.812" v="8707"/>
          <ac:spMkLst>
            <pc:docMk/>
            <pc:sldMk cId="2164339578" sldId="312"/>
            <ac:spMk id="7" creationId="{A0767C6C-6329-4953-84DD-A1F5E7C6C067}"/>
          </ac:spMkLst>
        </pc:spChg>
        <pc:spChg chg="mod">
          <ac:chgData name="Lorenzo Di Domenico" userId="b92e3e10ad574af4" providerId="LiveId" clId="{665E7F2A-50B2-4744-A9D4-23F65695196E}" dt="2022-03-02T08:47:41.970" v="8733" actId="20577"/>
          <ac:spMkLst>
            <pc:docMk/>
            <pc:sldMk cId="2164339578" sldId="312"/>
            <ac:spMk id="10245" creationId="{9E9D7871-5470-4D91-8213-4A46E5028592}"/>
          </ac:spMkLst>
        </pc:spChg>
        <pc:graphicFrameChg chg="add mod modGraphic">
          <ac:chgData name="Lorenzo Di Domenico" userId="b92e3e10ad574af4" providerId="LiveId" clId="{665E7F2A-50B2-4744-A9D4-23F65695196E}" dt="2022-03-02T08:47:22.049" v="8728" actId="1076"/>
          <ac:graphicFrameMkLst>
            <pc:docMk/>
            <pc:sldMk cId="2164339578" sldId="312"/>
            <ac:graphicFrameMk id="2" creationId="{ADE2D96A-D000-4FFF-997A-207CABD65123}"/>
          </ac:graphicFrameMkLst>
        </pc:graphicFrameChg>
      </pc:sldChg>
      <pc:sldChg chg="add del">
        <pc:chgData name="Lorenzo Di Domenico" userId="b92e3e10ad574af4" providerId="LiveId" clId="{665E7F2A-50B2-4744-A9D4-23F65695196E}" dt="2022-03-02T09:51:00.910" v="9734" actId="47"/>
        <pc:sldMkLst>
          <pc:docMk/>
          <pc:sldMk cId="338739064" sldId="313"/>
        </pc:sldMkLst>
      </pc:sldChg>
      <pc:sldChg chg="modSp add mod">
        <pc:chgData name="Lorenzo Di Domenico" userId="b92e3e10ad574af4" providerId="LiveId" clId="{665E7F2A-50B2-4744-A9D4-23F65695196E}" dt="2022-03-15T07:51:27.024" v="10345" actId="6549"/>
        <pc:sldMkLst>
          <pc:docMk/>
          <pc:sldMk cId="1867075824" sldId="313"/>
        </pc:sldMkLst>
        <pc:spChg chg="mod">
          <ac:chgData name="Lorenzo Di Domenico" userId="b92e3e10ad574af4" providerId="LiveId" clId="{665E7F2A-50B2-4744-A9D4-23F65695196E}" dt="2022-03-15T07:51:27.024" v="10345" actId="6549"/>
          <ac:spMkLst>
            <pc:docMk/>
            <pc:sldMk cId="1867075824" sldId="313"/>
            <ac:spMk id="9" creationId="{AE645FA9-9783-4B95-A71A-02519DC6053A}"/>
          </ac:spMkLst>
        </pc:spChg>
        <pc:spChg chg="mod">
          <ac:chgData name="Lorenzo Di Domenico" userId="b92e3e10ad574af4" providerId="LiveId" clId="{665E7F2A-50B2-4744-A9D4-23F65695196E}" dt="2022-03-15T07:51:04.146" v="10342" actId="6549"/>
          <ac:spMkLst>
            <pc:docMk/>
            <pc:sldMk cId="1867075824" sldId="313"/>
            <ac:spMk id="10245" creationId="{9E9D7871-5470-4D91-8213-4A46E5028592}"/>
          </ac:spMkLst>
        </pc:spChg>
      </pc:sldChg>
      <pc:sldChg chg="delSp modSp add mod setBg">
        <pc:chgData name="Lorenzo Di Domenico" userId="b92e3e10ad574af4" providerId="LiveId" clId="{665E7F2A-50B2-4744-A9D4-23F65695196E}" dt="2022-03-15T08:00:50.860" v="10417" actId="1076"/>
        <pc:sldMkLst>
          <pc:docMk/>
          <pc:sldMk cId="3825007800" sldId="314"/>
        </pc:sldMkLst>
        <pc:spChg chg="mod">
          <ac:chgData name="Lorenzo Di Domenico" userId="b92e3e10ad574af4" providerId="LiveId" clId="{665E7F2A-50B2-4744-A9D4-23F65695196E}" dt="2022-03-15T08:00:50.860" v="10417" actId="1076"/>
          <ac:spMkLst>
            <pc:docMk/>
            <pc:sldMk cId="3825007800" sldId="314"/>
            <ac:spMk id="5" creationId="{1535FC70-1AAD-4CBA-AC44-D726B209BEDE}"/>
          </ac:spMkLst>
        </pc:spChg>
        <pc:picChg chg="del">
          <ac:chgData name="Lorenzo Di Domenico" userId="b92e3e10ad574af4" providerId="LiveId" clId="{665E7F2A-50B2-4744-A9D4-23F65695196E}" dt="2022-03-15T08:00:06.202" v="10405" actId="478"/>
          <ac:picMkLst>
            <pc:docMk/>
            <pc:sldMk cId="3825007800" sldId="314"/>
            <ac:picMk id="3" creationId="{9DD50033-2705-4FAF-A3CC-EC22ABC9A4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D8EA1F-F455-4B88-9885-F384C375F575}"/>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3075" name="Rectangle 3">
            <a:extLst>
              <a:ext uri="{FF2B5EF4-FFF2-40B4-BE49-F238E27FC236}">
                <a16:creationId xmlns:a16="http://schemas.microsoft.com/office/drawing/2014/main" id="{8F02CDCD-2256-4A6A-8880-72D8515DC267}"/>
              </a:ext>
            </a:extLst>
          </p:cNvPr>
          <p:cNvSpPr>
            <a:spLocks noGrp="1" noChangeArrowheads="1"/>
          </p:cNvSpPr>
          <p:nvPr>
            <p:ph type="dt" sz="quarter"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3076" name="Rectangle 4">
            <a:extLst>
              <a:ext uri="{FF2B5EF4-FFF2-40B4-BE49-F238E27FC236}">
                <a16:creationId xmlns:a16="http://schemas.microsoft.com/office/drawing/2014/main" id="{25DC6133-35DC-4CDC-BF8A-0D94758438E3}"/>
              </a:ext>
            </a:extLst>
          </p:cNvPr>
          <p:cNvSpPr>
            <a:spLocks noGrp="1" noChangeArrowheads="1"/>
          </p:cNvSpPr>
          <p:nvPr>
            <p:ph type="ftr" sz="quarter" idx="2"/>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3077" name="Rectangle 5">
            <a:extLst>
              <a:ext uri="{FF2B5EF4-FFF2-40B4-BE49-F238E27FC236}">
                <a16:creationId xmlns:a16="http://schemas.microsoft.com/office/drawing/2014/main" id="{62B5E6C9-C264-4B2A-8653-DAF655F87A3B}"/>
              </a:ext>
            </a:extLst>
          </p:cNvPr>
          <p:cNvSpPr>
            <a:spLocks noGrp="1" noChangeArrowheads="1"/>
          </p:cNvSpPr>
          <p:nvPr>
            <p:ph type="sldNum" sz="quarter" idx="3"/>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C40F2B60-E80C-4FBB-A55A-B75CDA5C3D93}"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4281EAB-6DFB-4FCF-9515-1E581FC60D88}"/>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5123" name="Rectangle 3">
            <a:extLst>
              <a:ext uri="{FF2B5EF4-FFF2-40B4-BE49-F238E27FC236}">
                <a16:creationId xmlns:a16="http://schemas.microsoft.com/office/drawing/2014/main" id="{82B70DA0-06F6-4520-BBE0-493093EE4AD0}"/>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2052" name="Rectangle 4">
            <a:extLst>
              <a:ext uri="{FF2B5EF4-FFF2-40B4-BE49-F238E27FC236}">
                <a16:creationId xmlns:a16="http://schemas.microsoft.com/office/drawing/2014/main" id="{CB682FCF-5426-43D7-8AB2-6756E92E25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8C446625-FCBC-44B9-A2FE-F95B599673B9}"/>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5126" name="Rectangle 6">
            <a:extLst>
              <a:ext uri="{FF2B5EF4-FFF2-40B4-BE49-F238E27FC236}">
                <a16:creationId xmlns:a16="http://schemas.microsoft.com/office/drawing/2014/main" id="{08E35B8C-5F58-4373-A837-7A92989EBF2D}"/>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5127" name="Rectangle 7">
            <a:extLst>
              <a:ext uri="{FF2B5EF4-FFF2-40B4-BE49-F238E27FC236}">
                <a16:creationId xmlns:a16="http://schemas.microsoft.com/office/drawing/2014/main" id="{5B8230DC-C02F-486F-8646-62D34F1114FB}"/>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AE0C6612-7C66-4375-B6F4-E777BBA861E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A393CD2-92C9-41F7-8994-2DDE0B32C0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8D56C8E4-EAC8-46AD-8F5F-BD6C4082D8E6}" type="slidenum">
              <a:rPr lang="it-IT" altLang="it-IT" sz="1200" smtClean="0">
                <a:solidFill>
                  <a:schemeClr val="tx1"/>
                </a:solidFill>
              </a:rPr>
              <a:pPr/>
              <a:t>1</a:t>
            </a:fld>
            <a:endParaRPr lang="it-IT" altLang="it-IT" sz="1200">
              <a:solidFill>
                <a:schemeClr val="tx1"/>
              </a:solidFill>
            </a:endParaRPr>
          </a:p>
        </p:txBody>
      </p:sp>
      <p:sp>
        <p:nvSpPr>
          <p:cNvPr id="5123" name="Rectangle 2">
            <a:extLst>
              <a:ext uri="{FF2B5EF4-FFF2-40B4-BE49-F238E27FC236}">
                <a16:creationId xmlns:a16="http://schemas.microsoft.com/office/drawing/2014/main" id="{3C88A052-BC1A-4988-8864-C68D4020985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4A73CF0-861A-432A-8DE7-3E3364ACF9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02053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22078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97321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8125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54820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49514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06515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03189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58867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92791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26026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838728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533461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679311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24231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32507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04683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17726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056884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354997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16800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146304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214681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36995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25166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61054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35028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669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21832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02989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03192C8D-037E-4556-B09F-8E3FBECA95C9}"/>
              </a:ext>
            </a:extLst>
          </p:cNvPr>
          <p:cNvSpPr>
            <a:spLocks noGrp="1" noChangeArrowheads="1"/>
          </p:cNvSpPr>
          <p:nvPr>
            <p:ph type="dt" sz="half" idx="10"/>
          </p:nvPr>
        </p:nvSpPr>
        <p:spPr>
          <a:ln/>
        </p:spPr>
        <p:txBody>
          <a:bodyPr/>
          <a:lstStyle>
            <a:lvl1pPr>
              <a:defRPr/>
            </a:lvl1pPr>
          </a:lstStyle>
          <a:p>
            <a:pPr>
              <a:defRPr/>
            </a:pPr>
            <a:fld id="{EF2C7FBB-AA1E-4560-AFB9-E374276CDFFD}"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069F07EF-14D0-41AD-BA7B-FA2F8A1265BD}"/>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681C0C89-9577-4147-A56E-9381D5E4E288}"/>
              </a:ext>
            </a:extLst>
          </p:cNvPr>
          <p:cNvSpPr>
            <a:spLocks noGrp="1" noChangeArrowheads="1"/>
          </p:cNvSpPr>
          <p:nvPr>
            <p:ph type="sldNum" sz="quarter" idx="12"/>
          </p:nvPr>
        </p:nvSpPr>
        <p:spPr>
          <a:ln/>
        </p:spPr>
        <p:txBody>
          <a:bodyPr/>
          <a:lstStyle>
            <a:lvl1pPr>
              <a:defRPr/>
            </a:lvl1pPr>
          </a:lstStyle>
          <a:p>
            <a:pPr>
              <a:defRPr/>
            </a:pPr>
            <a:r>
              <a:rPr lang="it-IT" altLang="it-IT"/>
              <a:t>Pagina </a:t>
            </a:r>
            <a:fld id="{D5D58791-A8B7-43B6-9E1A-9F536667D087}" type="slidenum">
              <a:rPr lang="it-IT" altLang="it-IT" smtClean="0"/>
              <a:pPr>
                <a:defRPr/>
              </a:pPr>
              <a:t>‹N›</a:t>
            </a:fld>
            <a:endParaRPr lang="it-IT" altLang="it-IT"/>
          </a:p>
        </p:txBody>
      </p:sp>
    </p:spTree>
    <p:extLst>
      <p:ext uri="{BB962C8B-B14F-4D97-AF65-F5344CB8AC3E}">
        <p14:creationId xmlns:p14="http://schemas.microsoft.com/office/powerpoint/2010/main" val="374671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6CF0EF1-B24A-4528-9F75-2ED69B5E92F0}"/>
              </a:ext>
            </a:extLst>
          </p:cNvPr>
          <p:cNvSpPr>
            <a:spLocks noGrp="1" noChangeArrowheads="1"/>
          </p:cNvSpPr>
          <p:nvPr>
            <p:ph type="dt" sz="half" idx="10"/>
          </p:nvPr>
        </p:nvSpPr>
        <p:spPr>
          <a:ln/>
        </p:spPr>
        <p:txBody>
          <a:bodyPr/>
          <a:lstStyle>
            <a:lvl1pPr>
              <a:defRPr/>
            </a:lvl1pPr>
          </a:lstStyle>
          <a:p>
            <a:pPr>
              <a:defRPr/>
            </a:pPr>
            <a:fld id="{D3395F59-15E6-4B07-BFC1-F78BA873EC16}"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56CB0083-A7D3-48AB-9781-74C14FE98952}"/>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DB565F8-5B9F-4EEA-A28C-D30158441712}"/>
              </a:ext>
            </a:extLst>
          </p:cNvPr>
          <p:cNvSpPr>
            <a:spLocks noGrp="1" noChangeArrowheads="1"/>
          </p:cNvSpPr>
          <p:nvPr>
            <p:ph type="sldNum" sz="quarter" idx="12"/>
          </p:nvPr>
        </p:nvSpPr>
        <p:spPr>
          <a:ln/>
        </p:spPr>
        <p:txBody>
          <a:bodyPr/>
          <a:lstStyle>
            <a:lvl1pPr>
              <a:defRPr/>
            </a:lvl1pPr>
          </a:lstStyle>
          <a:p>
            <a:pPr>
              <a:defRPr/>
            </a:pPr>
            <a:r>
              <a:rPr lang="it-IT" altLang="it-IT"/>
              <a:t>Pagina </a:t>
            </a:r>
            <a:fld id="{DD586C36-4D46-40DC-94A0-BB47498C51A4}" type="slidenum">
              <a:rPr lang="it-IT" altLang="it-IT" smtClean="0"/>
              <a:pPr>
                <a:defRPr/>
              </a:pPr>
              <a:t>‹N›</a:t>
            </a:fld>
            <a:endParaRPr lang="it-IT" altLang="it-IT"/>
          </a:p>
        </p:txBody>
      </p:sp>
    </p:spTree>
    <p:extLst>
      <p:ext uri="{BB962C8B-B14F-4D97-AF65-F5344CB8AC3E}">
        <p14:creationId xmlns:p14="http://schemas.microsoft.com/office/powerpoint/2010/main" val="2848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0A650C5-F883-4A38-8EFC-E9F6F2B0671E}"/>
              </a:ext>
            </a:extLst>
          </p:cNvPr>
          <p:cNvSpPr>
            <a:spLocks noGrp="1" noChangeArrowheads="1"/>
          </p:cNvSpPr>
          <p:nvPr>
            <p:ph type="dt" sz="half" idx="10"/>
          </p:nvPr>
        </p:nvSpPr>
        <p:spPr>
          <a:ln/>
        </p:spPr>
        <p:txBody>
          <a:bodyPr/>
          <a:lstStyle>
            <a:lvl1pPr>
              <a:defRPr/>
            </a:lvl1pPr>
          </a:lstStyle>
          <a:p>
            <a:pPr>
              <a:defRPr/>
            </a:pPr>
            <a:fld id="{7EC1158C-C337-46CB-811C-500EECB2045F}"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3643D516-6266-402E-A6A5-34935F47ED51}"/>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75BABE73-8082-4423-8EB5-17E02844C020}"/>
              </a:ext>
            </a:extLst>
          </p:cNvPr>
          <p:cNvSpPr>
            <a:spLocks noGrp="1" noChangeArrowheads="1"/>
          </p:cNvSpPr>
          <p:nvPr>
            <p:ph type="sldNum" sz="quarter" idx="12"/>
          </p:nvPr>
        </p:nvSpPr>
        <p:spPr>
          <a:ln/>
        </p:spPr>
        <p:txBody>
          <a:bodyPr/>
          <a:lstStyle>
            <a:lvl1pPr>
              <a:defRPr/>
            </a:lvl1pPr>
          </a:lstStyle>
          <a:p>
            <a:pPr>
              <a:defRPr/>
            </a:pPr>
            <a:r>
              <a:rPr lang="it-IT" altLang="it-IT"/>
              <a:t>Pagina </a:t>
            </a:r>
            <a:fld id="{DEAA2F5E-6348-427E-A17C-D7850C011262}" type="slidenum">
              <a:rPr lang="it-IT" altLang="it-IT" smtClean="0"/>
              <a:pPr>
                <a:defRPr/>
              </a:pPr>
              <a:t>‹N›</a:t>
            </a:fld>
            <a:endParaRPr lang="it-IT" altLang="it-IT"/>
          </a:p>
        </p:txBody>
      </p:sp>
    </p:spTree>
    <p:extLst>
      <p:ext uri="{BB962C8B-B14F-4D97-AF65-F5344CB8AC3E}">
        <p14:creationId xmlns:p14="http://schemas.microsoft.com/office/powerpoint/2010/main" val="171016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esto 2"/>
          <p:cNvSpPr>
            <a:spLocks noGrp="1"/>
          </p:cNvSpPr>
          <p:nvPr>
            <p:ph type="body"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0D734A6A-4288-4FE1-A477-84C30FABBEAF}"/>
              </a:ext>
            </a:extLst>
          </p:cNvPr>
          <p:cNvSpPr>
            <a:spLocks noGrp="1" noChangeArrowheads="1"/>
          </p:cNvSpPr>
          <p:nvPr>
            <p:ph type="dt" sz="half" idx="10"/>
          </p:nvPr>
        </p:nvSpPr>
        <p:spPr>
          <a:ln/>
        </p:spPr>
        <p:txBody>
          <a:bodyPr/>
          <a:lstStyle>
            <a:lvl1pPr>
              <a:defRPr/>
            </a:lvl1pPr>
          </a:lstStyle>
          <a:p>
            <a:pPr>
              <a:defRPr/>
            </a:pPr>
            <a:fld id="{EF40BCA3-F742-45B7-ABA6-D2FEFA329F83}"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5A62841C-FA57-475A-9769-D042321AAC49}"/>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87ACA48-1795-4168-8358-6F6A53A9EEBC}"/>
              </a:ext>
            </a:extLst>
          </p:cNvPr>
          <p:cNvSpPr>
            <a:spLocks noGrp="1" noChangeArrowheads="1"/>
          </p:cNvSpPr>
          <p:nvPr>
            <p:ph type="sldNum" sz="quarter" idx="12"/>
          </p:nvPr>
        </p:nvSpPr>
        <p:spPr>
          <a:ln/>
        </p:spPr>
        <p:txBody>
          <a:bodyPr/>
          <a:lstStyle>
            <a:lvl1pPr>
              <a:defRPr/>
            </a:lvl1pPr>
          </a:lstStyle>
          <a:p>
            <a:pPr>
              <a:defRPr/>
            </a:pPr>
            <a:r>
              <a:rPr lang="it-IT" altLang="it-IT"/>
              <a:t>Pagina </a:t>
            </a:r>
            <a:fld id="{2B6C2B67-B411-445D-B4BD-80B2349BA5A7}" type="slidenum">
              <a:rPr lang="it-IT" altLang="it-IT" smtClean="0"/>
              <a:pPr>
                <a:defRPr/>
              </a:pPr>
              <a:t>‹N›</a:t>
            </a:fld>
            <a:endParaRPr lang="it-IT" altLang="it-IT"/>
          </a:p>
        </p:txBody>
      </p:sp>
    </p:spTree>
    <p:extLst>
      <p:ext uri="{BB962C8B-B14F-4D97-AF65-F5344CB8AC3E}">
        <p14:creationId xmlns:p14="http://schemas.microsoft.com/office/powerpoint/2010/main" val="1046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abella 2"/>
          <p:cNvSpPr>
            <a:spLocks noGrp="1"/>
          </p:cNvSpPr>
          <p:nvPr>
            <p:ph type="tbl"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6E0B471-13F4-44B4-B60B-2FD90A4BCE76}"/>
              </a:ext>
            </a:extLst>
          </p:cNvPr>
          <p:cNvSpPr>
            <a:spLocks noGrp="1" noChangeArrowheads="1"/>
          </p:cNvSpPr>
          <p:nvPr>
            <p:ph type="dt" sz="half" idx="10"/>
          </p:nvPr>
        </p:nvSpPr>
        <p:spPr>
          <a:ln/>
        </p:spPr>
        <p:txBody>
          <a:bodyPr/>
          <a:lstStyle>
            <a:lvl1pPr>
              <a:defRPr/>
            </a:lvl1pPr>
          </a:lstStyle>
          <a:p>
            <a:pPr>
              <a:defRPr/>
            </a:pPr>
            <a:fld id="{1294090D-5A70-4E41-BB25-EF091B68529C}"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6FFC42C5-8CEF-4A00-83FF-B2DB43F033A8}"/>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0A8D6509-C2D3-4A39-BC3D-0A7568A929D1}"/>
              </a:ext>
            </a:extLst>
          </p:cNvPr>
          <p:cNvSpPr>
            <a:spLocks noGrp="1" noChangeArrowheads="1"/>
          </p:cNvSpPr>
          <p:nvPr>
            <p:ph type="sldNum" sz="quarter" idx="12"/>
          </p:nvPr>
        </p:nvSpPr>
        <p:spPr>
          <a:ln/>
        </p:spPr>
        <p:txBody>
          <a:bodyPr/>
          <a:lstStyle>
            <a:lvl1pPr>
              <a:defRPr/>
            </a:lvl1pPr>
          </a:lstStyle>
          <a:p>
            <a:pPr>
              <a:defRPr/>
            </a:pPr>
            <a:r>
              <a:rPr lang="it-IT" altLang="it-IT"/>
              <a:t>Pagina </a:t>
            </a:r>
            <a:fld id="{FA3ACC00-F628-437F-B7AB-A6E67C0334ED}" type="slidenum">
              <a:rPr lang="it-IT" altLang="it-IT" smtClean="0"/>
              <a:pPr>
                <a:defRPr/>
              </a:pPr>
              <a:t>‹N›</a:t>
            </a:fld>
            <a:endParaRPr lang="it-IT" altLang="it-IT"/>
          </a:p>
        </p:txBody>
      </p:sp>
    </p:spTree>
    <p:extLst>
      <p:ext uri="{BB962C8B-B14F-4D97-AF65-F5344CB8AC3E}">
        <p14:creationId xmlns:p14="http://schemas.microsoft.com/office/powerpoint/2010/main" val="222870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grafico 2"/>
          <p:cNvSpPr>
            <a:spLocks noGrp="1"/>
          </p:cNvSpPr>
          <p:nvPr>
            <p:ph type="chart"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E5C3AD2-84A2-4681-9943-A622B071DF0D}"/>
              </a:ext>
            </a:extLst>
          </p:cNvPr>
          <p:cNvSpPr>
            <a:spLocks noGrp="1" noChangeArrowheads="1"/>
          </p:cNvSpPr>
          <p:nvPr>
            <p:ph type="dt" sz="half" idx="10"/>
          </p:nvPr>
        </p:nvSpPr>
        <p:spPr>
          <a:ln/>
        </p:spPr>
        <p:txBody>
          <a:bodyPr/>
          <a:lstStyle>
            <a:lvl1pPr>
              <a:defRPr/>
            </a:lvl1pPr>
          </a:lstStyle>
          <a:p>
            <a:pPr>
              <a:defRPr/>
            </a:pPr>
            <a:fld id="{384E3C09-C03D-4AA8-B119-2DA4BE1F250E}"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7D88E98E-6078-4662-87FB-F25F2465D1AF}"/>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457A10A-CA70-47E4-94C1-20E1BA78F9C1}"/>
              </a:ext>
            </a:extLst>
          </p:cNvPr>
          <p:cNvSpPr>
            <a:spLocks noGrp="1" noChangeArrowheads="1"/>
          </p:cNvSpPr>
          <p:nvPr>
            <p:ph type="sldNum" sz="quarter" idx="12"/>
          </p:nvPr>
        </p:nvSpPr>
        <p:spPr>
          <a:ln/>
        </p:spPr>
        <p:txBody>
          <a:bodyPr/>
          <a:lstStyle>
            <a:lvl1pPr>
              <a:defRPr/>
            </a:lvl1pPr>
          </a:lstStyle>
          <a:p>
            <a:pPr>
              <a:defRPr/>
            </a:pPr>
            <a:r>
              <a:rPr lang="it-IT" altLang="it-IT"/>
              <a:t>Pagina </a:t>
            </a:r>
            <a:fld id="{1A0CC55E-16D3-47A4-A553-2A268AC581DF}" type="slidenum">
              <a:rPr lang="it-IT" altLang="it-IT" smtClean="0"/>
              <a:pPr>
                <a:defRPr/>
              </a:pPr>
              <a:t>‹N›</a:t>
            </a:fld>
            <a:endParaRPr lang="it-IT" altLang="it-IT"/>
          </a:p>
        </p:txBody>
      </p:sp>
    </p:spTree>
    <p:extLst>
      <p:ext uri="{BB962C8B-B14F-4D97-AF65-F5344CB8AC3E}">
        <p14:creationId xmlns:p14="http://schemas.microsoft.com/office/powerpoint/2010/main" val="8512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D03CF01-26AF-4556-A435-5F8B67D91A40}"/>
              </a:ext>
            </a:extLst>
          </p:cNvPr>
          <p:cNvSpPr>
            <a:spLocks noGrp="1" noChangeArrowheads="1"/>
          </p:cNvSpPr>
          <p:nvPr>
            <p:ph type="dt" sz="half" idx="10"/>
          </p:nvPr>
        </p:nvSpPr>
        <p:spPr>
          <a:ln/>
        </p:spPr>
        <p:txBody>
          <a:bodyPr/>
          <a:lstStyle>
            <a:lvl1pPr>
              <a:defRPr/>
            </a:lvl1pPr>
          </a:lstStyle>
          <a:p>
            <a:pPr>
              <a:defRPr/>
            </a:pPr>
            <a:fld id="{53BF6E67-EFAF-422A-8A8B-6D56364DD6E0}"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3E247D2A-A137-4F0E-A5BD-E6419E82BEE4}"/>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5C6A10A-3981-4B4A-B50B-07AD51DE58A1}"/>
              </a:ext>
            </a:extLst>
          </p:cNvPr>
          <p:cNvSpPr>
            <a:spLocks noGrp="1" noChangeArrowheads="1"/>
          </p:cNvSpPr>
          <p:nvPr>
            <p:ph type="sldNum" sz="quarter" idx="12"/>
          </p:nvPr>
        </p:nvSpPr>
        <p:spPr>
          <a:ln/>
        </p:spPr>
        <p:txBody>
          <a:bodyPr/>
          <a:lstStyle>
            <a:lvl1pPr>
              <a:defRPr/>
            </a:lvl1pPr>
          </a:lstStyle>
          <a:p>
            <a:pPr>
              <a:defRPr/>
            </a:pPr>
            <a:r>
              <a:rPr lang="it-IT" altLang="it-IT"/>
              <a:t>Pagina </a:t>
            </a:r>
            <a:fld id="{A80FA093-8D99-4FAA-BFD3-8F7ED43FB247}" type="slidenum">
              <a:rPr lang="it-IT" altLang="it-IT" smtClean="0"/>
              <a:pPr>
                <a:defRPr/>
              </a:pPr>
              <a:t>‹N›</a:t>
            </a:fld>
            <a:endParaRPr lang="it-IT" altLang="it-IT"/>
          </a:p>
        </p:txBody>
      </p:sp>
    </p:spTree>
    <p:extLst>
      <p:ext uri="{BB962C8B-B14F-4D97-AF65-F5344CB8AC3E}">
        <p14:creationId xmlns:p14="http://schemas.microsoft.com/office/powerpoint/2010/main" val="173632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4">
            <a:extLst>
              <a:ext uri="{FF2B5EF4-FFF2-40B4-BE49-F238E27FC236}">
                <a16:creationId xmlns:a16="http://schemas.microsoft.com/office/drawing/2014/main" id="{96CEBD30-8EDF-4EF5-AE85-FE2CAA7CFF75}"/>
              </a:ext>
            </a:extLst>
          </p:cNvPr>
          <p:cNvSpPr>
            <a:spLocks noGrp="1" noChangeArrowheads="1"/>
          </p:cNvSpPr>
          <p:nvPr>
            <p:ph type="dt" sz="half" idx="10"/>
          </p:nvPr>
        </p:nvSpPr>
        <p:spPr>
          <a:ln/>
        </p:spPr>
        <p:txBody>
          <a:bodyPr/>
          <a:lstStyle>
            <a:lvl1pPr>
              <a:defRPr/>
            </a:lvl1pPr>
          </a:lstStyle>
          <a:p>
            <a:pPr>
              <a:defRPr/>
            </a:pPr>
            <a:fld id="{3301AC51-AB7E-45B4-952A-F4515592EF5C}"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3CAA48F1-5D13-4F7F-9724-D525C349E8E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0FD1FC5-D951-4D5E-BD40-FCB88F994042}"/>
              </a:ext>
            </a:extLst>
          </p:cNvPr>
          <p:cNvSpPr>
            <a:spLocks noGrp="1" noChangeArrowheads="1"/>
          </p:cNvSpPr>
          <p:nvPr>
            <p:ph type="sldNum" sz="quarter" idx="12"/>
          </p:nvPr>
        </p:nvSpPr>
        <p:spPr>
          <a:ln/>
        </p:spPr>
        <p:txBody>
          <a:bodyPr/>
          <a:lstStyle>
            <a:lvl1pPr>
              <a:defRPr/>
            </a:lvl1pPr>
          </a:lstStyle>
          <a:p>
            <a:pPr>
              <a:defRPr/>
            </a:pPr>
            <a:r>
              <a:rPr lang="it-IT" altLang="it-IT"/>
              <a:t>Pagina </a:t>
            </a:r>
            <a:fld id="{F4C5C176-C767-4D35-839D-BCF794552474}" type="slidenum">
              <a:rPr lang="it-IT" altLang="it-IT" smtClean="0"/>
              <a:pPr>
                <a:defRPr/>
              </a:pPr>
              <a:t>‹N›</a:t>
            </a:fld>
            <a:endParaRPr lang="it-IT" altLang="it-IT"/>
          </a:p>
        </p:txBody>
      </p:sp>
    </p:spTree>
    <p:extLst>
      <p:ext uri="{BB962C8B-B14F-4D97-AF65-F5344CB8AC3E}">
        <p14:creationId xmlns:p14="http://schemas.microsoft.com/office/powerpoint/2010/main" val="252750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1A4410FA-80EB-486E-BAC2-41B4316C1E69}"/>
              </a:ext>
            </a:extLst>
          </p:cNvPr>
          <p:cNvSpPr>
            <a:spLocks noGrp="1" noChangeArrowheads="1"/>
          </p:cNvSpPr>
          <p:nvPr>
            <p:ph type="dt" sz="half" idx="10"/>
          </p:nvPr>
        </p:nvSpPr>
        <p:spPr>
          <a:ln/>
        </p:spPr>
        <p:txBody>
          <a:bodyPr/>
          <a:lstStyle>
            <a:lvl1pPr>
              <a:defRPr/>
            </a:lvl1pPr>
          </a:lstStyle>
          <a:p>
            <a:pPr>
              <a:defRPr/>
            </a:pPr>
            <a:fld id="{D2E19230-1F75-4CB9-AA4D-D57C646E73C3}"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40A4BA7E-2236-4EEF-AA64-7C0AB062B65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3D3B199-AA80-4489-8107-FB7370893D7D}"/>
              </a:ext>
            </a:extLst>
          </p:cNvPr>
          <p:cNvSpPr>
            <a:spLocks noGrp="1" noChangeArrowheads="1"/>
          </p:cNvSpPr>
          <p:nvPr>
            <p:ph type="sldNum" sz="quarter" idx="12"/>
          </p:nvPr>
        </p:nvSpPr>
        <p:spPr>
          <a:ln/>
        </p:spPr>
        <p:txBody>
          <a:bodyPr/>
          <a:lstStyle>
            <a:lvl1pPr>
              <a:defRPr/>
            </a:lvl1pPr>
          </a:lstStyle>
          <a:p>
            <a:pPr>
              <a:defRPr/>
            </a:pPr>
            <a:r>
              <a:rPr lang="it-IT" altLang="it-IT"/>
              <a:t>Pagina </a:t>
            </a:r>
            <a:fld id="{B06C5648-3CBD-4D0B-A0B6-D1172F1CB6DE}" type="slidenum">
              <a:rPr lang="it-IT" altLang="it-IT" smtClean="0"/>
              <a:pPr>
                <a:defRPr/>
              </a:pPr>
              <a:t>‹N›</a:t>
            </a:fld>
            <a:endParaRPr lang="it-IT" altLang="it-IT"/>
          </a:p>
        </p:txBody>
      </p:sp>
    </p:spTree>
    <p:extLst>
      <p:ext uri="{BB962C8B-B14F-4D97-AF65-F5344CB8AC3E}">
        <p14:creationId xmlns:p14="http://schemas.microsoft.com/office/powerpoint/2010/main" val="3282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A503215E-CE3F-4C46-A210-581EF247316D}"/>
              </a:ext>
            </a:extLst>
          </p:cNvPr>
          <p:cNvSpPr>
            <a:spLocks noGrp="1" noChangeArrowheads="1"/>
          </p:cNvSpPr>
          <p:nvPr>
            <p:ph type="dt" sz="half" idx="10"/>
          </p:nvPr>
        </p:nvSpPr>
        <p:spPr>
          <a:ln/>
        </p:spPr>
        <p:txBody>
          <a:bodyPr/>
          <a:lstStyle>
            <a:lvl1pPr>
              <a:defRPr/>
            </a:lvl1pPr>
          </a:lstStyle>
          <a:p>
            <a:pPr>
              <a:defRPr/>
            </a:pPr>
            <a:fld id="{ECC8E3F9-0E95-4FDC-B6A9-99F0C3B0C761}" type="datetime1">
              <a:rPr lang="it-IT" altLang="it-IT"/>
              <a:pPr>
                <a:defRPr/>
              </a:pPr>
              <a:t>15/03/2022</a:t>
            </a:fld>
            <a:endParaRPr lang="it-IT" altLang="it-IT"/>
          </a:p>
        </p:txBody>
      </p:sp>
      <p:sp>
        <p:nvSpPr>
          <p:cNvPr id="8" name="Rectangle 5">
            <a:extLst>
              <a:ext uri="{FF2B5EF4-FFF2-40B4-BE49-F238E27FC236}">
                <a16:creationId xmlns:a16="http://schemas.microsoft.com/office/drawing/2014/main" id="{33CCEAB3-7AA5-4E91-B18E-151DA591050C}"/>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9" name="Rectangle 6">
            <a:extLst>
              <a:ext uri="{FF2B5EF4-FFF2-40B4-BE49-F238E27FC236}">
                <a16:creationId xmlns:a16="http://schemas.microsoft.com/office/drawing/2014/main" id="{198CE089-59EB-424D-B507-B1DD02182EE5}"/>
              </a:ext>
            </a:extLst>
          </p:cNvPr>
          <p:cNvSpPr>
            <a:spLocks noGrp="1" noChangeArrowheads="1"/>
          </p:cNvSpPr>
          <p:nvPr>
            <p:ph type="sldNum" sz="quarter" idx="12"/>
          </p:nvPr>
        </p:nvSpPr>
        <p:spPr>
          <a:ln/>
        </p:spPr>
        <p:txBody>
          <a:bodyPr/>
          <a:lstStyle>
            <a:lvl1pPr>
              <a:defRPr/>
            </a:lvl1pPr>
          </a:lstStyle>
          <a:p>
            <a:pPr>
              <a:defRPr/>
            </a:pPr>
            <a:r>
              <a:rPr lang="it-IT" altLang="it-IT"/>
              <a:t>Pagina </a:t>
            </a:r>
            <a:fld id="{37C11622-D709-4733-ABB1-41BE198F41B6}" type="slidenum">
              <a:rPr lang="it-IT" altLang="it-IT" smtClean="0"/>
              <a:pPr>
                <a:defRPr/>
              </a:pPr>
              <a:t>‹N›</a:t>
            </a:fld>
            <a:endParaRPr lang="it-IT" altLang="it-IT"/>
          </a:p>
        </p:txBody>
      </p:sp>
    </p:spTree>
    <p:extLst>
      <p:ext uri="{BB962C8B-B14F-4D97-AF65-F5344CB8AC3E}">
        <p14:creationId xmlns:p14="http://schemas.microsoft.com/office/powerpoint/2010/main" val="29536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C8BBAE0A-92E5-4545-99C3-5EA7110C1D73}"/>
              </a:ext>
            </a:extLst>
          </p:cNvPr>
          <p:cNvSpPr>
            <a:spLocks noGrp="1" noChangeArrowheads="1"/>
          </p:cNvSpPr>
          <p:nvPr>
            <p:ph type="dt" sz="half" idx="10"/>
          </p:nvPr>
        </p:nvSpPr>
        <p:spPr>
          <a:ln/>
        </p:spPr>
        <p:txBody>
          <a:bodyPr/>
          <a:lstStyle>
            <a:lvl1pPr>
              <a:defRPr/>
            </a:lvl1pPr>
          </a:lstStyle>
          <a:p>
            <a:pPr>
              <a:defRPr/>
            </a:pPr>
            <a:fld id="{21EBCA7F-C8E3-4B5A-8631-7C6C6EE3888A}" type="datetime1">
              <a:rPr lang="it-IT" altLang="it-IT"/>
              <a:pPr>
                <a:defRPr/>
              </a:pPr>
              <a:t>15/03/2022</a:t>
            </a:fld>
            <a:endParaRPr lang="it-IT" altLang="it-IT"/>
          </a:p>
        </p:txBody>
      </p:sp>
      <p:sp>
        <p:nvSpPr>
          <p:cNvPr id="4" name="Rectangle 5">
            <a:extLst>
              <a:ext uri="{FF2B5EF4-FFF2-40B4-BE49-F238E27FC236}">
                <a16:creationId xmlns:a16="http://schemas.microsoft.com/office/drawing/2014/main" id="{31B34A92-4328-42F8-81E3-E55F1587178A}"/>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5" name="Rectangle 6">
            <a:extLst>
              <a:ext uri="{FF2B5EF4-FFF2-40B4-BE49-F238E27FC236}">
                <a16:creationId xmlns:a16="http://schemas.microsoft.com/office/drawing/2014/main" id="{C465C7AB-9591-4A9F-A0D6-5697A33A409A}"/>
              </a:ext>
            </a:extLst>
          </p:cNvPr>
          <p:cNvSpPr>
            <a:spLocks noGrp="1" noChangeArrowheads="1"/>
          </p:cNvSpPr>
          <p:nvPr>
            <p:ph type="sldNum" sz="quarter" idx="12"/>
          </p:nvPr>
        </p:nvSpPr>
        <p:spPr>
          <a:ln/>
        </p:spPr>
        <p:txBody>
          <a:bodyPr/>
          <a:lstStyle>
            <a:lvl1pPr>
              <a:defRPr/>
            </a:lvl1pPr>
          </a:lstStyle>
          <a:p>
            <a:pPr>
              <a:defRPr/>
            </a:pPr>
            <a:r>
              <a:rPr lang="it-IT" altLang="it-IT"/>
              <a:t>Pagina </a:t>
            </a:r>
            <a:fld id="{2402F6B5-58C8-4AE1-9F73-78C4E13C41F5}" type="slidenum">
              <a:rPr lang="it-IT" altLang="it-IT" smtClean="0"/>
              <a:pPr>
                <a:defRPr/>
              </a:pPr>
              <a:t>‹N›</a:t>
            </a:fld>
            <a:endParaRPr lang="it-IT" altLang="it-IT"/>
          </a:p>
        </p:txBody>
      </p:sp>
    </p:spTree>
    <p:extLst>
      <p:ext uri="{BB962C8B-B14F-4D97-AF65-F5344CB8AC3E}">
        <p14:creationId xmlns:p14="http://schemas.microsoft.com/office/powerpoint/2010/main" val="380082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CAB835-2244-4241-B29E-F67DF6A8CA93}"/>
              </a:ext>
            </a:extLst>
          </p:cNvPr>
          <p:cNvSpPr>
            <a:spLocks noGrp="1" noChangeArrowheads="1"/>
          </p:cNvSpPr>
          <p:nvPr>
            <p:ph type="dt" sz="half" idx="10"/>
          </p:nvPr>
        </p:nvSpPr>
        <p:spPr>
          <a:ln/>
        </p:spPr>
        <p:txBody>
          <a:bodyPr/>
          <a:lstStyle>
            <a:lvl1pPr>
              <a:defRPr/>
            </a:lvl1pPr>
          </a:lstStyle>
          <a:p>
            <a:pPr>
              <a:defRPr/>
            </a:pPr>
            <a:fld id="{04B1B724-1959-4A60-B1F4-E3AC7E5565CC}" type="datetime1">
              <a:rPr lang="it-IT" altLang="it-IT"/>
              <a:pPr>
                <a:defRPr/>
              </a:pPr>
              <a:t>15/03/2022</a:t>
            </a:fld>
            <a:endParaRPr lang="it-IT" altLang="it-IT"/>
          </a:p>
        </p:txBody>
      </p:sp>
      <p:sp>
        <p:nvSpPr>
          <p:cNvPr id="3" name="Rectangle 5">
            <a:extLst>
              <a:ext uri="{FF2B5EF4-FFF2-40B4-BE49-F238E27FC236}">
                <a16:creationId xmlns:a16="http://schemas.microsoft.com/office/drawing/2014/main" id="{6A6A2713-889D-4606-8A5B-69BA90F418F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4" name="Rectangle 6">
            <a:extLst>
              <a:ext uri="{FF2B5EF4-FFF2-40B4-BE49-F238E27FC236}">
                <a16:creationId xmlns:a16="http://schemas.microsoft.com/office/drawing/2014/main" id="{387B4179-C6DC-486C-B10C-0DB61E9E8956}"/>
              </a:ext>
            </a:extLst>
          </p:cNvPr>
          <p:cNvSpPr>
            <a:spLocks noGrp="1" noChangeArrowheads="1"/>
          </p:cNvSpPr>
          <p:nvPr>
            <p:ph type="sldNum" sz="quarter" idx="12"/>
          </p:nvPr>
        </p:nvSpPr>
        <p:spPr>
          <a:ln/>
        </p:spPr>
        <p:txBody>
          <a:bodyPr/>
          <a:lstStyle>
            <a:lvl1pPr>
              <a:defRPr/>
            </a:lvl1pPr>
          </a:lstStyle>
          <a:p>
            <a:pPr>
              <a:defRPr/>
            </a:pPr>
            <a:r>
              <a:rPr lang="it-IT" altLang="it-IT"/>
              <a:t>Pagina </a:t>
            </a:r>
            <a:fld id="{A050A919-0A29-4A5D-ACA5-BB07AD92CD72}" type="slidenum">
              <a:rPr lang="it-IT" altLang="it-IT" smtClean="0"/>
              <a:pPr>
                <a:defRPr/>
              </a:pPr>
              <a:t>‹N›</a:t>
            </a:fld>
            <a:endParaRPr lang="it-IT" altLang="it-IT"/>
          </a:p>
        </p:txBody>
      </p:sp>
    </p:spTree>
    <p:extLst>
      <p:ext uri="{BB962C8B-B14F-4D97-AF65-F5344CB8AC3E}">
        <p14:creationId xmlns:p14="http://schemas.microsoft.com/office/powerpoint/2010/main" val="20997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07FB32C4-00EC-473A-A8D0-502F0351AFD0}"/>
              </a:ext>
            </a:extLst>
          </p:cNvPr>
          <p:cNvSpPr>
            <a:spLocks noGrp="1" noChangeArrowheads="1"/>
          </p:cNvSpPr>
          <p:nvPr>
            <p:ph type="dt" sz="half" idx="10"/>
          </p:nvPr>
        </p:nvSpPr>
        <p:spPr>
          <a:ln/>
        </p:spPr>
        <p:txBody>
          <a:bodyPr/>
          <a:lstStyle>
            <a:lvl1pPr>
              <a:defRPr/>
            </a:lvl1pPr>
          </a:lstStyle>
          <a:p>
            <a:pPr>
              <a:defRPr/>
            </a:pPr>
            <a:fld id="{B94FD429-0190-49A2-90EE-40CCAAFBEAD6}"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F073E98A-A881-4827-AA99-53C90BC09AB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4FA3F8FE-365F-408F-9CDB-6ADB3638CC50}"/>
              </a:ext>
            </a:extLst>
          </p:cNvPr>
          <p:cNvSpPr>
            <a:spLocks noGrp="1" noChangeArrowheads="1"/>
          </p:cNvSpPr>
          <p:nvPr>
            <p:ph type="sldNum" sz="quarter" idx="12"/>
          </p:nvPr>
        </p:nvSpPr>
        <p:spPr>
          <a:ln/>
        </p:spPr>
        <p:txBody>
          <a:bodyPr/>
          <a:lstStyle>
            <a:lvl1pPr>
              <a:defRPr/>
            </a:lvl1pPr>
          </a:lstStyle>
          <a:p>
            <a:pPr>
              <a:defRPr/>
            </a:pPr>
            <a:r>
              <a:rPr lang="it-IT" altLang="it-IT"/>
              <a:t>Pagina </a:t>
            </a:r>
            <a:fld id="{A6D7870A-BB19-47D7-B4C1-0D6227331F9E}" type="slidenum">
              <a:rPr lang="it-IT" altLang="it-IT" smtClean="0"/>
              <a:pPr>
                <a:defRPr/>
              </a:pPr>
              <a:t>‹N›</a:t>
            </a:fld>
            <a:endParaRPr lang="it-IT" altLang="it-IT"/>
          </a:p>
        </p:txBody>
      </p:sp>
    </p:spTree>
    <p:extLst>
      <p:ext uri="{BB962C8B-B14F-4D97-AF65-F5344CB8AC3E}">
        <p14:creationId xmlns:p14="http://schemas.microsoft.com/office/powerpoint/2010/main" val="22522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21016E93-CC1E-4CFE-9231-D79049324832}"/>
              </a:ext>
            </a:extLst>
          </p:cNvPr>
          <p:cNvSpPr>
            <a:spLocks noGrp="1" noChangeArrowheads="1"/>
          </p:cNvSpPr>
          <p:nvPr>
            <p:ph type="dt" sz="half" idx="10"/>
          </p:nvPr>
        </p:nvSpPr>
        <p:spPr>
          <a:ln/>
        </p:spPr>
        <p:txBody>
          <a:bodyPr/>
          <a:lstStyle>
            <a:lvl1pPr>
              <a:defRPr/>
            </a:lvl1pPr>
          </a:lstStyle>
          <a:p>
            <a:pPr>
              <a:defRPr/>
            </a:pPr>
            <a:fld id="{0EE4EF51-C12E-4010-8531-DD7B1E13FAEC}"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6F7D3260-A4CA-4E43-ABB0-D0C0316D7EF5}"/>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B748EFC2-741E-4C30-BA4C-0EAF12FD976F}"/>
              </a:ext>
            </a:extLst>
          </p:cNvPr>
          <p:cNvSpPr>
            <a:spLocks noGrp="1" noChangeArrowheads="1"/>
          </p:cNvSpPr>
          <p:nvPr>
            <p:ph type="sldNum" sz="quarter" idx="12"/>
          </p:nvPr>
        </p:nvSpPr>
        <p:spPr>
          <a:ln/>
        </p:spPr>
        <p:txBody>
          <a:bodyPr/>
          <a:lstStyle>
            <a:lvl1pPr>
              <a:defRPr/>
            </a:lvl1pPr>
          </a:lstStyle>
          <a:p>
            <a:pPr>
              <a:defRPr/>
            </a:pPr>
            <a:r>
              <a:rPr lang="it-IT" altLang="it-IT"/>
              <a:t>Pagina </a:t>
            </a:r>
            <a:fld id="{7A4ACB04-FF7B-41F1-A0FE-DB7163C9EF0D}" type="slidenum">
              <a:rPr lang="it-IT" altLang="it-IT" smtClean="0"/>
              <a:pPr>
                <a:defRPr/>
              </a:pPr>
              <a:t>‹N›</a:t>
            </a:fld>
            <a:endParaRPr lang="it-IT" altLang="it-IT"/>
          </a:p>
        </p:txBody>
      </p:sp>
    </p:spTree>
    <p:extLst>
      <p:ext uri="{BB962C8B-B14F-4D97-AF65-F5344CB8AC3E}">
        <p14:creationId xmlns:p14="http://schemas.microsoft.com/office/powerpoint/2010/main" val="326779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B50F4F28-C15B-46EA-929B-6167357CAA02}"/>
              </a:ext>
            </a:extLst>
          </p:cNvPr>
          <p:cNvGrpSpPr>
            <a:grpSpLocks/>
          </p:cNvGrpSpPr>
          <p:nvPr/>
        </p:nvGrpSpPr>
        <p:grpSpPr bwMode="auto">
          <a:xfrm>
            <a:off x="0" y="6096000"/>
            <a:ext cx="9144000" cy="762000"/>
            <a:chOff x="0" y="3840"/>
            <a:chExt cx="5760" cy="480"/>
          </a:xfrm>
        </p:grpSpPr>
        <p:sp>
          <p:nvSpPr>
            <p:cNvPr id="1032" name="Rectangle 13">
              <a:extLst>
                <a:ext uri="{FF2B5EF4-FFF2-40B4-BE49-F238E27FC236}">
                  <a16:creationId xmlns:a16="http://schemas.microsoft.com/office/drawing/2014/main" id="{E8B7506E-C510-45C9-B92E-92362843804B}"/>
                </a:ext>
              </a:extLst>
            </p:cNvPr>
            <p:cNvSpPr>
              <a:spLocks noChangeArrowheads="1"/>
            </p:cNvSpPr>
            <p:nvPr userDrawn="1"/>
          </p:nvSpPr>
          <p:spPr bwMode="auto">
            <a:xfrm>
              <a:off x="0" y="3984"/>
              <a:ext cx="5760" cy="336"/>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sp>
          <p:nvSpPr>
            <p:cNvPr id="1033" name="Rectangle 14">
              <a:extLst>
                <a:ext uri="{FF2B5EF4-FFF2-40B4-BE49-F238E27FC236}">
                  <a16:creationId xmlns:a16="http://schemas.microsoft.com/office/drawing/2014/main" id="{4CD49B47-8153-4C40-94F2-64FACB254756}"/>
                </a:ext>
              </a:extLst>
            </p:cNvPr>
            <p:cNvSpPr>
              <a:spLocks noChangeArrowheads="1"/>
            </p:cNvSpPr>
            <p:nvPr userDrawn="1"/>
          </p:nvSpPr>
          <p:spPr bwMode="auto">
            <a:xfrm>
              <a:off x="768" y="3840"/>
              <a:ext cx="4992" cy="480"/>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grpSp>
      <p:sp>
        <p:nvSpPr>
          <p:cNvPr id="1027" name="Rectangle 2">
            <a:extLst>
              <a:ext uri="{FF2B5EF4-FFF2-40B4-BE49-F238E27FC236}">
                <a16:creationId xmlns:a16="http://schemas.microsoft.com/office/drawing/2014/main" id="{4F27679F-D707-484A-8258-0FD1E5A2DEFA}"/>
              </a:ext>
            </a:extLst>
          </p:cNvPr>
          <p:cNvSpPr>
            <a:spLocks noGrp="1" noChangeArrowheads="1"/>
          </p:cNvSpPr>
          <p:nvPr>
            <p:ph type="title"/>
          </p:nvPr>
        </p:nvSpPr>
        <p:spPr bwMode="auto">
          <a:xfrm>
            <a:off x="1116013" y="409575"/>
            <a:ext cx="7559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stile</a:t>
            </a:r>
          </a:p>
        </p:txBody>
      </p:sp>
      <p:sp>
        <p:nvSpPr>
          <p:cNvPr id="1028" name="Rectangle 3">
            <a:extLst>
              <a:ext uri="{FF2B5EF4-FFF2-40B4-BE49-F238E27FC236}">
                <a16:creationId xmlns:a16="http://schemas.microsoft.com/office/drawing/2014/main" id="{2570987E-A1FD-4849-9869-DB2BE7397003}"/>
              </a:ext>
            </a:extLst>
          </p:cNvPr>
          <p:cNvSpPr>
            <a:spLocks noGrp="1" noChangeArrowheads="1"/>
          </p:cNvSpPr>
          <p:nvPr>
            <p:ph type="body" idx="1"/>
          </p:nvPr>
        </p:nvSpPr>
        <p:spPr bwMode="auto">
          <a:xfrm>
            <a:off x="1116013" y="1752600"/>
            <a:ext cx="75596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 name="Rectangle 4">
            <a:extLst>
              <a:ext uri="{FF2B5EF4-FFF2-40B4-BE49-F238E27FC236}">
                <a16:creationId xmlns:a16="http://schemas.microsoft.com/office/drawing/2014/main" id="{E4F9BA40-F432-4888-BC00-FBBFB5B24685}"/>
              </a:ext>
            </a:extLst>
          </p:cNvPr>
          <p:cNvSpPr>
            <a:spLocks noGrp="1" noChangeArrowheads="1"/>
          </p:cNvSpPr>
          <p:nvPr>
            <p:ph type="dt" sz="half" idx="2"/>
          </p:nvPr>
        </p:nvSpPr>
        <p:spPr bwMode="auto">
          <a:xfrm>
            <a:off x="43434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100"/>
            </a:lvl1pPr>
          </a:lstStyle>
          <a:p>
            <a:pPr>
              <a:defRPr/>
            </a:pPr>
            <a:fld id="{EA8DFF65-159A-43B9-8C07-D9FE00828736}" type="datetime1">
              <a:rPr lang="it-IT" altLang="it-IT"/>
              <a:pPr>
                <a:defRPr/>
              </a:pPr>
              <a:t>15/03/2022</a:t>
            </a:fld>
            <a:endParaRPr lang="it-IT" altLang="it-IT"/>
          </a:p>
        </p:txBody>
      </p:sp>
      <p:sp>
        <p:nvSpPr>
          <p:cNvPr id="1029" name="Rectangle 5">
            <a:extLst>
              <a:ext uri="{FF2B5EF4-FFF2-40B4-BE49-F238E27FC236}">
                <a16:creationId xmlns:a16="http://schemas.microsoft.com/office/drawing/2014/main" id="{FE865207-CB32-4010-B1D7-B94E547C4EE7}"/>
              </a:ext>
            </a:extLst>
          </p:cNvPr>
          <p:cNvSpPr>
            <a:spLocks noGrp="1" noChangeArrowheads="1"/>
          </p:cNvSpPr>
          <p:nvPr>
            <p:ph type="ftr" sz="quarter" idx="3"/>
          </p:nvPr>
        </p:nvSpPr>
        <p:spPr bwMode="auto">
          <a:xfrm>
            <a:off x="1219200" y="61468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100"/>
            </a:lvl1pPr>
          </a:lstStyle>
          <a:p>
            <a:pPr>
              <a:defRPr/>
            </a:pPr>
            <a:r>
              <a:rPr lang="it-IT" altLang="it-IT"/>
              <a:t>Titolo Presentazione</a:t>
            </a:r>
          </a:p>
        </p:txBody>
      </p:sp>
      <p:sp>
        <p:nvSpPr>
          <p:cNvPr id="1030" name="Rectangle 6">
            <a:extLst>
              <a:ext uri="{FF2B5EF4-FFF2-40B4-BE49-F238E27FC236}">
                <a16:creationId xmlns:a16="http://schemas.microsoft.com/office/drawing/2014/main" id="{8F0D35D4-0DB9-4454-84A4-CCA94DAE3EA1}"/>
              </a:ext>
            </a:extLst>
          </p:cNvPr>
          <p:cNvSpPr>
            <a:spLocks noGrp="1" noChangeArrowheads="1"/>
          </p:cNvSpPr>
          <p:nvPr>
            <p:ph type="sldNum" sz="quarter" idx="4"/>
          </p:nvPr>
        </p:nvSpPr>
        <p:spPr bwMode="auto">
          <a:xfrm>
            <a:off x="65532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100"/>
            </a:lvl1pPr>
          </a:lstStyle>
          <a:p>
            <a:pPr>
              <a:defRPr/>
            </a:pPr>
            <a:r>
              <a:rPr lang="it-IT" altLang="it-IT"/>
              <a:t>Pagina </a:t>
            </a:r>
            <a:fld id="{99D06EBF-BBF4-4743-8F92-AE081018D16F}" type="slidenum">
              <a:rPr lang="it-IT" altLang="it-IT" smtClean="0"/>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rtl="0" eaLnBrk="0" fontAlgn="base" hangingPunct="0">
        <a:spcBef>
          <a:spcPct val="0"/>
        </a:spcBef>
        <a:spcAft>
          <a:spcPct val="0"/>
        </a:spcAft>
        <a:defRPr sz="2400" b="1" kern="1200">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666AD464-1311-41B7-B544-BED425ED23D8}"/>
              </a:ext>
            </a:extLst>
          </p:cNvPr>
          <p:cNvSpPr>
            <a:spLocks noChangeArrowheads="1"/>
          </p:cNvSpPr>
          <p:nvPr/>
        </p:nvSpPr>
        <p:spPr bwMode="auto">
          <a:xfrm>
            <a:off x="0" y="0"/>
            <a:ext cx="9144000" cy="3429000"/>
          </a:xfrm>
          <a:prstGeom prst="rect">
            <a:avLst/>
          </a:prstGeom>
          <a:solidFill>
            <a:srgbClr val="00677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4099" name="Rectangle 4">
            <a:extLst>
              <a:ext uri="{FF2B5EF4-FFF2-40B4-BE49-F238E27FC236}">
                <a16:creationId xmlns:a16="http://schemas.microsoft.com/office/drawing/2014/main" id="{EC54978D-F2C0-4F5B-A3DF-CC79EEF78330}"/>
              </a:ext>
            </a:extLst>
          </p:cNvPr>
          <p:cNvSpPr>
            <a:spLocks noGrp="1" noChangeArrowheads="1"/>
          </p:cNvSpPr>
          <p:nvPr>
            <p:ph type="subTitle" idx="1"/>
          </p:nvPr>
        </p:nvSpPr>
        <p:spPr>
          <a:xfrm>
            <a:off x="2339975" y="4575175"/>
            <a:ext cx="6138863" cy="685800"/>
          </a:xfrm>
        </p:spPr>
        <p:txBody>
          <a:bodyPr/>
          <a:lstStyle/>
          <a:p>
            <a:pPr algn="l" eaLnBrk="1" hangingPunct="1"/>
            <a:endParaRPr lang="it-IT" altLang="it-IT" sz="1800">
              <a:solidFill>
                <a:schemeClr val="bg1"/>
              </a:solidFill>
              <a:latin typeface="Garamond" panose="02020404030301010803" pitchFamily="18" charset="0"/>
            </a:endParaRPr>
          </a:p>
        </p:txBody>
      </p:sp>
      <p:sp>
        <p:nvSpPr>
          <p:cNvPr id="4100" name="Rectangle 3">
            <a:extLst>
              <a:ext uri="{FF2B5EF4-FFF2-40B4-BE49-F238E27FC236}">
                <a16:creationId xmlns:a16="http://schemas.microsoft.com/office/drawing/2014/main" id="{7CE89A2D-4396-49D8-AF09-7444680E727E}"/>
              </a:ext>
            </a:extLst>
          </p:cNvPr>
          <p:cNvSpPr>
            <a:spLocks noGrp="1" noChangeArrowheads="1"/>
          </p:cNvSpPr>
          <p:nvPr>
            <p:ph type="ctrTitle"/>
          </p:nvPr>
        </p:nvSpPr>
        <p:spPr>
          <a:xfrm>
            <a:off x="2073275" y="714375"/>
            <a:ext cx="7054850" cy="1562100"/>
          </a:xfrm>
        </p:spPr>
        <p:txBody>
          <a:bodyPr anchor="t"/>
          <a:lstStyle/>
          <a:p>
            <a:pPr algn="l" eaLnBrk="1" hangingPunct="1"/>
            <a:r>
              <a:rPr lang="en-US" altLang="it-IT" sz="2800" dirty="0">
                <a:solidFill>
                  <a:schemeClr val="bg1"/>
                </a:solidFill>
                <a:latin typeface="Garamond" panose="02020404030301010803" pitchFamily="18" charset="0"/>
              </a:rPr>
              <a:t>Corso di Economia </a:t>
            </a:r>
            <a:r>
              <a:rPr lang="en-US" altLang="it-IT" sz="2800" dirty="0" err="1">
                <a:solidFill>
                  <a:schemeClr val="bg1"/>
                </a:solidFill>
                <a:latin typeface="Garamond" panose="02020404030301010803" pitchFamily="18" charset="0"/>
              </a:rPr>
              <a:t>Politica</a:t>
            </a:r>
            <a:endParaRPr lang="it-IT" altLang="it-IT" sz="1800" b="0" i="1" dirty="0">
              <a:solidFill>
                <a:schemeClr val="bg1"/>
              </a:solidFill>
              <a:latin typeface="Garamond" panose="02020404030301010803" pitchFamily="18" charset="0"/>
            </a:endParaRPr>
          </a:p>
        </p:txBody>
      </p:sp>
      <p:grpSp>
        <p:nvGrpSpPr>
          <p:cNvPr id="4101" name="Group 17">
            <a:extLst>
              <a:ext uri="{FF2B5EF4-FFF2-40B4-BE49-F238E27FC236}">
                <a16:creationId xmlns:a16="http://schemas.microsoft.com/office/drawing/2014/main" id="{668411DF-1534-4CF9-88BD-47263D006F6E}"/>
              </a:ext>
            </a:extLst>
          </p:cNvPr>
          <p:cNvGrpSpPr>
            <a:grpSpLocks/>
          </p:cNvGrpSpPr>
          <p:nvPr/>
        </p:nvGrpSpPr>
        <p:grpSpPr bwMode="auto">
          <a:xfrm>
            <a:off x="0" y="2759075"/>
            <a:ext cx="9144000" cy="4098925"/>
            <a:chOff x="0" y="1738"/>
            <a:chExt cx="5760" cy="2582"/>
          </a:xfrm>
        </p:grpSpPr>
        <p:pic>
          <p:nvPicPr>
            <p:cNvPr id="4105" name="Picture 15" descr="Fondino">
              <a:extLst>
                <a:ext uri="{FF2B5EF4-FFF2-40B4-BE49-F238E27FC236}">
                  <a16:creationId xmlns:a16="http://schemas.microsoft.com/office/drawing/2014/main" id="{8F201D08-D667-4195-876A-A7CEC866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
              <a:ext cx="5760"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fascia">
              <a:extLst>
                <a:ext uri="{FF2B5EF4-FFF2-40B4-BE49-F238E27FC236}">
                  <a16:creationId xmlns:a16="http://schemas.microsoft.com/office/drawing/2014/main" id="{866FB5F6-58F2-47D5-B764-EE32B9726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 y="1738"/>
              <a:ext cx="444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3">
            <a:extLst>
              <a:ext uri="{FF2B5EF4-FFF2-40B4-BE49-F238E27FC236}">
                <a16:creationId xmlns:a16="http://schemas.microsoft.com/office/drawing/2014/main" id="{3EDA69B1-0738-4F0C-911D-8826A8F5A78A}"/>
              </a:ext>
            </a:extLst>
          </p:cNvPr>
          <p:cNvSpPr txBox="1">
            <a:spLocks noChangeArrowheads="1"/>
          </p:cNvSpPr>
          <p:nvPr/>
        </p:nvSpPr>
        <p:spPr bwMode="auto">
          <a:xfrm>
            <a:off x="2122488" y="2860674"/>
            <a:ext cx="7005637" cy="92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it-IT" sz="2000" b="1" dirty="0" err="1">
                <a:solidFill>
                  <a:schemeClr val="bg1"/>
                </a:solidFill>
                <a:latin typeface="Garamond" panose="02020404030301010803" pitchFamily="18" charset="0"/>
              </a:rPr>
              <a:t>Dott</a:t>
            </a:r>
            <a:r>
              <a:rPr lang="en-US" altLang="it-IT" sz="2000" b="1" dirty="0">
                <a:solidFill>
                  <a:schemeClr val="bg1"/>
                </a:solidFill>
                <a:latin typeface="Garamond" panose="02020404030301010803" pitchFamily="18" charset="0"/>
              </a:rPr>
              <a:t>. Lorenzo Di Domenico</a:t>
            </a:r>
            <a:r>
              <a:rPr lang="en-US" altLang="it-IT" sz="2000" dirty="0">
                <a:solidFill>
                  <a:schemeClr val="bg1"/>
                </a:solidFill>
                <a:latin typeface="Garamond" panose="02020404030301010803" pitchFamily="18" charset="0"/>
              </a:rPr>
              <a:t>*</a:t>
            </a:r>
          </a:p>
          <a:p>
            <a:pPr eaLnBrk="1" hangingPunct="1">
              <a:spcBef>
                <a:spcPct val="0"/>
              </a:spcBef>
              <a:buClrTx/>
              <a:buFontTx/>
              <a:buNone/>
            </a:pPr>
            <a:r>
              <a:rPr lang="en-US" altLang="it-IT" sz="1800" b="1" dirty="0">
                <a:solidFill>
                  <a:schemeClr val="bg1"/>
                </a:solidFill>
                <a:latin typeface="Garamond" panose="02020404030301010803" pitchFamily="18" charset="0"/>
              </a:rPr>
              <a:t>ldidomenico@unite.it</a:t>
            </a:r>
            <a:br>
              <a:rPr lang="en-US" altLang="it-IT" sz="1800" b="1" dirty="0">
                <a:solidFill>
                  <a:schemeClr val="bg1"/>
                </a:solidFill>
                <a:latin typeface="Garamond" panose="02020404030301010803" pitchFamily="18" charset="0"/>
              </a:rPr>
            </a:br>
            <a:endParaRPr lang="it-IT" altLang="it-IT" sz="1800" b="1" dirty="0">
              <a:solidFill>
                <a:schemeClr val="bg1"/>
              </a:solidFill>
              <a:latin typeface="Garamond" panose="02020404030301010803" pitchFamily="18" charset="0"/>
            </a:endParaRPr>
          </a:p>
        </p:txBody>
      </p:sp>
      <p:sp>
        <p:nvSpPr>
          <p:cNvPr id="4103" name="Rectangle 3">
            <a:extLst>
              <a:ext uri="{FF2B5EF4-FFF2-40B4-BE49-F238E27FC236}">
                <a16:creationId xmlns:a16="http://schemas.microsoft.com/office/drawing/2014/main" id="{BAFCEBB6-9B36-4BE0-BE90-AFFCAEFC1A73}"/>
              </a:ext>
            </a:extLst>
          </p:cNvPr>
          <p:cNvSpPr txBox="1">
            <a:spLocks noChangeArrowheads="1"/>
          </p:cNvSpPr>
          <p:nvPr/>
        </p:nvSpPr>
        <p:spPr bwMode="auto">
          <a:xfrm>
            <a:off x="2101850" y="4899025"/>
            <a:ext cx="70485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None/>
            </a:pPr>
            <a:r>
              <a:rPr lang="en-US" altLang="it-IT" sz="1600" dirty="0">
                <a:solidFill>
                  <a:schemeClr val="bg1"/>
                </a:solidFill>
                <a:latin typeface="Garamond" panose="02020404030301010803" pitchFamily="18" charset="0"/>
                <a:sym typeface="Calibri" panose="020F0502020204030204" pitchFamily="34" charset="0"/>
              </a:rPr>
              <a:t>*</a:t>
            </a:r>
            <a:r>
              <a:rPr lang="en-US" altLang="it-IT" sz="1600" dirty="0" err="1">
                <a:solidFill>
                  <a:schemeClr val="bg1"/>
                </a:solidFill>
                <a:latin typeface="Garamond" panose="02020404030301010803" pitchFamily="18" charset="0"/>
                <a:sym typeface="Calibri" panose="020F0502020204030204" pitchFamily="34" charset="0"/>
              </a:rPr>
              <a:t>Università</a:t>
            </a:r>
            <a:r>
              <a:rPr lang="en-US" altLang="it-IT" sz="1600" dirty="0">
                <a:solidFill>
                  <a:schemeClr val="bg1"/>
                </a:solidFill>
                <a:latin typeface="Garamond" panose="02020404030301010803" pitchFamily="18" charset="0"/>
                <a:sym typeface="Calibri" panose="020F0502020204030204" pitchFamily="34" charset="0"/>
              </a:rPr>
              <a:t> di Roma Tre, </a:t>
            </a:r>
            <a:r>
              <a:rPr lang="en-US" altLang="it-IT" sz="1600" dirty="0" err="1">
                <a:solidFill>
                  <a:schemeClr val="bg1"/>
                </a:solidFill>
                <a:latin typeface="Garamond" panose="02020404030301010803" pitchFamily="18" charset="0"/>
                <a:sym typeface="Calibri" panose="020F0502020204030204" pitchFamily="34" charset="0"/>
              </a:rPr>
              <a:t>Dipartimento</a:t>
            </a:r>
            <a:r>
              <a:rPr lang="en-US" altLang="it-IT" sz="1600" dirty="0">
                <a:solidFill>
                  <a:schemeClr val="bg1"/>
                </a:solidFill>
                <a:latin typeface="Garamond" panose="02020404030301010803" pitchFamily="18" charset="0"/>
                <a:sym typeface="Calibri" panose="020F0502020204030204" pitchFamily="34" charset="0"/>
              </a:rPr>
              <a:t> di Economia</a:t>
            </a:r>
          </a:p>
          <a:p>
            <a:pPr>
              <a:spcBef>
                <a:spcPct val="0"/>
              </a:spcBef>
              <a:buClrTx/>
              <a:buNone/>
            </a:pPr>
            <a:r>
              <a:rPr lang="en-US" altLang="it-IT" sz="1600" dirty="0">
                <a:solidFill>
                  <a:schemeClr val="bg1"/>
                </a:solidFill>
                <a:latin typeface="Garamond" panose="02020404030301010803" pitchFamily="18" charset="0"/>
                <a:sym typeface="Calibri" panose="020F0502020204030204" pitchFamily="34" charset="0"/>
              </a:rPr>
              <a:t>University of Warsaw, Department of Economic Sciences</a:t>
            </a:r>
          </a:p>
          <a:p>
            <a:pPr>
              <a:spcBef>
                <a:spcPct val="0"/>
              </a:spcBef>
              <a:buClrTx/>
              <a:buNone/>
            </a:pPr>
            <a:r>
              <a:rPr lang="en-US" altLang="it-IT" sz="1600" dirty="0" err="1">
                <a:solidFill>
                  <a:schemeClr val="bg1"/>
                </a:solidFill>
                <a:latin typeface="Garamond" panose="02020404030301010803" pitchFamily="18" charset="0"/>
                <a:sym typeface="Calibri" panose="020F0502020204030204" pitchFamily="34" charset="0"/>
              </a:rPr>
              <a:t>Università</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degli</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Studi</a:t>
            </a:r>
            <a:r>
              <a:rPr lang="en-US" altLang="it-IT" sz="1600" dirty="0">
                <a:solidFill>
                  <a:schemeClr val="bg1"/>
                </a:solidFill>
                <a:latin typeface="Garamond" panose="02020404030301010803" pitchFamily="18" charset="0"/>
                <a:sym typeface="Calibri" panose="020F0502020204030204" pitchFamily="34" charset="0"/>
              </a:rPr>
              <a:t> di Teramo</a:t>
            </a:r>
          </a:p>
          <a:p>
            <a:pPr>
              <a:lnSpc>
                <a:spcPct val="150000"/>
              </a:lnSpc>
              <a:spcBef>
                <a:spcPct val="0"/>
              </a:spcBef>
              <a:buClrTx/>
              <a:buNone/>
            </a:pPr>
            <a:endParaRPr lang="en-US" altLang="it-IT" sz="1600" dirty="0">
              <a:solidFill>
                <a:schemeClr val="bg1"/>
              </a:solidFill>
              <a:latin typeface="Garamond" panose="02020404030301010803" pitchFamily="18" charset="0"/>
              <a:sym typeface="Calibri" panose="020F0502020204030204" pitchFamily="34" charset="0"/>
            </a:endParaRPr>
          </a:p>
        </p:txBody>
      </p:sp>
      <p:sp>
        <p:nvSpPr>
          <p:cNvPr id="4104" name="Rectangle 3">
            <a:extLst>
              <a:ext uri="{FF2B5EF4-FFF2-40B4-BE49-F238E27FC236}">
                <a16:creationId xmlns:a16="http://schemas.microsoft.com/office/drawing/2014/main" id="{C43A1FD5-E40F-4A26-98A4-E0AD97D2ECCD}"/>
              </a:ext>
            </a:extLst>
          </p:cNvPr>
          <p:cNvSpPr txBox="1">
            <a:spLocks noChangeArrowheads="1"/>
          </p:cNvSpPr>
          <p:nvPr/>
        </p:nvSpPr>
        <p:spPr bwMode="auto">
          <a:xfrm>
            <a:off x="2132013" y="3895725"/>
            <a:ext cx="4924425"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it-IT" sz="2000" dirty="0">
              <a:solidFill>
                <a:schemeClr val="bg1"/>
              </a:solidFill>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1535FC70-1AAD-4CBA-AC44-D726B209BEDE}"/>
              </a:ext>
            </a:extLst>
          </p:cNvPr>
          <p:cNvSpPr>
            <a:spLocks noGrp="1"/>
          </p:cNvSpPr>
          <p:nvPr>
            <p:ph type="body" sz="half" idx="1"/>
          </p:nvPr>
        </p:nvSpPr>
        <p:spPr>
          <a:xfrm>
            <a:off x="499870" y="3981064"/>
            <a:ext cx="8280151" cy="2421976"/>
          </a:xfrm>
        </p:spPr>
        <p:txBody>
          <a:bodyPr vert="horz" lIns="91440" tIns="45720" rIns="91440" bIns="45720" rtlCol="0" anchor="ctr">
            <a:normAutofit lnSpcReduction="10000"/>
          </a:bodyPr>
          <a:lstStyle/>
          <a:p>
            <a:pPr indent="-228600" algn="just" eaLnBrk="1" hangingPunct="1">
              <a:lnSpc>
                <a:spcPct val="90000"/>
              </a:lnSpc>
              <a:buFont typeface="Arial" panose="020B0604020202020204" pitchFamily="34" charset="0"/>
              <a:buChar char="•"/>
            </a:pPr>
            <a:r>
              <a:rPr lang="en-US" sz="1800" dirty="0" err="1">
                <a:latin typeface="Geramond"/>
              </a:rPr>
              <a:t>Perchè</a:t>
            </a:r>
            <a:r>
              <a:rPr lang="en-US" sz="1800" dirty="0">
                <a:latin typeface="Geramond"/>
              </a:rPr>
              <a:t> </a:t>
            </a:r>
            <a:r>
              <a:rPr lang="en-US" sz="1800" dirty="0" err="1">
                <a:latin typeface="Geramond"/>
              </a:rPr>
              <a:t>gli</a:t>
            </a:r>
            <a:r>
              <a:rPr lang="en-US" sz="1800" dirty="0">
                <a:latin typeface="Geramond"/>
              </a:rPr>
              <a:t> </a:t>
            </a:r>
            <a:r>
              <a:rPr lang="en-US" sz="1800" dirty="0" err="1">
                <a:latin typeface="Geramond"/>
              </a:rPr>
              <a:t>esseri</a:t>
            </a:r>
            <a:r>
              <a:rPr lang="en-US" sz="1800" dirty="0">
                <a:latin typeface="Geramond"/>
              </a:rPr>
              <a:t> </a:t>
            </a:r>
            <a:r>
              <a:rPr lang="en-US" sz="1800" dirty="0" err="1">
                <a:latin typeface="Geramond"/>
              </a:rPr>
              <a:t>umani</a:t>
            </a:r>
            <a:r>
              <a:rPr lang="en-US" sz="1800" dirty="0">
                <a:latin typeface="Geramond"/>
              </a:rPr>
              <a:t> </a:t>
            </a:r>
            <a:r>
              <a:rPr lang="en-US" sz="1800" dirty="0" err="1">
                <a:latin typeface="Geramond"/>
              </a:rPr>
              <a:t>hanno</a:t>
            </a:r>
            <a:r>
              <a:rPr lang="en-US" sz="1800" dirty="0">
                <a:latin typeface="Geramond"/>
              </a:rPr>
              <a:t> </a:t>
            </a:r>
            <a:r>
              <a:rPr lang="en-US" sz="1800" dirty="0" err="1">
                <a:latin typeface="Geramond"/>
              </a:rPr>
              <a:t>adottato</a:t>
            </a:r>
            <a:r>
              <a:rPr lang="en-US" sz="1800" dirty="0">
                <a:latin typeface="Geramond"/>
              </a:rPr>
              <a:t>, </a:t>
            </a:r>
            <a:r>
              <a:rPr lang="en-US" sz="1800" dirty="0" err="1">
                <a:latin typeface="Geramond"/>
              </a:rPr>
              <a:t>più</a:t>
            </a:r>
            <a:r>
              <a:rPr lang="en-US" sz="1800" dirty="0">
                <a:latin typeface="Geramond"/>
              </a:rPr>
              <a:t> o </a:t>
            </a:r>
            <a:r>
              <a:rPr lang="en-US" sz="1800" dirty="0" err="1">
                <a:latin typeface="Geramond"/>
              </a:rPr>
              <a:t>meno</a:t>
            </a:r>
            <a:r>
              <a:rPr lang="en-US" sz="1800" dirty="0">
                <a:latin typeface="Geramond"/>
              </a:rPr>
              <a:t> </a:t>
            </a:r>
            <a:r>
              <a:rPr lang="en-US" sz="1800" dirty="0" err="1">
                <a:latin typeface="Geramond"/>
              </a:rPr>
              <a:t>consciamente</a:t>
            </a:r>
            <a:r>
              <a:rPr lang="en-US" sz="1800" dirty="0">
                <a:latin typeface="Geramond"/>
              </a:rPr>
              <a:t>, un </a:t>
            </a:r>
            <a:r>
              <a:rPr lang="en-US" sz="1800" dirty="0" err="1">
                <a:latin typeface="Geramond"/>
              </a:rPr>
              <a:t>processo</a:t>
            </a:r>
            <a:r>
              <a:rPr lang="en-US" sz="1800" dirty="0">
                <a:latin typeface="Geramond"/>
              </a:rPr>
              <a:t> di </a:t>
            </a:r>
            <a:r>
              <a:rPr lang="en-US" sz="1800" dirty="0" err="1">
                <a:latin typeface="Geramond"/>
              </a:rPr>
              <a:t>produzione</a:t>
            </a:r>
            <a:r>
              <a:rPr lang="en-US" sz="1800" dirty="0">
                <a:latin typeface="Geramond"/>
              </a:rPr>
              <a:t> </a:t>
            </a:r>
            <a:r>
              <a:rPr lang="en-US" sz="1800" dirty="0" err="1">
                <a:latin typeface="Geramond"/>
              </a:rPr>
              <a:t>collettivo</a:t>
            </a:r>
            <a:r>
              <a:rPr lang="en-US" sz="1800" dirty="0">
                <a:latin typeface="Geramond"/>
              </a:rPr>
              <a:t>? Ossia </a:t>
            </a:r>
            <a:r>
              <a:rPr lang="en-US" sz="1800" dirty="0" err="1">
                <a:latin typeface="Geramond"/>
              </a:rPr>
              <a:t>perchè</a:t>
            </a:r>
            <a:r>
              <a:rPr lang="en-US" sz="1800" dirty="0">
                <a:latin typeface="Geramond"/>
              </a:rPr>
              <a:t> </a:t>
            </a:r>
            <a:r>
              <a:rPr lang="en-US" sz="1800" dirty="0" err="1">
                <a:latin typeface="Geramond"/>
              </a:rPr>
              <a:t>risulta</a:t>
            </a:r>
            <a:r>
              <a:rPr lang="en-US" sz="1800" dirty="0">
                <a:latin typeface="Geramond"/>
              </a:rPr>
              <a:t> </a:t>
            </a:r>
            <a:r>
              <a:rPr lang="en-US" sz="1800" dirty="0" err="1">
                <a:latin typeface="Geramond"/>
              </a:rPr>
              <a:t>conveniente</a:t>
            </a:r>
            <a:r>
              <a:rPr lang="en-US" sz="1800" dirty="0">
                <a:latin typeface="Geramond"/>
              </a:rPr>
              <a:t> </a:t>
            </a:r>
            <a:r>
              <a:rPr lang="en-US" sz="1800" dirty="0" err="1">
                <a:latin typeface="Geramond"/>
              </a:rPr>
              <a:t>produrre</a:t>
            </a:r>
            <a:r>
              <a:rPr lang="en-US" sz="1800" dirty="0">
                <a:latin typeface="Geramond"/>
              </a:rPr>
              <a:t> I </a:t>
            </a:r>
            <a:r>
              <a:rPr lang="en-US" sz="1800" dirty="0" err="1">
                <a:latin typeface="Geramond"/>
              </a:rPr>
              <a:t>beni</a:t>
            </a:r>
            <a:r>
              <a:rPr lang="en-US" sz="1800" dirty="0">
                <a:latin typeface="Geramond"/>
              </a:rPr>
              <a:t> di cui </a:t>
            </a:r>
            <a:r>
              <a:rPr lang="en-US" sz="1800" dirty="0" err="1">
                <a:latin typeface="Geramond"/>
              </a:rPr>
              <a:t>abbiamo</a:t>
            </a:r>
            <a:r>
              <a:rPr lang="en-US" sz="1800" dirty="0">
                <a:latin typeface="Geramond"/>
              </a:rPr>
              <a:t> </a:t>
            </a:r>
            <a:r>
              <a:rPr lang="en-US" sz="1800" dirty="0" err="1">
                <a:latin typeface="Geramond"/>
              </a:rPr>
              <a:t>bisogno</a:t>
            </a:r>
            <a:r>
              <a:rPr lang="en-US" sz="1800" dirty="0">
                <a:latin typeface="Geramond"/>
              </a:rPr>
              <a:t> </a:t>
            </a:r>
            <a:r>
              <a:rPr lang="en-US" sz="1800" dirty="0" err="1">
                <a:latin typeface="Geramond"/>
              </a:rPr>
              <a:t>all’interno</a:t>
            </a:r>
            <a:r>
              <a:rPr lang="en-US" sz="1800" dirty="0">
                <a:latin typeface="Geramond"/>
              </a:rPr>
              <a:t> di un </a:t>
            </a:r>
            <a:r>
              <a:rPr lang="en-US" sz="1800" dirty="0" err="1">
                <a:latin typeface="Geramond"/>
              </a:rPr>
              <a:t>processo</a:t>
            </a:r>
            <a:r>
              <a:rPr lang="en-US" sz="1800" dirty="0">
                <a:latin typeface="Geramond"/>
              </a:rPr>
              <a:t> </a:t>
            </a:r>
            <a:r>
              <a:rPr lang="en-US" sz="1800" dirty="0" err="1">
                <a:latin typeface="Geramond"/>
              </a:rPr>
              <a:t>integrato</a:t>
            </a:r>
            <a:r>
              <a:rPr lang="en-US" sz="1800" dirty="0">
                <a:latin typeface="Geramond"/>
              </a:rPr>
              <a:t> (Sistema </a:t>
            </a:r>
            <a:r>
              <a:rPr lang="en-US" sz="1800" dirty="0" err="1">
                <a:latin typeface="Geramond"/>
              </a:rPr>
              <a:t>economico</a:t>
            </a:r>
            <a:r>
              <a:rPr lang="en-US" sz="1800" dirty="0">
                <a:latin typeface="Geramond"/>
              </a:rPr>
              <a:t>) </a:t>
            </a:r>
            <a:r>
              <a:rPr lang="en-US" sz="1800" dirty="0" err="1">
                <a:latin typeface="Geramond"/>
              </a:rPr>
              <a:t>piuttosto</a:t>
            </a:r>
            <a:r>
              <a:rPr lang="en-US" sz="1800" dirty="0">
                <a:latin typeface="Geramond"/>
              </a:rPr>
              <a:t> </a:t>
            </a:r>
            <a:r>
              <a:rPr lang="en-US" sz="1800" dirty="0" err="1">
                <a:latin typeface="Geramond"/>
              </a:rPr>
              <a:t>che</a:t>
            </a:r>
            <a:r>
              <a:rPr lang="en-US" sz="1800" dirty="0">
                <a:latin typeface="Geramond"/>
              </a:rPr>
              <a:t> a </a:t>
            </a:r>
            <a:r>
              <a:rPr lang="en-US" sz="1800" dirty="0" err="1">
                <a:latin typeface="Geramond"/>
              </a:rPr>
              <a:t>livello</a:t>
            </a:r>
            <a:r>
              <a:rPr lang="en-US" sz="1800" dirty="0">
                <a:latin typeface="Geramond"/>
              </a:rPr>
              <a:t> </a:t>
            </a:r>
            <a:r>
              <a:rPr lang="en-US" sz="1800" dirty="0" err="1">
                <a:latin typeface="Geramond"/>
              </a:rPr>
              <a:t>indivuale</a:t>
            </a:r>
            <a:r>
              <a:rPr lang="en-US" sz="1800" dirty="0">
                <a:latin typeface="Geramond"/>
              </a:rPr>
              <a:t>?</a:t>
            </a:r>
          </a:p>
          <a:p>
            <a:pPr marL="114300" indent="0" algn="just" eaLnBrk="1" hangingPunct="1">
              <a:lnSpc>
                <a:spcPct val="90000"/>
              </a:lnSpc>
              <a:buNone/>
            </a:pPr>
            <a:endParaRPr lang="en-US" sz="1800" dirty="0">
              <a:latin typeface="Geramond"/>
            </a:endParaRPr>
          </a:p>
          <a:p>
            <a:pPr indent="-228600" algn="just" eaLnBrk="1" hangingPunct="1">
              <a:lnSpc>
                <a:spcPct val="90000"/>
              </a:lnSpc>
              <a:buFont typeface="Arial" panose="020B0604020202020204" pitchFamily="34" charset="0"/>
              <a:buChar char="•"/>
            </a:pPr>
            <a:r>
              <a:rPr lang="en-US" sz="1800" dirty="0" err="1">
                <a:latin typeface="Geramond"/>
              </a:rPr>
              <a:t>Ogni</a:t>
            </a:r>
            <a:r>
              <a:rPr lang="en-US" sz="1800" dirty="0">
                <a:latin typeface="Geramond"/>
              </a:rPr>
              <a:t> </a:t>
            </a:r>
            <a:r>
              <a:rPr lang="en-US" sz="1800" dirty="0" err="1">
                <a:latin typeface="Geramond"/>
              </a:rPr>
              <a:t>individuo</a:t>
            </a:r>
            <a:r>
              <a:rPr lang="en-US" sz="1800" dirty="0">
                <a:latin typeface="Geramond"/>
              </a:rPr>
              <a:t> </a:t>
            </a:r>
            <a:r>
              <a:rPr lang="en-US" sz="1800" dirty="0" err="1">
                <a:latin typeface="Geramond"/>
              </a:rPr>
              <a:t>ricopre</a:t>
            </a:r>
            <a:r>
              <a:rPr lang="en-US" sz="1800" dirty="0">
                <a:latin typeface="Geramond"/>
              </a:rPr>
              <a:t> un </a:t>
            </a:r>
            <a:r>
              <a:rPr lang="en-US" sz="1800" dirty="0" err="1">
                <a:latin typeface="Geramond"/>
              </a:rPr>
              <a:t>singolo</a:t>
            </a:r>
            <a:r>
              <a:rPr lang="en-US" sz="1800" dirty="0">
                <a:latin typeface="Geramond"/>
              </a:rPr>
              <a:t> </a:t>
            </a:r>
            <a:r>
              <a:rPr lang="en-US" sz="1800" dirty="0" err="1">
                <a:latin typeface="Geramond"/>
              </a:rPr>
              <a:t>ruolo</a:t>
            </a:r>
            <a:r>
              <a:rPr lang="en-US" sz="1800" dirty="0">
                <a:latin typeface="Geramond"/>
              </a:rPr>
              <a:t> e </a:t>
            </a:r>
            <a:r>
              <a:rPr lang="en-US" sz="1800" dirty="0" err="1">
                <a:latin typeface="Geramond"/>
              </a:rPr>
              <a:t>svolge</a:t>
            </a:r>
            <a:r>
              <a:rPr lang="en-US" sz="1800" dirty="0">
                <a:latin typeface="Geramond"/>
              </a:rPr>
              <a:t> un </a:t>
            </a:r>
            <a:r>
              <a:rPr lang="en-US" sz="1800" dirty="0" err="1">
                <a:latin typeface="Geramond"/>
              </a:rPr>
              <a:t>piccolissimo</a:t>
            </a:r>
            <a:r>
              <a:rPr lang="en-US" sz="1800" dirty="0">
                <a:latin typeface="Geramond"/>
              </a:rPr>
              <a:t> </a:t>
            </a:r>
            <a:r>
              <a:rPr lang="en-US" sz="1800" dirty="0" err="1">
                <a:latin typeface="Geramond"/>
              </a:rPr>
              <a:t>pezzo</a:t>
            </a:r>
            <a:r>
              <a:rPr lang="en-US" sz="1800" dirty="0">
                <a:latin typeface="Geramond"/>
              </a:rPr>
              <a:t> del </a:t>
            </a:r>
            <a:r>
              <a:rPr lang="en-US" sz="1800" dirty="0" err="1">
                <a:latin typeface="Geramond"/>
              </a:rPr>
              <a:t>processo</a:t>
            </a:r>
            <a:r>
              <a:rPr lang="en-US" sz="1800" dirty="0">
                <a:latin typeface="Geramond"/>
              </a:rPr>
              <a:t> di </a:t>
            </a:r>
            <a:r>
              <a:rPr lang="en-US" sz="1800" dirty="0" err="1">
                <a:latin typeface="Geramond"/>
              </a:rPr>
              <a:t>produzione</a:t>
            </a:r>
            <a:r>
              <a:rPr lang="en-US" sz="1800" dirty="0">
                <a:latin typeface="Geramond"/>
              </a:rPr>
              <a:t> </a:t>
            </a:r>
            <a:r>
              <a:rPr lang="en-US" sz="1800" dirty="0" err="1">
                <a:latin typeface="Geramond"/>
              </a:rPr>
              <a:t>complessivo</a:t>
            </a:r>
            <a:r>
              <a:rPr lang="en-US" sz="1800" dirty="0">
                <a:latin typeface="Geramond"/>
              </a:rPr>
              <a:t>. Al </a:t>
            </a:r>
            <a:r>
              <a:rPr lang="en-US" sz="1800" dirty="0" err="1">
                <a:latin typeface="Geramond"/>
              </a:rPr>
              <a:t>contempo</a:t>
            </a:r>
            <a:r>
              <a:rPr lang="en-US" sz="1800" dirty="0">
                <a:latin typeface="Geramond"/>
              </a:rPr>
              <a:t>, </a:t>
            </a:r>
            <a:r>
              <a:rPr lang="en-US" sz="1800" dirty="0" err="1">
                <a:latin typeface="Geramond"/>
              </a:rPr>
              <a:t>ognuno</a:t>
            </a:r>
            <a:r>
              <a:rPr lang="en-US" sz="1800" dirty="0">
                <a:latin typeface="Geramond"/>
              </a:rPr>
              <a:t> </a:t>
            </a:r>
            <a:r>
              <a:rPr lang="en-US" sz="1800" dirty="0" err="1">
                <a:latin typeface="Geramond"/>
              </a:rPr>
              <a:t>si</a:t>
            </a:r>
            <a:r>
              <a:rPr lang="en-US" sz="1800" dirty="0">
                <a:latin typeface="Geramond"/>
              </a:rPr>
              <a:t> </a:t>
            </a:r>
            <a:r>
              <a:rPr lang="en-US" sz="1800" dirty="0" err="1">
                <a:latin typeface="Geramond"/>
              </a:rPr>
              <a:t>appropria</a:t>
            </a:r>
            <a:r>
              <a:rPr lang="en-US" sz="1800" dirty="0">
                <a:latin typeface="Geramond"/>
              </a:rPr>
              <a:t> di una </a:t>
            </a:r>
            <a:r>
              <a:rPr lang="en-US" sz="1800" dirty="0" err="1">
                <a:latin typeface="Geramond"/>
              </a:rPr>
              <a:t>molteplicità</a:t>
            </a:r>
            <a:r>
              <a:rPr lang="en-US" sz="1800" dirty="0">
                <a:latin typeface="Geramond"/>
              </a:rPr>
              <a:t> di </a:t>
            </a:r>
            <a:r>
              <a:rPr lang="en-US" sz="1800" dirty="0" err="1">
                <a:latin typeface="Geramond"/>
              </a:rPr>
              <a:t>beni</a:t>
            </a:r>
            <a:r>
              <a:rPr lang="en-US" sz="1800" dirty="0">
                <a:latin typeface="Geramond"/>
              </a:rPr>
              <a:t> </a:t>
            </a:r>
            <a:r>
              <a:rPr lang="en-US" sz="1800" dirty="0" err="1">
                <a:latin typeface="Geramond"/>
              </a:rPr>
              <a:t>generata</a:t>
            </a:r>
            <a:r>
              <a:rPr lang="en-US" sz="1800" dirty="0">
                <a:latin typeface="Geramond"/>
              </a:rPr>
              <a:t> </a:t>
            </a:r>
            <a:r>
              <a:rPr lang="en-US" sz="1800" dirty="0" err="1">
                <a:latin typeface="Geramond"/>
              </a:rPr>
              <a:t>grazie</a:t>
            </a:r>
            <a:r>
              <a:rPr lang="en-US" sz="1800" dirty="0">
                <a:latin typeface="Geramond"/>
              </a:rPr>
              <a:t> </a:t>
            </a:r>
            <a:r>
              <a:rPr lang="en-US" sz="1800" dirty="0" err="1">
                <a:latin typeface="Geramond"/>
              </a:rPr>
              <a:t>all’integrazione</a:t>
            </a:r>
            <a:r>
              <a:rPr lang="en-US" sz="1800" dirty="0">
                <a:latin typeface="Geramond"/>
              </a:rPr>
              <a:t> di </a:t>
            </a:r>
            <a:r>
              <a:rPr lang="en-US" sz="1800" dirty="0" err="1">
                <a:latin typeface="Geramond"/>
              </a:rPr>
              <a:t>tutte</a:t>
            </a:r>
            <a:r>
              <a:rPr lang="en-US" sz="1800" dirty="0">
                <a:latin typeface="Geramond"/>
              </a:rPr>
              <a:t> le ore </a:t>
            </a:r>
            <a:r>
              <a:rPr lang="en-US" sz="1800" dirty="0" err="1">
                <a:latin typeface="Geramond"/>
              </a:rPr>
              <a:t>individualmente</a:t>
            </a:r>
            <a:r>
              <a:rPr lang="en-US" sz="1800" dirty="0">
                <a:latin typeface="Geramond"/>
              </a:rPr>
              <a:t> </a:t>
            </a:r>
            <a:r>
              <a:rPr lang="en-US" sz="1800" dirty="0" err="1">
                <a:latin typeface="Geramond"/>
              </a:rPr>
              <a:t>lavorate</a:t>
            </a:r>
            <a:r>
              <a:rPr lang="en-US" sz="1800" dirty="0">
                <a:latin typeface="Geramond"/>
              </a:rPr>
              <a:t> </a:t>
            </a:r>
            <a:r>
              <a:rPr lang="en-US" sz="1800" dirty="0" err="1">
                <a:latin typeface="Geramond"/>
              </a:rPr>
              <a:t>nel</a:t>
            </a:r>
            <a:r>
              <a:rPr lang="en-US" sz="1800" dirty="0">
                <a:latin typeface="Geramond"/>
              </a:rPr>
              <a:t> </a:t>
            </a:r>
            <a:r>
              <a:rPr lang="en-US" sz="1800" dirty="0" err="1">
                <a:latin typeface="Geramond"/>
              </a:rPr>
              <a:t>sistema</a:t>
            </a:r>
            <a:r>
              <a:rPr lang="en-US" sz="1800" dirty="0">
                <a:latin typeface="Geramond"/>
              </a:rPr>
              <a:t>. </a:t>
            </a:r>
          </a:p>
          <a:p>
            <a:pPr marL="114300" indent="0" algn="just" eaLnBrk="1" hangingPunct="1">
              <a:lnSpc>
                <a:spcPct val="90000"/>
              </a:lnSpc>
              <a:buNone/>
            </a:pPr>
            <a:endParaRPr lang="en-US" sz="1800" dirty="0">
              <a:latin typeface="Geramond"/>
            </a:endParaRPr>
          </a:p>
          <a:p>
            <a:pPr marL="114300" indent="0" algn="just" eaLnBrk="1" hangingPunct="1">
              <a:lnSpc>
                <a:spcPct val="90000"/>
              </a:lnSpc>
              <a:buNone/>
            </a:pPr>
            <a:endParaRPr lang="en-US" sz="1400" dirty="0">
              <a:latin typeface="Geramond"/>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5" name="Segnaposto piè di pagina 5">
            <a:extLst>
              <a:ext uri="{FF2B5EF4-FFF2-40B4-BE49-F238E27FC236}">
                <a16:creationId xmlns:a16="http://schemas.microsoft.com/office/drawing/2014/main" id="{23F774B8-8BCD-4D29-91DD-F242E237E20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a:solidFill>
                  <a:schemeClr val="bg1"/>
                </a:solidFill>
                <a:latin typeface="Garamond" panose="02020404030301010803" pitchFamily="18" charset="0"/>
              </a:rPr>
              <a:t>Introduzione all’Economia Politica</a:t>
            </a:r>
            <a:endParaRPr lang="it-IT" altLang="it-IT" sz="1100" dirty="0">
              <a:solidFill>
                <a:schemeClr val="bg1"/>
              </a:solidFill>
              <a:latin typeface="Garamond" panose="02020404030301010803" pitchFamily="18" charset="0"/>
            </a:endParaRPr>
          </a:p>
        </p:txBody>
      </p:sp>
      <p:sp>
        <p:nvSpPr>
          <p:cNvPr id="17" name="Rectangle 2">
            <a:extLst>
              <a:ext uri="{FF2B5EF4-FFF2-40B4-BE49-F238E27FC236}">
                <a16:creationId xmlns:a16="http://schemas.microsoft.com/office/drawing/2014/main" id="{3529DB79-74DA-4E35-92D2-A47DDFF5820A}"/>
              </a:ext>
            </a:extLst>
          </p:cNvPr>
          <p:cNvSpPr txBox="1">
            <a:spLocks noChangeArrowheads="1"/>
          </p:cNvSpPr>
          <p:nvPr/>
        </p:nvSpPr>
        <p:spPr bwMode="auto">
          <a:xfrm>
            <a:off x="468313" y="44624"/>
            <a:ext cx="7416800" cy="5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kern="1200">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9pPr>
          </a:lstStyle>
          <a:p>
            <a:pPr eaLnBrk="1" hangingPunct="1"/>
            <a:r>
              <a:rPr lang="en-GB" altLang="it-IT" dirty="0">
                <a:latin typeface="Garamond" panose="02020404030301010803" pitchFamily="18" charset="0"/>
              </a:rPr>
              <a:t>… Due </a:t>
            </a:r>
            <a:r>
              <a:rPr lang="en-GB" altLang="it-IT" dirty="0" err="1">
                <a:latin typeface="Garamond" panose="02020404030301010803" pitchFamily="18" charset="0"/>
              </a:rPr>
              <a:t>passi</a:t>
            </a:r>
            <a:r>
              <a:rPr lang="en-GB" altLang="it-IT" dirty="0">
                <a:latin typeface="Garamond" panose="02020404030301010803" pitchFamily="18" charset="0"/>
              </a:rPr>
              <a:t> </a:t>
            </a:r>
            <a:r>
              <a:rPr lang="en-GB" altLang="it-IT" dirty="0" err="1">
                <a:latin typeface="Garamond" panose="02020404030301010803" pitchFamily="18" charset="0"/>
              </a:rPr>
              <a:t>indietro</a:t>
            </a:r>
            <a:endParaRPr lang="en-GB" altLang="it-IT" dirty="0">
              <a:latin typeface="Garamond" panose="02020404030301010803" pitchFamily="18" charset="0"/>
            </a:endParaRPr>
          </a:p>
        </p:txBody>
      </p:sp>
      <p:pic>
        <p:nvPicPr>
          <p:cNvPr id="3" name="Immagine 2">
            <a:extLst>
              <a:ext uri="{FF2B5EF4-FFF2-40B4-BE49-F238E27FC236}">
                <a16:creationId xmlns:a16="http://schemas.microsoft.com/office/drawing/2014/main" id="{9DD50033-2705-4FAF-A3CC-EC22ABC9A495}"/>
              </a:ext>
            </a:extLst>
          </p:cNvPr>
          <p:cNvPicPr>
            <a:picLocks noChangeAspect="1"/>
          </p:cNvPicPr>
          <p:nvPr/>
        </p:nvPicPr>
        <p:blipFill>
          <a:blip r:embed="rId3"/>
          <a:stretch>
            <a:fillRect/>
          </a:stretch>
        </p:blipFill>
        <p:spPr>
          <a:xfrm>
            <a:off x="891469" y="476672"/>
            <a:ext cx="7496955" cy="3167674"/>
          </a:xfrm>
          <a:prstGeom prst="ellipse">
            <a:avLst/>
          </a:prstGeom>
          <a:ln>
            <a:noFill/>
          </a:ln>
          <a:effectLst>
            <a:softEdge rad="112500"/>
          </a:effectLst>
        </p:spPr>
      </p:pic>
    </p:spTree>
    <p:extLst>
      <p:ext uri="{BB962C8B-B14F-4D97-AF65-F5344CB8AC3E}">
        <p14:creationId xmlns:p14="http://schemas.microsoft.com/office/powerpoint/2010/main" val="10520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1535FC70-1AAD-4CBA-AC44-D726B209BEDE}"/>
              </a:ext>
            </a:extLst>
          </p:cNvPr>
          <p:cNvSpPr>
            <a:spLocks noGrp="1"/>
          </p:cNvSpPr>
          <p:nvPr>
            <p:ph type="body" sz="half" idx="1"/>
          </p:nvPr>
        </p:nvSpPr>
        <p:spPr>
          <a:xfrm>
            <a:off x="431924" y="1412776"/>
            <a:ext cx="8280151" cy="2421976"/>
          </a:xfrm>
        </p:spPr>
        <p:txBody>
          <a:bodyPr vert="horz" lIns="91440" tIns="45720" rIns="91440" bIns="45720" rtlCol="0" anchor="ctr">
            <a:normAutofit/>
          </a:bodyPr>
          <a:lstStyle/>
          <a:p>
            <a:pPr marL="114300" indent="0" algn="just" eaLnBrk="1" hangingPunct="1">
              <a:lnSpc>
                <a:spcPct val="90000"/>
              </a:lnSpc>
              <a:buNone/>
            </a:pPr>
            <a:endParaRPr lang="en-US" sz="1800" dirty="0">
              <a:latin typeface="Geramond"/>
            </a:endParaRPr>
          </a:p>
          <a:p>
            <a:pPr indent="-228600" algn="just" eaLnBrk="1" hangingPunct="1">
              <a:lnSpc>
                <a:spcPct val="90000"/>
              </a:lnSpc>
              <a:buFont typeface="Arial" panose="020B0604020202020204" pitchFamily="34" charset="0"/>
              <a:buChar char="•"/>
            </a:pPr>
            <a:r>
              <a:rPr lang="en-US" sz="1800" dirty="0">
                <a:latin typeface="Geramond"/>
              </a:rPr>
              <a:t>Se </a:t>
            </a:r>
            <a:r>
              <a:rPr lang="en-US" sz="1800" dirty="0" err="1">
                <a:latin typeface="Geramond"/>
              </a:rPr>
              <a:t>isolassimo</a:t>
            </a:r>
            <a:r>
              <a:rPr lang="en-US" sz="1800" dirty="0">
                <a:latin typeface="Geramond"/>
              </a:rPr>
              <a:t> </a:t>
            </a:r>
            <a:r>
              <a:rPr lang="en-US" sz="1800" dirty="0" err="1">
                <a:latin typeface="Geramond"/>
              </a:rPr>
              <a:t>ogni</a:t>
            </a:r>
            <a:r>
              <a:rPr lang="en-US" sz="1800" dirty="0">
                <a:latin typeface="Geramond"/>
              </a:rPr>
              <a:t> </a:t>
            </a:r>
            <a:r>
              <a:rPr lang="en-US" sz="1800" dirty="0" err="1">
                <a:latin typeface="Geramond"/>
              </a:rPr>
              <a:t>indivuo</a:t>
            </a:r>
            <a:r>
              <a:rPr lang="en-US" sz="1800" dirty="0">
                <a:latin typeface="Geramond"/>
              </a:rPr>
              <a:t> </a:t>
            </a:r>
            <a:r>
              <a:rPr lang="en-US" sz="1800" dirty="0" err="1">
                <a:latin typeface="Geramond"/>
              </a:rPr>
              <a:t>dalla</a:t>
            </a:r>
            <a:r>
              <a:rPr lang="en-US" sz="1800" dirty="0">
                <a:latin typeface="Geramond"/>
              </a:rPr>
              <a:t> </a:t>
            </a:r>
            <a:r>
              <a:rPr lang="en-US" sz="1800" dirty="0" err="1">
                <a:latin typeface="Geramond"/>
              </a:rPr>
              <a:t>società</a:t>
            </a:r>
            <a:r>
              <a:rPr lang="en-US" sz="1800" dirty="0">
                <a:latin typeface="Geramond"/>
              </a:rPr>
              <a:t> o dal </a:t>
            </a:r>
            <a:r>
              <a:rPr lang="en-US" sz="1800" dirty="0" err="1">
                <a:latin typeface="Geramond"/>
              </a:rPr>
              <a:t>sistema</a:t>
            </a:r>
            <a:r>
              <a:rPr lang="en-US" sz="1800" dirty="0">
                <a:latin typeface="Geramond"/>
              </a:rPr>
              <a:t> socio-</a:t>
            </a:r>
            <a:r>
              <a:rPr lang="en-US" sz="1800" dirty="0" err="1">
                <a:latin typeface="Geramond"/>
              </a:rPr>
              <a:t>economico</a:t>
            </a:r>
            <a:r>
              <a:rPr lang="en-US" sz="1800" dirty="0">
                <a:latin typeface="Geramond"/>
              </a:rPr>
              <a:t> in cui </a:t>
            </a:r>
            <a:r>
              <a:rPr lang="en-US" sz="1800" dirty="0" err="1">
                <a:latin typeface="Geramond"/>
              </a:rPr>
              <a:t>vive</a:t>
            </a:r>
            <a:r>
              <a:rPr lang="en-US" sz="1800" dirty="0">
                <a:latin typeface="Geramond"/>
              </a:rPr>
              <a:t>, </a:t>
            </a:r>
            <a:r>
              <a:rPr lang="en-US" sz="1800" dirty="0" err="1">
                <a:latin typeface="Geramond"/>
              </a:rPr>
              <a:t>cosa</a:t>
            </a:r>
            <a:r>
              <a:rPr lang="en-US" sz="1800" dirty="0">
                <a:latin typeface="Geramond"/>
              </a:rPr>
              <a:t> e </a:t>
            </a:r>
            <a:r>
              <a:rPr lang="en-US" sz="1800" dirty="0" err="1">
                <a:latin typeface="Geramond"/>
              </a:rPr>
              <a:t>quanto</a:t>
            </a:r>
            <a:r>
              <a:rPr lang="en-US" sz="1800" dirty="0">
                <a:latin typeface="Geramond"/>
              </a:rPr>
              <a:t> </a:t>
            </a:r>
            <a:r>
              <a:rPr lang="en-US" sz="1800" dirty="0" err="1">
                <a:latin typeface="Geramond"/>
              </a:rPr>
              <a:t>riuscirebbe</a:t>
            </a:r>
            <a:r>
              <a:rPr lang="en-US" sz="1800" dirty="0">
                <a:latin typeface="Geramond"/>
              </a:rPr>
              <a:t> a </a:t>
            </a:r>
            <a:r>
              <a:rPr lang="en-US" sz="1800" dirty="0" err="1">
                <a:latin typeface="Geramond"/>
              </a:rPr>
              <a:t>produrre</a:t>
            </a:r>
            <a:r>
              <a:rPr lang="en-US" sz="1800" dirty="0">
                <a:latin typeface="Geramond"/>
              </a:rPr>
              <a:t> </a:t>
            </a:r>
            <a:r>
              <a:rPr lang="en-US" sz="1800" dirty="0" err="1">
                <a:latin typeface="Geramond"/>
              </a:rPr>
              <a:t>singolarmente</a:t>
            </a:r>
            <a:r>
              <a:rPr lang="en-US" sz="1800" dirty="0">
                <a:latin typeface="Geramond"/>
              </a:rPr>
              <a:t> di </a:t>
            </a:r>
            <a:r>
              <a:rPr lang="en-US" sz="1800" dirty="0" err="1">
                <a:latin typeface="Geramond"/>
              </a:rPr>
              <a:t>quello</a:t>
            </a:r>
            <a:r>
              <a:rPr lang="en-US" sz="1800" dirty="0">
                <a:latin typeface="Geramond"/>
              </a:rPr>
              <a:t> </a:t>
            </a:r>
            <a:r>
              <a:rPr lang="en-US" sz="1800" dirty="0" err="1">
                <a:latin typeface="Geramond"/>
              </a:rPr>
              <a:t>che</a:t>
            </a:r>
            <a:r>
              <a:rPr lang="en-US" sz="1800" dirty="0">
                <a:latin typeface="Geramond"/>
              </a:rPr>
              <a:t>, ad </a:t>
            </a:r>
            <a:r>
              <a:rPr lang="en-US" sz="1800" dirty="0" err="1">
                <a:latin typeface="Geramond"/>
              </a:rPr>
              <a:t>oggi</a:t>
            </a:r>
            <a:r>
              <a:rPr lang="en-US" sz="1800" dirty="0">
                <a:latin typeface="Geramond"/>
              </a:rPr>
              <a:t>, </a:t>
            </a:r>
            <a:r>
              <a:rPr lang="en-US" sz="1800" dirty="0" err="1">
                <a:latin typeface="Geramond"/>
              </a:rPr>
              <a:t>si</a:t>
            </a:r>
            <a:r>
              <a:rPr lang="en-US" sz="1800" dirty="0">
                <a:latin typeface="Geramond"/>
              </a:rPr>
              <a:t> </a:t>
            </a:r>
            <a:r>
              <a:rPr lang="en-US" sz="1800" dirty="0" err="1">
                <a:latin typeface="Geramond"/>
              </a:rPr>
              <a:t>trova</a:t>
            </a:r>
            <a:r>
              <a:rPr lang="en-US" sz="1800" dirty="0">
                <a:latin typeface="Geramond"/>
              </a:rPr>
              <a:t> a </a:t>
            </a:r>
            <a:r>
              <a:rPr lang="en-US" sz="1800" dirty="0" err="1">
                <a:latin typeface="Geramond"/>
              </a:rPr>
              <a:t>consumare</a:t>
            </a:r>
            <a:r>
              <a:rPr lang="en-US" sz="1800" dirty="0">
                <a:latin typeface="Geramond"/>
              </a:rPr>
              <a:t>?</a:t>
            </a:r>
          </a:p>
          <a:p>
            <a:pPr marL="114300" indent="0" algn="just" eaLnBrk="1" hangingPunct="1">
              <a:lnSpc>
                <a:spcPct val="90000"/>
              </a:lnSpc>
              <a:buNone/>
            </a:pPr>
            <a:endParaRPr lang="en-US" sz="1800" dirty="0">
              <a:latin typeface="Geramond"/>
            </a:endParaRPr>
          </a:p>
          <a:p>
            <a:pPr indent="-228600" algn="just" eaLnBrk="1" hangingPunct="1">
              <a:lnSpc>
                <a:spcPct val="90000"/>
              </a:lnSpc>
              <a:buFont typeface="Arial" panose="020B0604020202020204" pitchFamily="34" charset="0"/>
              <a:buChar char="•"/>
            </a:pPr>
            <a:r>
              <a:rPr lang="en-US" sz="1800" dirty="0">
                <a:latin typeface="Geramond"/>
              </a:rPr>
              <a:t>La </a:t>
            </a:r>
            <a:r>
              <a:rPr lang="en-US" sz="1800" dirty="0" err="1">
                <a:latin typeface="Geramond"/>
              </a:rPr>
              <a:t>chiave</a:t>
            </a:r>
            <a:r>
              <a:rPr lang="en-US" sz="1800" dirty="0">
                <a:latin typeface="Geramond"/>
              </a:rPr>
              <a:t> </a:t>
            </a:r>
            <a:r>
              <a:rPr lang="en-US" sz="1800" dirty="0" err="1">
                <a:latin typeface="Geramond"/>
              </a:rPr>
              <a:t>della</a:t>
            </a:r>
            <a:r>
              <a:rPr lang="en-US" sz="1800" dirty="0">
                <a:latin typeface="Geramond"/>
              </a:rPr>
              <a:t> </a:t>
            </a:r>
            <a:r>
              <a:rPr lang="en-US" sz="1800" dirty="0" err="1">
                <a:latin typeface="Geramond"/>
              </a:rPr>
              <a:t>crescita</a:t>
            </a:r>
            <a:r>
              <a:rPr lang="en-US" sz="1800" dirty="0">
                <a:latin typeface="Geramond"/>
              </a:rPr>
              <a:t> </a:t>
            </a:r>
            <a:r>
              <a:rPr lang="en-US" sz="1800" dirty="0" err="1">
                <a:latin typeface="Geramond"/>
              </a:rPr>
              <a:t>della</a:t>
            </a:r>
            <a:r>
              <a:rPr lang="en-US" sz="1800" dirty="0">
                <a:latin typeface="Geramond"/>
              </a:rPr>
              <a:t> </a:t>
            </a:r>
            <a:r>
              <a:rPr lang="en-US" sz="1800" dirty="0" err="1">
                <a:latin typeface="Geramond"/>
              </a:rPr>
              <a:t>quantità</a:t>
            </a:r>
            <a:r>
              <a:rPr lang="en-US" sz="1800" dirty="0">
                <a:latin typeface="Geramond"/>
              </a:rPr>
              <a:t> e </a:t>
            </a:r>
            <a:r>
              <a:rPr lang="en-US" sz="1800" dirty="0" err="1">
                <a:latin typeface="Geramond"/>
              </a:rPr>
              <a:t>della</a:t>
            </a:r>
            <a:r>
              <a:rPr lang="en-US" sz="1800" dirty="0">
                <a:latin typeface="Geramond"/>
              </a:rPr>
              <a:t> </a:t>
            </a:r>
            <a:r>
              <a:rPr lang="en-US" sz="1800" dirty="0" err="1">
                <a:latin typeface="Geramond"/>
              </a:rPr>
              <a:t>varietà</a:t>
            </a:r>
            <a:r>
              <a:rPr lang="en-US" sz="1800" dirty="0">
                <a:latin typeface="Geramond"/>
              </a:rPr>
              <a:t> </a:t>
            </a:r>
            <a:r>
              <a:rPr lang="en-US" sz="1800" dirty="0" err="1">
                <a:latin typeface="Geramond"/>
              </a:rPr>
              <a:t>consumabile</a:t>
            </a:r>
            <a:r>
              <a:rPr lang="en-US" sz="1800" dirty="0">
                <a:latin typeface="Geramond"/>
              </a:rPr>
              <a:t> da </a:t>
            </a:r>
            <a:r>
              <a:rPr lang="en-US" sz="1800" dirty="0" err="1">
                <a:latin typeface="Geramond"/>
              </a:rPr>
              <a:t>ogni</a:t>
            </a:r>
            <a:r>
              <a:rPr lang="en-US" sz="1800" dirty="0">
                <a:latin typeface="Geramond"/>
              </a:rPr>
              <a:t> </a:t>
            </a:r>
            <a:r>
              <a:rPr lang="en-US" sz="1800" dirty="0" err="1">
                <a:latin typeface="Geramond"/>
              </a:rPr>
              <a:t>individuo</a:t>
            </a:r>
            <a:r>
              <a:rPr lang="en-US" sz="1800" dirty="0">
                <a:latin typeface="Geramond"/>
              </a:rPr>
              <a:t> </a:t>
            </a:r>
            <a:r>
              <a:rPr lang="en-US" sz="1800" dirty="0" err="1">
                <a:latin typeface="Geramond"/>
              </a:rPr>
              <a:t>risiede</a:t>
            </a:r>
            <a:r>
              <a:rPr lang="en-US" sz="1800" dirty="0">
                <a:latin typeface="Geramond"/>
              </a:rPr>
              <a:t> </a:t>
            </a:r>
            <a:r>
              <a:rPr lang="en-US" sz="1800" dirty="0" err="1">
                <a:latin typeface="Geramond"/>
              </a:rPr>
              <a:t>nella</a:t>
            </a:r>
            <a:r>
              <a:rPr lang="en-US" sz="1800" dirty="0">
                <a:latin typeface="Geramond"/>
              </a:rPr>
              <a:t> </a:t>
            </a:r>
            <a:r>
              <a:rPr lang="en-US" sz="1800" dirty="0" err="1">
                <a:latin typeface="Geramond"/>
              </a:rPr>
              <a:t>divisione</a:t>
            </a:r>
            <a:r>
              <a:rPr lang="en-US" sz="1800" dirty="0">
                <a:latin typeface="Geramond"/>
              </a:rPr>
              <a:t> del </a:t>
            </a:r>
            <a:r>
              <a:rPr lang="en-US" sz="1800" dirty="0" err="1">
                <a:latin typeface="Geramond"/>
              </a:rPr>
              <a:t>lavoro</a:t>
            </a:r>
            <a:r>
              <a:rPr lang="en-US" sz="1800" dirty="0">
                <a:latin typeface="Geramond"/>
              </a:rPr>
              <a:t> (A. Smith 1776). Di </a:t>
            </a:r>
            <a:r>
              <a:rPr lang="en-US" sz="1800" dirty="0" err="1">
                <a:latin typeface="Geramond"/>
              </a:rPr>
              <a:t>riflesso</a:t>
            </a:r>
            <a:r>
              <a:rPr lang="en-US" sz="1800" dirty="0">
                <a:latin typeface="Geramond"/>
              </a:rPr>
              <a:t>, il </a:t>
            </a:r>
            <a:r>
              <a:rPr lang="en-US" sz="1800" dirty="0" err="1">
                <a:latin typeface="Geramond"/>
              </a:rPr>
              <a:t>lavoro</a:t>
            </a:r>
            <a:r>
              <a:rPr lang="en-US" sz="1800" dirty="0">
                <a:latin typeface="Geramond"/>
              </a:rPr>
              <a:t> è la </a:t>
            </a:r>
            <a:r>
              <a:rPr lang="en-US" sz="1800" dirty="0" err="1">
                <a:latin typeface="Geramond"/>
              </a:rPr>
              <a:t>fonte</a:t>
            </a:r>
            <a:r>
              <a:rPr lang="en-US" sz="1800" dirty="0">
                <a:latin typeface="Geramond"/>
              </a:rPr>
              <a:t> </a:t>
            </a:r>
            <a:r>
              <a:rPr lang="en-US" sz="1800" dirty="0" err="1">
                <a:latin typeface="Geramond"/>
              </a:rPr>
              <a:t>originaria</a:t>
            </a:r>
            <a:r>
              <a:rPr lang="en-US" sz="1800" dirty="0">
                <a:latin typeface="Geramond"/>
              </a:rPr>
              <a:t> di </a:t>
            </a:r>
            <a:r>
              <a:rPr lang="en-US" sz="1800" dirty="0" err="1">
                <a:latin typeface="Geramond"/>
              </a:rPr>
              <a:t>ogni</a:t>
            </a:r>
            <a:r>
              <a:rPr lang="en-US" sz="1800" dirty="0">
                <a:latin typeface="Geramond"/>
              </a:rPr>
              <a:t> </a:t>
            </a:r>
            <a:r>
              <a:rPr lang="en-US" sz="1800" dirty="0" err="1">
                <a:latin typeface="Geramond"/>
              </a:rPr>
              <a:t>valore</a:t>
            </a:r>
            <a:r>
              <a:rPr lang="en-US" sz="1800" dirty="0">
                <a:latin typeface="Geramond"/>
              </a:rPr>
              <a:t>. </a:t>
            </a:r>
          </a:p>
          <a:p>
            <a:pPr marL="114300" indent="0" algn="just" eaLnBrk="1" hangingPunct="1">
              <a:lnSpc>
                <a:spcPct val="90000"/>
              </a:lnSpc>
              <a:buNone/>
            </a:pPr>
            <a:endParaRPr lang="en-US" sz="1400" dirty="0">
              <a:latin typeface="Geramond"/>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5" name="Segnaposto piè di pagina 5">
            <a:extLst>
              <a:ext uri="{FF2B5EF4-FFF2-40B4-BE49-F238E27FC236}">
                <a16:creationId xmlns:a16="http://schemas.microsoft.com/office/drawing/2014/main" id="{23F774B8-8BCD-4D29-91DD-F242E237E20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a:solidFill>
                  <a:schemeClr val="bg1"/>
                </a:solidFill>
                <a:latin typeface="Garamond" panose="02020404030301010803" pitchFamily="18" charset="0"/>
              </a:rPr>
              <a:t>Introduzione all’Economia Politica</a:t>
            </a:r>
            <a:endParaRPr lang="it-IT" altLang="it-IT" sz="1100" dirty="0">
              <a:solidFill>
                <a:schemeClr val="bg1"/>
              </a:solidFill>
              <a:latin typeface="Garamond" panose="02020404030301010803" pitchFamily="18" charset="0"/>
            </a:endParaRPr>
          </a:p>
        </p:txBody>
      </p:sp>
      <p:sp>
        <p:nvSpPr>
          <p:cNvPr id="17" name="Rectangle 2">
            <a:extLst>
              <a:ext uri="{FF2B5EF4-FFF2-40B4-BE49-F238E27FC236}">
                <a16:creationId xmlns:a16="http://schemas.microsoft.com/office/drawing/2014/main" id="{3529DB79-74DA-4E35-92D2-A47DDFF5820A}"/>
              </a:ext>
            </a:extLst>
          </p:cNvPr>
          <p:cNvSpPr txBox="1">
            <a:spLocks noChangeArrowheads="1"/>
          </p:cNvSpPr>
          <p:nvPr/>
        </p:nvSpPr>
        <p:spPr bwMode="auto">
          <a:xfrm>
            <a:off x="468313" y="44624"/>
            <a:ext cx="7416800" cy="5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kern="1200">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9pPr>
          </a:lstStyle>
          <a:p>
            <a:pPr eaLnBrk="1" hangingPunct="1"/>
            <a:r>
              <a:rPr lang="en-GB" altLang="it-IT" dirty="0">
                <a:latin typeface="Garamond" panose="02020404030301010803" pitchFamily="18" charset="0"/>
              </a:rPr>
              <a:t>… Due </a:t>
            </a:r>
            <a:r>
              <a:rPr lang="en-GB" altLang="it-IT" dirty="0" err="1">
                <a:latin typeface="Garamond" panose="02020404030301010803" pitchFamily="18" charset="0"/>
              </a:rPr>
              <a:t>passi</a:t>
            </a:r>
            <a:r>
              <a:rPr lang="en-GB" altLang="it-IT" dirty="0">
                <a:latin typeface="Garamond" panose="02020404030301010803" pitchFamily="18" charset="0"/>
              </a:rPr>
              <a:t> </a:t>
            </a:r>
            <a:r>
              <a:rPr lang="en-GB" altLang="it-IT" dirty="0" err="1">
                <a:latin typeface="Garamond" panose="02020404030301010803" pitchFamily="18" charset="0"/>
              </a:rPr>
              <a:t>indietro</a:t>
            </a:r>
            <a:endParaRPr lang="en-GB" altLang="it-IT" dirty="0">
              <a:latin typeface="Garamond" panose="02020404030301010803" pitchFamily="18" charset="0"/>
            </a:endParaRPr>
          </a:p>
        </p:txBody>
      </p:sp>
    </p:spTree>
    <p:extLst>
      <p:ext uri="{BB962C8B-B14F-4D97-AF65-F5344CB8AC3E}">
        <p14:creationId xmlns:p14="http://schemas.microsoft.com/office/powerpoint/2010/main" val="382500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12</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err="1">
                <a:latin typeface="Garamond" panose="02020404030301010803" pitchFamily="18" charset="0"/>
              </a:rPr>
              <a:t>Evoluzione</a:t>
            </a:r>
            <a:r>
              <a:rPr lang="en-GB" altLang="it-IT" dirty="0">
                <a:latin typeface="Garamond" panose="02020404030301010803" pitchFamily="18" charset="0"/>
              </a:rPr>
              <a:t> </a:t>
            </a:r>
            <a:r>
              <a:rPr lang="en-GB" altLang="it-IT" dirty="0" err="1">
                <a:latin typeface="Garamond" panose="02020404030301010803" pitchFamily="18" charset="0"/>
              </a:rPr>
              <a:t>delle</a:t>
            </a:r>
            <a:r>
              <a:rPr lang="en-GB" altLang="it-IT" dirty="0">
                <a:latin typeface="Garamond" panose="02020404030301010803" pitchFamily="18" charset="0"/>
              </a:rPr>
              <a:t> quote di </a:t>
            </a:r>
            <a:r>
              <a:rPr lang="en-GB" altLang="it-IT" dirty="0" err="1">
                <a:latin typeface="Garamond" panose="02020404030301010803" pitchFamily="18" charset="0"/>
              </a:rPr>
              <a:t>occupazione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pic>
        <p:nvPicPr>
          <p:cNvPr id="1026" name="Picture 2" descr="Long-run structural change in terms of sectoral employment | Download  Scientific Diagram">
            <a:extLst>
              <a:ext uri="{FF2B5EF4-FFF2-40B4-BE49-F238E27FC236}">
                <a16:creationId xmlns:a16="http://schemas.microsoft.com/office/drawing/2014/main" id="{7CCFF355-1ACD-462F-9EAB-33B7DDCEA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858838"/>
            <a:ext cx="8096250" cy="473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7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13</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pro-</a:t>
            </a:r>
            <a:r>
              <a:rPr lang="en-GB" altLang="it-IT" dirty="0" err="1">
                <a:latin typeface="Garamond" panose="02020404030301010803" pitchFamily="18" charset="0"/>
              </a:rPr>
              <a:t>capite</a:t>
            </a:r>
            <a:r>
              <a:rPr lang="en-GB" altLang="it-IT" dirty="0">
                <a:latin typeface="Garamond" panose="02020404030301010803" pitchFamily="18" charset="0"/>
              </a:rPr>
              <a:t> </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pic>
        <p:nvPicPr>
          <p:cNvPr id="2" name="Immagine 1">
            <a:extLst>
              <a:ext uri="{FF2B5EF4-FFF2-40B4-BE49-F238E27FC236}">
                <a16:creationId xmlns:a16="http://schemas.microsoft.com/office/drawing/2014/main" id="{C8884BF4-F223-4D22-BB8A-8158E9E00119}"/>
              </a:ext>
            </a:extLst>
          </p:cNvPr>
          <p:cNvPicPr>
            <a:picLocks noChangeAspect="1"/>
          </p:cNvPicPr>
          <p:nvPr/>
        </p:nvPicPr>
        <p:blipFill>
          <a:blip r:embed="rId3"/>
          <a:stretch>
            <a:fillRect/>
          </a:stretch>
        </p:blipFill>
        <p:spPr>
          <a:xfrm>
            <a:off x="538734" y="1050798"/>
            <a:ext cx="8066532" cy="4756404"/>
          </a:xfrm>
          <a:prstGeom prst="rect">
            <a:avLst/>
          </a:prstGeom>
        </p:spPr>
      </p:pic>
    </p:spTree>
    <p:extLst>
      <p:ext uri="{BB962C8B-B14F-4D97-AF65-F5344CB8AC3E}">
        <p14:creationId xmlns:p14="http://schemas.microsoft.com/office/powerpoint/2010/main" val="343685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14</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44219" cy="509588"/>
          </a:xfrm>
        </p:spPr>
        <p:txBody>
          <a:bodyPr/>
          <a:lstStyle/>
          <a:p>
            <a:pPr eaLnBrk="1" hangingPunct="1"/>
            <a:r>
              <a:rPr lang="en-GB" altLang="it-IT" dirty="0" err="1">
                <a:latin typeface="Garamond" panose="02020404030301010803" pitchFamily="18" charset="0"/>
              </a:rPr>
              <a:t>Ulteriori</a:t>
            </a:r>
            <a:r>
              <a:rPr lang="en-GB" altLang="it-IT" dirty="0">
                <a:latin typeface="Garamond" panose="02020404030301010803" pitchFamily="18" charset="0"/>
              </a:rPr>
              <a:t> </a:t>
            </a:r>
            <a:r>
              <a:rPr lang="en-GB" altLang="it-IT" dirty="0" err="1">
                <a:latin typeface="Garamond" panose="02020404030301010803" pitchFamily="18" charset="0"/>
              </a:rPr>
              <a:t>domande</a:t>
            </a:r>
            <a:r>
              <a:rPr lang="en-GB" altLang="it-IT" dirty="0">
                <a:latin typeface="Garamond" panose="02020404030301010803" pitchFamily="18" charset="0"/>
              </a:rPr>
              <a:t>: Come </a:t>
            </a:r>
            <a:r>
              <a:rPr lang="en-GB" altLang="it-IT" dirty="0" err="1">
                <a:latin typeface="Garamond" panose="02020404030301010803" pitchFamily="18" charset="0"/>
              </a:rPr>
              <a:t>si</a:t>
            </a:r>
            <a:r>
              <a:rPr lang="en-GB" altLang="it-IT" dirty="0">
                <a:latin typeface="Garamond" panose="02020404030301010803" pitchFamily="18" charset="0"/>
              </a:rPr>
              <a:t> </a:t>
            </a:r>
            <a:r>
              <a:rPr lang="en-GB" altLang="it-IT" dirty="0" err="1">
                <a:latin typeface="Garamond" panose="02020404030301010803" pitchFamily="18" charset="0"/>
              </a:rPr>
              <a:t>organizza</a:t>
            </a:r>
            <a:r>
              <a:rPr lang="en-GB" altLang="it-IT" dirty="0">
                <a:latin typeface="Garamond" panose="02020404030301010803" pitchFamily="18" charset="0"/>
              </a:rPr>
              <a:t>/auto-</a:t>
            </a:r>
            <a:r>
              <a:rPr lang="en-GB" altLang="it-IT" dirty="0" err="1">
                <a:latin typeface="Garamond" panose="02020404030301010803" pitchFamily="18" charset="0"/>
              </a:rPr>
              <a:t>organizza</a:t>
            </a:r>
            <a:r>
              <a:rPr lang="en-GB" altLang="it-IT" dirty="0">
                <a:latin typeface="Garamond" panose="02020404030301010803" pitchFamily="18" charset="0"/>
              </a:rPr>
              <a:t> </a:t>
            </a:r>
            <a:r>
              <a:rPr lang="en-GB" altLang="it-IT" dirty="0" err="1">
                <a:latin typeface="Garamond" panose="02020404030301010803" pitchFamily="18" charset="0"/>
              </a:rPr>
              <a:t>nell’aggregato</a:t>
            </a:r>
            <a:r>
              <a:rPr lang="en-GB" altLang="it-IT" dirty="0">
                <a:latin typeface="Garamond" panose="02020404030301010803" pitchFamily="18" charset="0"/>
              </a:rPr>
              <a:t> il </a:t>
            </a:r>
            <a:r>
              <a:rPr lang="en-GB" altLang="it-IT" dirty="0" err="1">
                <a:latin typeface="Garamond" panose="02020404030301010803" pitchFamily="18" charset="0"/>
              </a:rPr>
              <a:t>sistema</a:t>
            </a:r>
            <a:r>
              <a:rPr lang="en-GB" altLang="it-IT" dirty="0">
                <a:latin typeface="Garamond" panose="02020404030301010803" pitchFamily="18" charset="0"/>
              </a:rPr>
              <a:t> </a:t>
            </a:r>
            <a:r>
              <a:rPr lang="en-GB" altLang="it-IT" dirty="0" err="1">
                <a:latin typeface="Garamond" panose="02020404030301010803" pitchFamily="18" charset="0"/>
              </a:rPr>
              <a:t>produttivo</a:t>
            </a:r>
            <a:r>
              <a:rPr lang="en-GB" altLang="it-IT" dirty="0">
                <a:latin typeface="Garamond" panose="02020404030301010803" pitchFamily="18" charset="0"/>
              </a:rPr>
              <a:t>? </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5" name="Segnaposto testo 4">
            <a:extLst>
              <a:ext uri="{FF2B5EF4-FFF2-40B4-BE49-F238E27FC236}">
                <a16:creationId xmlns:a16="http://schemas.microsoft.com/office/drawing/2014/main" id="{1535FC70-1AAD-4CBA-AC44-D726B209BEDE}"/>
              </a:ext>
            </a:extLst>
          </p:cNvPr>
          <p:cNvSpPr>
            <a:spLocks noGrp="1"/>
          </p:cNvSpPr>
          <p:nvPr>
            <p:ph type="body" sz="half" idx="1"/>
          </p:nvPr>
        </p:nvSpPr>
        <p:spPr>
          <a:xfrm>
            <a:off x="299890" y="1180480"/>
            <a:ext cx="8544219" cy="5194920"/>
          </a:xfrm>
        </p:spPr>
        <p:txBody>
          <a:bodyPr/>
          <a:lstStyle/>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Come la società decide quanto e cosa produrre? Come partecipano i singoli agenti a tale processo? Quali sono i meccanismi e i driver del processo decisionale?</a:t>
            </a:r>
          </a:p>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Perché utilizziamo la </a:t>
            </a:r>
            <a:r>
              <a:rPr lang="it-IT" sz="1800" b="1" dirty="0">
                <a:latin typeface="Garamond" panose="02020404030301010803" pitchFamily="18" charset="0"/>
                <a:ea typeface="SimSun" panose="02010600030101010101" pitchFamily="2" charset="-122"/>
                <a:cs typeface="Times New Roman" panose="02020603050405020304" pitchFamily="18" charset="0"/>
              </a:rPr>
              <a:t>moneta</a:t>
            </a:r>
            <a:r>
              <a:rPr lang="it-IT" sz="1800" dirty="0">
                <a:latin typeface="Garamond" panose="02020404030301010803" pitchFamily="18" charset="0"/>
                <a:ea typeface="SimSun" panose="02010600030101010101" pitchFamily="2" charset="-122"/>
                <a:cs typeface="Times New Roman" panose="02020603050405020304" pitchFamily="18" charset="0"/>
              </a:rPr>
              <a:t> per coordinare tutte le fasi del sistema di produzione, la distribuzione del prodotto totale tra gli agenti, misurare le performance delle singole imprese, definire quali produzioni implementare e quali no? </a:t>
            </a:r>
          </a:p>
          <a:p>
            <a:pPr algn="just"/>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Cos’è la moneta? Come entra nel sistema, come circola e come </a:t>
            </a:r>
            <a:r>
              <a:rPr lang="it-IT" sz="1800">
                <a:latin typeface="Garamond" panose="02020404030301010803" pitchFamily="18" charset="0"/>
                <a:ea typeface="SimSun" panose="02010600030101010101" pitchFamily="2" charset="-122"/>
                <a:cs typeface="Times New Roman" panose="02020603050405020304" pitchFamily="18" charset="0"/>
              </a:rPr>
              <a:t>viene distrutta?</a:t>
            </a: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marL="0" indent="0">
              <a:buNone/>
            </a:pPr>
            <a:endParaRPr lang="en-US" sz="1600" dirty="0">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24710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15</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La </a:t>
            </a:r>
            <a:r>
              <a:rPr lang="en-GB" altLang="it-IT" dirty="0" err="1">
                <a:latin typeface="Garamond" panose="02020404030301010803" pitchFamily="18" charset="0"/>
              </a:rPr>
              <a:t>contabilità</a:t>
            </a:r>
            <a:r>
              <a:rPr lang="en-GB" altLang="it-IT" dirty="0">
                <a:latin typeface="Garamond" panose="02020404030301010803" pitchFamily="18" charset="0"/>
              </a:rPr>
              <a:t> </a:t>
            </a:r>
            <a:r>
              <a:rPr lang="en-GB" altLang="it-IT" dirty="0" err="1">
                <a:latin typeface="Garamond" panose="02020404030301010803" pitchFamily="18" charset="0"/>
              </a:rPr>
              <a:t>nazionale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4AA22D70-0D4D-4EC8-8241-0EFDF7FCBD56}"/>
              </a:ext>
            </a:extLst>
          </p:cNvPr>
          <p:cNvSpPr>
            <a:spLocks noGrp="1"/>
          </p:cNvSpPr>
          <p:nvPr>
            <p:ph type="body" sz="half" idx="1"/>
          </p:nvPr>
        </p:nvSpPr>
        <p:spPr>
          <a:xfrm>
            <a:off x="299890" y="844996"/>
            <a:ext cx="8544219" cy="5194920"/>
          </a:xfrm>
        </p:spPr>
        <p:txBody>
          <a:bodyPr/>
          <a:lstStyle/>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Il prodotto interno lordo (</a:t>
            </a:r>
            <a:r>
              <a:rPr lang="it-IT" sz="1800" dirty="0" err="1">
                <a:latin typeface="Garamond" panose="02020404030301010803" pitchFamily="18" charset="0"/>
                <a:ea typeface="SimSun" panose="02010600030101010101" pitchFamily="2" charset="-122"/>
                <a:cs typeface="Times New Roman" panose="02020603050405020304" pitchFamily="18" charset="0"/>
              </a:rPr>
              <a:t>PiI</a:t>
            </a:r>
            <a:r>
              <a:rPr lang="it-IT" sz="1800" dirty="0">
                <a:latin typeface="Garamond" panose="02020404030301010803" pitchFamily="18" charset="0"/>
                <a:ea typeface="SimSun" panose="02010600030101010101" pitchFamily="2" charset="-122"/>
                <a:cs typeface="Times New Roman" panose="02020603050405020304" pitchFamily="18" charset="0"/>
              </a:rPr>
              <a:t>) è l'indicatore più importante della ricchezza di un sistema economico. Il prodotto interno lordo corrisponde al valore complessivo dei beni e dei servizi finali prodotti in un Paese in un dato periodo di tempo. </a:t>
            </a: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Per tale ragione il </a:t>
            </a:r>
            <a:r>
              <a:rPr lang="it-IT" sz="1800" dirty="0" err="1">
                <a:latin typeface="Garamond" panose="02020404030301010803" pitchFamily="18" charset="0"/>
                <a:ea typeface="SimSun" panose="02010600030101010101" pitchFamily="2" charset="-122"/>
                <a:cs typeface="Times New Roman" panose="02020603050405020304" pitchFamily="18" charset="0"/>
              </a:rPr>
              <a:t>PiI</a:t>
            </a:r>
            <a:r>
              <a:rPr lang="it-IT" sz="1800" dirty="0">
                <a:latin typeface="Garamond" panose="02020404030301010803" pitchFamily="18" charset="0"/>
                <a:ea typeface="SimSun" panose="02010600030101010101" pitchFamily="2" charset="-122"/>
                <a:cs typeface="Times New Roman" panose="02020603050405020304" pitchFamily="18" charset="0"/>
              </a:rPr>
              <a:t> è un indice significativo del benessere di un Paese e della sua popolazione: i Paesi «ricchi» godono di un livello di consumi elevato, mentre un basso livello del </a:t>
            </a:r>
            <a:r>
              <a:rPr lang="it-IT" sz="1800" dirty="0" err="1">
                <a:latin typeface="Garamond" panose="02020404030301010803" pitchFamily="18" charset="0"/>
                <a:ea typeface="SimSun" panose="02010600030101010101" pitchFamily="2" charset="-122"/>
                <a:cs typeface="Times New Roman" panose="02020603050405020304" pitchFamily="18" charset="0"/>
              </a:rPr>
              <a:t>PiI</a:t>
            </a:r>
            <a:r>
              <a:rPr lang="it-IT" sz="1800" dirty="0">
                <a:latin typeface="Garamond" panose="02020404030301010803" pitchFamily="18" charset="0"/>
                <a:ea typeface="SimSun" panose="02010600030101010101" pitchFamily="2" charset="-122"/>
                <a:cs typeface="Times New Roman" panose="02020603050405020304" pitchFamily="18" charset="0"/>
              </a:rPr>
              <a:t> è indice di un esiguo accesso a beni e servizi. </a:t>
            </a:r>
          </a:p>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Il </a:t>
            </a:r>
            <a:r>
              <a:rPr lang="it-IT" sz="1800" dirty="0" err="1">
                <a:latin typeface="Garamond" panose="02020404030301010803" pitchFamily="18" charset="0"/>
                <a:ea typeface="SimSun" panose="02010600030101010101" pitchFamily="2" charset="-122"/>
                <a:cs typeface="Times New Roman" panose="02020603050405020304" pitchFamily="18" charset="0"/>
              </a:rPr>
              <a:t>PiI</a:t>
            </a:r>
            <a:r>
              <a:rPr lang="it-IT" sz="1800" dirty="0">
                <a:latin typeface="Garamond" panose="02020404030301010803" pitchFamily="18" charset="0"/>
                <a:ea typeface="SimSun" panose="02010600030101010101" pitchFamily="2" charset="-122"/>
                <a:cs typeface="Times New Roman" panose="02020603050405020304" pitchFamily="18" charset="0"/>
              </a:rPr>
              <a:t> è costantemente controllato dagli uffici statistici di ogni nazione. In Italia questo compito è svolto dall'Istat (Istituto centrale di statistica). Esiste anche un istituto di statistica della Comunità europea: l’Eurostat. Dal 1999 i Paesi dell'Unione europea redigono i propri conti nazionali secondo criteri  omogenei che li rendono facilmente confrontabili. </a:t>
            </a: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La misurazione del </a:t>
            </a:r>
            <a:r>
              <a:rPr lang="it-IT" sz="1800" dirty="0" err="1">
                <a:latin typeface="Garamond" panose="02020404030301010803" pitchFamily="18" charset="0"/>
                <a:ea typeface="SimSun" panose="02010600030101010101" pitchFamily="2" charset="-122"/>
                <a:cs typeface="Times New Roman" panose="02020603050405020304" pitchFamily="18" charset="0"/>
              </a:rPr>
              <a:t>PiI</a:t>
            </a:r>
            <a:r>
              <a:rPr lang="it-IT" sz="1800" dirty="0">
                <a:latin typeface="Garamond" panose="02020404030301010803" pitchFamily="18" charset="0"/>
                <a:ea typeface="SimSun" panose="02010600030101010101" pitchFamily="2" charset="-122"/>
                <a:cs typeface="Times New Roman" panose="02020603050405020304" pitchFamily="18" charset="0"/>
              </a:rPr>
              <a:t> si presenta tutt'altro che semplice. Il </a:t>
            </a:r>
            <a:r>
              <a:rPr lang="it-IT" sz="1800" dirty="0" err="1">
                <a:latin typeface="Garamond" panose="02020404030301010803" pitchFamily="18" charset="0"/>
                <a:ea typeface="SimSun" panose="02010600030101010101" pitchFamily="2" charset="-122"/>
                <a:cs typeface="Times New Roman" panose="02020603050405020304" pitchFamily="18" charset="0"/>
              </a:rPr>
              <a:t>PiI</a:t>
            </a:r>
            <a:r>
              <a:rPr lang="it-IT" sz="1800" dirty="0">
                <a:latin typeface="Garamond" panose="02020404030301010803" pitchFamily="18" charset="0"/>
                <a:ea typeface="SimSun" panose="02010600030101010101" pitchFamily="2" charset="-122"/>
                <a:cs typeface="Times New Roman" panose="02020603050405020304" pitchFamily="18" charset="0"/>
              </a:rPr>
              <a:t> infatti è formato da un insieme di beni e di servizi molto diversi tra di loro. </a:t>
            </a:r>
          </a:p>
          <a:p>
            <a:pPr algn="just"/>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marL="0" indent="0">
              <a:buNone/>
            </a:pPr>
            <a:endParaRPr lang="en-US" sz="1600" dirty="0">
              <a:latin typeface="Garamond" panose="02020404030301010803" pitchFamily="18" charset="0"/>
            </a:endParaRPr>
          </a:p>
        </p:txBody>
      </p:sp>
    </p:spTree>
    <p:extLst>
      <p:ext uri="{BB962C8B-B14F-4D97-AF65-F5344CB8AC3E}">
        <p14:creationId xmlns:p14="http://schemas.microsoft.com/office/powerpoint/2010/main" val="276426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16</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La </a:t>
            </a:r>
            <a:r>
              <a:rPr lang="en-GB" altLang="it-IT" dirty="0" err="1">
                <a:latin typeface="Garamond" panose="02020404030301010803" pitchFamily="18" charset="0"/>
              </a:rPr>
              <a:t>contabilità</a:t>
            </a:r>
            <a:r>
              <a:rPr lang="en-GB" altLang="it-IT" dirty="0">
                <a:latin typeface="Garamond" panose="02020404030301010803" pitchFamily="18" charset="0"/>
              </a:rPr>
              <a:t> </a:t>
            </a:r>
            <a:r>
              <a:rPr lang="en-GB" altLang="it-IT" dirty="0" err="1">
                <a:latin typeface="Garamond" panose="02020404030301010803" pitchFamily="18" charset="0"/>
              </a:rPr>
              <a:t>nazionale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4AA22D70-0D4D-4EC8-8241-0EFDF7FCBD56}"/>
              </a:ext>
            </a:extLst>
          </p:cNvPr>
          <p:cNvSpPr>
            <a:spLocks noGrp="1"/>
          </p:cNvSpPr>
          <p:nvPr>
            <p:ph type="body" sz="half" idx="1"/>
          </p:nvPr>
        </p:nvSpPr>
        <p:spPr>
          <a:xfrm>
            <a:off x="299890" y="1180480"/>
            <a:ext cx="8544219" cy="5194920"/>
          </a:xfrm>
        </p:spPr>
        <p:txBody>
          <a:bodyPr/>
          <a:lstStyle/>
          <a:p>
            <a:pPr algn="just"/>
            <a:r>
              <a:rPr lang="it-IT" sz="1800" dirty="0">
                <a:latin typeface="Garamond" panose="02020404030301010803" pitchFamily="18" charset="0"/>
                <a:ea typeface="SimSun" panose="02010600030101010101" pitchFamily="2" charset="-122"/>
                <a:cs typeface="Times New Roman" panose="02020603050405020304" pitchFamily="18" charset="0"/>
              </a:rPr>
              <a:t>Per conoscere il suo ammontare dunque dovremmo sommare tra loro quintali di pasta con chilometri di fibre ottiche, tonnellate di automobili e bottoni con litri di latte e vino ecc.</a:t>
            </a: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Come si misura il PIL? Per risolvere questo problema gli economisti utilizzano come misura del PIL il suo valore, che si ottiene moltiplicando la quantità prodotta di ogni bene o servizio (q) per il rispettivo prezzo (P) e sommando i risultati ottenuti. Tale operazione è possibile perché il valore di qualsiasi merce viene misurato con un'unica unità di misura: il prezzo. </a:t>
            </a:r>
          </a:p>
          <a:p>
            <a:pPr algn="just"/>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r>
              <a:rPr lang="it-IT" sz="1800" dirty="0">
                <a:latin typeface="Garamond" panose="02020404030301010803" pitchFamily="18" charset="0"/>
              </a:rPr>
              <a:t>Poiché i valori sono grandezze omogenee e si possono sommare tra loro, con una formula possiamo scrivere:  </a:t>
            </a:r>
          </a:p>
          <a:p>
            <a:pPr marL="338138" indent="0" algn="ctr">
              <a:buNone/>
            </a:pPr>
            <a:r>
              <a:rPr lang="it-IT" sz="1800" dirty="0">
                <a:latin typeface="Garamond" panose="02020404030301010803" pitchFamily="18" charset="0"/>
              </a:rPr>
              <a:t>PIL = P1q1 + P2q2 + ... + </a:t>
            </a:r>
            <a:r>
              <a:rPr lang="it-IT" sz="1800" dirty="0" err="1">
                <a:latin typeface="Garamond" panose="02020404030301010803" pitchFamily="18" charset="0"/>
              </a:rPr>
              <a:t>Pnqn</a:t>
            </a:r>
            <a:r>
              <a:rPr lang="it-IT" sz="1800" dirty="0">
                <a:latin typeface="Garamond" panose="02020404030301010803" pitchFamily="18" charset="0"/>
              </a:rPr>
              <a:t> = </a:t>
            </a:r>
            <a:r>
              <a:rPr lang="it-IT" sz="1800" dirty="0" err="1">
                <a:latin typeface="Garamond" panose="02020404030301010803" pitchFamily="18" charset="0"/>
              </a:rPr>
              <a:t>ΣPiqi</a:t>
            </a:r>
            <a:r>
              <a:rPr lang="it-IT" sz="1800" dirty="0">
                <a:latin typeface="Garamond" panose="02020404030301010803" pitchFamily="18" charset="0"/>
              </a:rPr>
              <a:t> </a:t>
            </a:r>
          </a:p>
          <a:p>
            <a:pPr marL="338138" indent="0" algn="just">
              <a:buNone/>
            </a:pPr>
            <a:r>
              <a:rPr lang="it-IT" sz="1800" dirty="0">
                <a:latin typeface="Garamond" panose="02020404030301010803" pitchFamily="18" charset="0"/>
              </a:rPr>
              <a:t>dove P1, P2 ... </a:t>
            </a:r>
            <a:r>
              <a:rPr lang="it-IT" sz="1800" dirty="0" err="1">
                <a:latin typeface="Garamond" panose="02020404030301010803" pitchFamily="18" charset="0"/>
              </a:rPr>
              <a:t>Pn</a:t>
            </a:r>
            <a:r>
              <a:rPr lang="it-IT" sz="1800" dirty="0">
                <a:latin typeface="Garamond" panose="02020404030301010803" pitchFamily="18" charset="0"/>
              </a:rPr>
              <a:t> indicano i prezzi dei beni e servizi 1, 2, ... n, mentre q1, q2 ... </a:t>
            </a:r>
            <a:r>
              <a:rPr lang="it-IT" sz="1800" dirty="0" err="1">
                <a:latin typeface="Garamond" panose="02020404030301010803" pitchFamily="18" charset="0"/>
              </a:rPr>
              <a:t>qn</a:t>
            </a:r>
            <a:r>
              <a:rPr lang="it-IT" sz="1800" dirty="0">
                <a:latin typeface="Garamond" panose="02020404030301010803" pitchFamily="18" charset="0"/>
              </a:rPr>
              <a:t> indicano le corrispondenti quantità prodotte.  </a:t>
            </a:r>
          </a:p>
          <a:p>
            <a:pPr marL="338138" indent="0" algn="just">
              <a:buNone/>
            </a:pPr>
            <a:r>
              <a:rPr lang="it-IT" sz="1800" dirty="0">
                <a:latin typeface="Garamond" panose="02020404030301010803" pitchFamily="18" charset="0"/>
              </a:rPr>
              <a:t>Più in generale, se indichiamo con p il prezzo medio di tutte le merci e con Q la quantità totale di beni e servizi prodotti nel sistema economico, possiamo scrivere:  </a:t>
            </a:r>
          </a:p>
          <a:p>
            <a:pPr marL="338138" indent="0" algn="ctr">
              <a:buNone/>
            </a:pPr>
            <a:r>
              <a:rPr lang="it-IT" sz="1800" dirty="0">
                <a:latin typeface="Garamond" panose="02020404030301010803" pitchFamily="18" charset="0"/>
              </a:rPr>
              <a:t>PIL = p x Q</a:t>
            </a:r>
            <a:endParaRPr lang="en-US" sz="1800" dirty="0">
              <a:latin typeface="Garamond" panose="02020404030301010803" pitchFamily="18" charset="0"/>
            </a:endParaRPr>
          </a:p>
        </p:txBody>
      </p:sp>
    </p:spTree>
    <p:extLst>
      <p:ext uri="{BB962C8B-B14F-4D97-AF65-F5344CB8AC3E}">
        <p14:creationId xmlns:p14="http://schemas.microsoft.com/office/powerpoint/2010/main" val="78826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17</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La </a:t>
            </a:r>
            <a:r>
              <a:rPr lang="en-GB" altLang="it-IT" dirty="0" err="1">
                <a:latin typeface="Garamond" panose="02020404030301010803" pitchFamily="18" charset="0"/>
              </a:rPr>
              <a:t>contabilità</a:t>
            </a:r>
            <a:r>
              <a:rPr lang="en-GB" altLang="it-IT" dirty="0">
                <a:latin typeface="Garamond" panose="02020404030301010803" pitchFamily="18" charset="0"/>
              </a:rPr>
              <a:t> </a:t>
            </a:r>
            <a:r>
              <a:rPr lang="en-GB" altLang="it-IT" dirty="0" err="1">
                <a:latin typeface="Garamond" panose="02020404030301010803" pitchFamily="18" charset="0"/>
              </a:rPr>
              <a:t>nazionale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4AA22D70-0D4D-4EC8-8241-0EFDF7FCBD56}"/>
              </a:ext>
            </a:extLst>
          </p:cNvPr>
          <p:cNvSpPr>
            <a:spLocks noGrp="1"/>
          </p:cNvSpPr>
          <p:nvPr>
            <p:ph type="body" sz="half" idx="1"/>
          </p:nvPr>
        </p:nvSpPr>
        <p:spPr>
          <a:xfrm>
            <a:off x="299890" y="1180480"/>
            <a:ext cx="8544219" cy="5194920"/>
          </a:xfrm>
        </p:spPr>
        <p:txBody>
          <a:bodyPr/>
          <a:lstStyle/>
          <a:p>
            <a:pPr algn="just"/>
            <a:r>
              <a:rPr lang="it-IT" sz="1800" dirty="0">
                <a:latin typeface="Garamond" panose="02020404030301010803" pitchFamily="18" charset="0"/>
                <a:ea typeface="SimSun" panose="02010600030101010101" pitchFamily="2" charset="-122"/>
                <a:cs typeface="Times New Roman" panose="02020603050405020304" pitchFamily="18" charset="0"/>
              </a:rPr>
              <a:t>Beni intermedi e beni finali. </a:t>
            </a:r>
          </a:p>
          <a:p>
            <a:pPr marL="338138" indent="0" algn="just">
              <a:buNone/>
            </a:pPr>
            <a:r>
              <a:rPr lang="it-IT" sz="1800" dirty="0">
                <a:latin typeface="Garamond" panose="02020404030301010803" pitchFamily="18" charset="0"/>
                <a:ea typeface="SimSun" panose="02010600030101010101" pitchFamily="2" charset="-122"/>
                <a:cs typeface="Times New Roman" panose="02020603050405020304" pitchFamily="18" charset="0"/>
              </a:rPr>
              <a:t>Si tratta ora di stabilire se nel calcolo del Pil deve rientrare tutto ciò che viene prodotto o se non è invece necessario operare alcune modifiche contabili. La produzione di molti beni infatti richiede l'impiego di altri beni che vengono detti intermedi (per fare  il pane ci vuole la farina). Quando noi comperiamo del pane, paghiamo anche la farina con cui il pane è stato impastato. Dunque, il valore del pane (il prezzo) comprende anche quello della farina. Questo semplice ragionamento può essere esteso a tutti i prodotti. </a:t>
            </a:r>
          </a:p>
          <a:p>
            <a:pPr algn="just"/>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Nel calcolo del </a:t>
            </a:r>
            <a:r>
              <a:rPr lang="it-IT" sz="1800" dirty="0" err="1">
                <a:latin typeface="Garamond" panose="02020404030301010803" pitchFamily="18" charset="0"/>
                <a:ea typeface="SimSun" panose="02010600030101010101" pitchFamily="2" charset="-122"/>
                <a:cs typeface="Times New Roman" panose="02020603050405020304" pitchFamily="18" charset="0"/>
              </a:rPr>
              <a:t>PiI</a:t>
            </a:r>
            <a:r>
              <a:rPr lang="it-IT" sz="1800" dirty="0">
                <a:latin typeface="Garamond" panose="02020404030301010803" pitchFamily="18" charset="0"/>
                <a:ea typeface="SimSun" panose="02010600030101010101" pitchFamily="2" charset="-122"/>
                <a:cs typeface="Times New Roman" panose="02020603050405020304" pitchFamily="18" charset="0"/>
              </a:rPr>
              <a:t> devono essere considerati soltanto i beni finali, cioè quelli acquistati dai consumatori e dalle imprese per essere utilizzati e non i beni intermedi il cui valore è già compreso nel valore dei beni finali.</a:t>
            </a:r>
          </a:p>
          <a:p>
            <a:pPr marL="0" indent="0" algn="just">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31595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18</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Il PIL</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4AA22D70-0D4D-4EC8-8241-0EFDF7FCBD56}"/>
              </a:ext>
            </a:extLst>
          </p:cNvPr>
          <p:cNvSpPr>
            <a:spLocks noGrp="1"/>
          </p:cNvSpPr>
          <p:nvPr>
            <p:ph type="body" sz="half" idx="1"/>
          </p:nvPr>
        </p:nvSpPr>
        <p:spPr>
          <a:xfrm>
            <a:off x="433239" y="2717800"/>
            <a:ext cx="8544219" cy="5194920"/>
          </a:xfrm>
        </p:spPr>
        <p:txBody>
          <a:bodyPr/>
          <a:lstStyle/>
          <a:p>
            <a:pPr algn="just"/>
            <a:r>
              <a:rPr lang="it-IT" sz="1800" dirty="0">
                <a:latin typeface="Garamond" panose="02020404030301010803" pitchFamily="18" charset="0"/>
              </a:rPr>
              <a:t>Dal lato della produzione</a:t>
            </a:r>
          </a:p>
          <a:p>
            <a:pPr marL="0" indent="0" algn="just">
              <a:buNone/>
            </a:pPr>
            <a:r>
              <a:rPr lang="it-IT" sz="1800" dirty="0">
                <a:latin typeface="Garamond" panose="02020404030301010803" pitchFamily="18" charset="0"/>
              </a:rPr>
              <a:t>Valore dei beni finali prodotti in un’economia in un determinato periodo di tempo</a:t>
            </a:r>
          </a:p>
          <a:p>
            <a:pPr marL="0" indent="0" algn="just">
              <a:buNone/>
            </a:pPr>
            <a:r>
              <a:rPr lang="it-IT" sz="1800" dirty="0">
                <a:latin typeface="Garamond" panose="02020404030301010803" pitchFamily="18" charset="0"/>
              </a:rPr>
              <a:t>200€: AUTOMOBILI, perché l’ACCIAIO è un bene intermedio;</a:t>
            </a:r>
          </a:p>
          <a:p>
            <a:pPr marL="0" indent="0" algn="just">
              <a:buNone/>
            </a:pPr>
            <a:r>
              <a:rPr lang="it-IT" sz="1800" dirty="0">
                <a:latin typeface="Garamond" panose="02020404030301010803" pitchFamily="18" charset="0"/>
              </a:rPr>
              <a:t>Somma del valore aggiunto nell’economia in un dato periodo di tempo</a:t>
            </a:r>
          </a:p>
          <a:p>
            <a:pPr marL="0" indent="0" algn="just">
              <a:buNone/>
            </a:pPr>
            <a:r>
              <a:rPr lang="it-IT" sz="1800" dirty="0">
                <a:latin typeface="Garamond" panose="02020404030301010803" pitchFamily="18" charset="0"/>
              </a:rPr>
              <a:t> 200€: 100 (IMPRESA 1) + 100 (IMPRESA 2=200€ AUTOMOBILI – 100€ ACCIAIO);</a:t>
            </a:r>
          </a:p>
          <a:p>
            <a:pPr algn="just"/>
            <a:r>
              <a:rPr lang="it-IT" sz="1800" dirty="0">
                <a:latin typeface="Garamond" panose="02020404030301010803" pitchFamily="18" charset="0"/>
              </a:rPr>
              <a:t>Dal lato del reddito</a:t>
            </a:r>
          </a:p>
          <a:p>
            <a:pPr marL="0" indent="0" algn="just">
              <a:buNone/>
            </a:pPr>
            <a:r>
              <a:rPr lang="it-IT" sz="1800" dirty="0">
                <a:latin typeface="Garamond" panose="02020404030301010803" pitchFamily="18" charset="0"/>
              </a:rPr>
              <a:t>Somma dei redditi pagati in un’economia in un dato periodo di tempo:</a:t>
            </a:r>
          </a:p>
          <a:p>
            <a:pPr marL="0" indent="0" algn="just">
              <a:buNone/>
            </a:pPr>
            <a:r>
              <a:rPr lang="it-IT" sz="1800" dirty="0">
                <a:latin typeface="Garamond" panose="02020404030301010803" pitchFamily="18" charset="0"/>
              </a:rPr>
              <a:t>200€= (80+20)(IMPRESA A)+(70+30)(IMPRESA B)</a:t>
            </a:r>
          </a:p>
          <a:p>
            <a:pPr marL="0" indent="0" algn="just">
              <a:buNone/>
            </a:pPr>
            <a:r>
              <a:rPr lang="it-IT" sz="1800" dirty="0">
                <a:latin typeface="Garamond" panose="02020404030301010803" pitchFamily="18" charset="0"/>
              </a:rPr>
              <a:t>Nella realtà vanno aggiunte anche le imposte indirette (quelle imposte che non gravano sui guadagni ma sulle spese. Es=IVA)</a:t>
            </a:r>
          </a:p>
          <a:p>
            <a:pPr marL="0" indent="0" algn="just">
              <a:buNone/>
            </a:pPr>
            <a:endParaRPr lang="en-US" sz="1800" dirty="0">
              <a:latin typeface="Garamond" panose="02020404030301010803" pitchFamily="18" charset="0"/>
            </a:endParaRPr>
          </a:p>
        </p:txBody>
      </p:sp>
      <p:pic>
        <p:nvPicPr>
          <p:cNvPr id="9" name="Immagine 2">
            <a:extLst>
              <a:ext uri="{FF2B5EF4-FFF2-40B4-BE49-F238E27FC236}">
                <a16:creationId xmlns:a16="http://schemas.microsoft.com/office/drawing/2014/main" id="{1506F768-D1B1-46A1-BC68-A61DC08ABC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48" y="661467"/>
            <a:ext cx="61722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39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19</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a:t>
            </a:r>
            <a:r>
              <a:rPr lang="en-GB" altLang="it-IT" dirty="0" err="1">
                <a:latin typeface="Garamond" panose="02020404030301010803" pitchFamily="18" charset="0"/>
              </a:rPr>
              <a:t>reale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pic>
        <p:nvPicPr>
          <p:cNvPr id="3" name="Immagine 2" descr="Immagine che contiene testo&#10;&#10;Descrizione generata automaticamente">
            <a:extLst>
              <a:ext uri="{FF2B5EF4-FFF2-40B4-BE49-F238E27FC236}">
                <a16:creationId xmlns:a16="http://schemas.microsoft.com/office/drawing/2014/main" id="{E1743579-0760-49B6-8296-F684F7574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0650"/>
            <a:ext cx="9144000" cy="3496699"/>
          </a:xfrm>
          <a:prstGeom prst="rect">
            <a:avLst/>
          </a:prstGeom>
        </p:spPr>
      </p:pic>
    </p:spTree>
    <p:extLst>
      <p:ext uri="{BB962C8B-B14F-4D97-AF65-F5344CB8AC3E}">
        <p14:creationId xmlns:p14="http://schemas.microsoft.com/office/powerpoint/2010/main" val="170268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err="1">
                <a:latin typeface="Garamond" panose="02020404030301010803" pitchFamily="18" charset="0"/>
              </a:rPr>
              <a:t>Alcune</a:t>
            </a:r>
            <a:r>
              <a:rPr lang="en-GB" altLang="it-IT" dirty="0">
                <a:latin typeface="Garamond" panose="02020404030301010803" pitchFamily="18" charset="0"/>
              </a:rPr>
              <a:t> </a:t>
            </a:r>
            <a:r>
              <a:rPr lang="en-GB" altLang="it-IT" dirty="0" err="1">
                <a:latin typeface="Garamond" panose="02020404030301010803" pitchFamily="18" charset="0"/>
              </a:rPr>
              <a:t>infromazioni</a:t>
            </a:r>
            <a:r>
              <a:rPr lang="en-GB" altLang="it-IT" dirty="0">
                <a:latin typeface="Garamond" panose="02020404030301010803" pitchFamily="18" charset="0"/>
              </a:rPr>
              <a:t> prima di </a:t>
            </a:r>
            <a:r>
              <a:rPr lang="en-GB" altLang="it-IT" dirty="0" err="1">
                <a:latin typeface="Garamond" panose="02020404030301010803" pitchFamily="18" charset="0"/>
              </a:rPr>
              <a:t>iniziare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287524" y="1115308"/>
            <a:ext cx="8568952" cy="5431536"/>
          </a:xfrm>
        </p:spPr>
        <p:txBody>
          <a:bodyPr vert="horz" lIns="91440" tIns="45720" rIns="91440" bIns="45720" rtlCol="0" anchor="ctr">
            <a:normAutofit/>
          </a:bodyPr>
          <a:lstStyle/>
          <a:p>
            <a:pPr indent="-228600" algn="just" eaLnBrk="1" hangingPunct="1">
              <a:lnSpc>
                <a:spcPct val="90000"/>
              </a:lnSpc>
              <a:buFont typeface="Arial" panose="020B0604020202020204" pitchFamily="34" charset="0"/>
              <a:buChar char="•"/>
            </a:pPr>
            <a:r>
              <a:rPr lang="en-US" sz="1800" b="1" dirty="0">
                <a:latin typeface="Geramond"/>
              </a:rPr>
              <a:t>Le </a:t>
            </a:r>
            <a:r>
              <a:rPr lang="en-US" sz="1800" b="1" dirty="0" err="1">
                <a:latin typeface="Geramond"/>
              </a:rPr>
              <a:t>lezioni</a:t>
            </a:r>
            <a:endParaRPr lang="en-US" sz="1800" b="1" dirty="0">
              <a:latin typeface="Geramond"/>
            </a:endParaRPr>
          </a:p>
          <a:p>
            <a:pPr marL="114300" indent="0" algn="just" eaLnBrk="1" hangingPunct="1">
              <a:lnSpc>
                <a:spcPct val="90000"/>
              </a:lnSpc>
              <a:buNone/>
            </a:pPr>
            <a:r>
              <a:rPr lang="en-US" sz="1800" dirty="0">
                <a:latin typeface="Geramond"/>
              </a:rPr>
              <a:t>-   Le </a:t>
            </a:r>
            <a:r>
              <a:rPr lang="en-US" sz="1800" dirty="0" err="1">
                <a:latin typeface="Geramond"/>
              </a:rPr>
              <a:t>lezioni</a:t>
            </a:r>
            <a:r>
              <a:rPr lang="en-US" sz="1800" dirty="0">
                <a:latin typeface="Geramond"/>
              </a:rPr>
              <a:t> </a:t>
            </a:r>
            <a:r>
              <a:rPr lang="en-US" sz="1800" dirty="0" err="1">
                <a:latin typeface="Geramond"/>
              </a:rPr>
              <a:t>frontali</a:t>
            </a:r>
            <a:r>
              <a:rPr lang="en-US" sz="1800" dirty="0">
                <a:latin typeface="Geramond"/>
              </a:rPr>
              <a:t> </a:t>
            </a:r>
            <a:r>
              <a:rPr lang="en-US" sz="1800" dirty="0" err="1">
                <a:latin typeface="Geramond"/>
              </a:rPr>
              <a:t>si</a:t>
            </a:r>
            <a:r>
              <a:rPr lang="en-US" sz="1800" dirty="0">
                <a:latin typeface="Geramond"/>
              </a:rPr>
              <a:t> </a:t>
            </a:r>
            <a:r>
              <a:rPr lang="en-US" sz="1800" dirty="0" err="1">
                <a:latin typeface="Geramond"/>
              </a:rPr>
              <a:t>terranno</a:t>
            </a:r>
            <a:r>
              <a:rPr lang="en-US" sz="1800" dirty="0">
                <a:latin typeface="Geramond"/>
              </a:rPr>
              <a:t> il </a:t>
            </a:r>
            <a:r>
              <a:rPr lang="en-US" sz="1800" dirty="0" err="1">
                <a:latin typeface="Geramond"/>
              </a:rPr>
              <a:t>mercoledì</a:t>
            </a:r>
            <a:r>
              <a:rPr lang="en-US" sz="1800" dirty="0">
                <a:latin typeface="Geramond"/>
              </a:rPr>
              <a:t> e il </a:t>
            </a:r>
            <a:r>
              <a:rPr lang="en-US" sz="1800" dirty="0" err="1">
                <a:latin typeface="Geramond"/>
              </a:rPr>
              <a:t>giovedì</a:t>
            </a:r>
            <a:r>
              <a:rPr lang="en-US" sz="1800" dirty="0">
                <a:latin typeface="Geramond"/>
              </a:rPr>
              <a:t>;</a:t>
            </a:r>
          </a:p>
          <a:p>
            <a:pPr marL="114300" indent="0" algn="just" eaLnBrk="1" hangingPunct="1">
              <a:lnSpc>
                <a:spcPct val="90000"/>
              </a:lnSpc>
              <a:buNone/>
            </a:pPr>
            <a:r>
              <a:rPr lang="en-US" sz="1800" dirty="0">
                <a:latin typeface="Geramond"/>
              </a:rPr>
              <a:t>-   Le </a:t>
            </a:r>
            <a:r>
              <a:rPr lang="en-US" sz="1800" dirty="0" err="1">
                <a:latin typeface="Geramond"/>
              </a:rPr>
              <a:t>lezioni</a:t>
            </a:r>
            <a:r>
              <a:rPr lang="en-US" sz="1800" dirty="0">
                <a:latin typeface="Geramond"/>
              </a:rPr>
              <a:t> </a:t>
            </a:r>
            <a:r>
              <a:rPr lang="en-US" sz="1800" dirty="0" err="1">
                <a:latin typeface="Geramond"/>
              </a:rPr>
              <a:t>telematiche</a:t>
            </a:r>
            <a:r>
              <a:rPr lang="en-US" sz="1800" dirty="0">
                <a:latin typeface="Geramond"/>
              </a:rPr>
              <a:t> </a:t>
            </a:r>
            <a:r>
              <a:rPr lang="en-US" sz="1800" dirty="0" err="1">
                <a:latin typeface="Geramond"/>
              </a:rPr>
              <a:t>si</a:t>
            </a:r>
            <a:r>
              <a:rPr lang="en-US" sz="1800" dirty="0">
                <a:latin typeface="Geramond"/>
              </a:rPr>
              <a:t> </a:t>
            </a:r>
            <a:r>
              <a:rPr lang="en-US" sz="1800" dirty="0" err="1">
                <a:latin typeface="Geramond"/>
              </a:rPr>
              <a:t>terrano</a:t>
            </a:r>
            <a:r>
              <a:rPr lang="en-US" sz="1800" dirty="0">
                <a:latin typeface="Geramond"/>
              </a:rPr>
              <a:t> il </a:t>
            </a:r>
            <a:r>
              <a:rPr lang="en-US" sz="1800" dirty="0" err="1">
                <a:latin typeface="Geramond"/>
              </a:rPr>
              <a:t>lunedì</a:t>
            </a:r>
            <a:r>
              <a:rPr lang="en-US" sz="1800" dirty="0">
                <a:latin typeface="Geramond"/>
              </a:rPr>
              <a:t>;</a:t>
            </a:r>
          </a:p>
          <a:p>
            <a:pPr marL="114300" indent="0" algn="just" eaLnBrk="1" hangingPunct="1">
              <a:lnSpc>
                <a:spcPct val="90000"/>
              </a:lnSpc>
              <a:buNone/>
            </a:pPr>
            <a:endParaRPr lang="en-US" sz="1800" dirty="0">
              <a:latin typeface="Geramond"/>
            </a:endParaRPr>
          </a:p>
          <a:p>
            <a:pPr marL="400050" indent="-285750" algn="just" eaLnBrk="1" hangingPunct="1">
              <a:lnSpc>
                <a:spcPct val="90000"/>
              </a:lnSpc>
            </a:pPr>
            <a:r>
              <a:rPr lang="en-US" sz="1800" b="1" dirty="0" err="1">
                <a:latin typeface="Geramond"/>
              </a:rPr>
              <a:t>Ricevimento</a:t>
            </a:r>
            <a:endParaRPr lang="en-US" sz="1800" b="1" dirty="0">
              <a:latin typeface="Geramond"/>
            </a:endParaRPr>
          </a:p>
          <a:p>
            <a:pPr marL="114300" indent="0" algn="just" eaLnBrk="1" hangingPunct="1">
              <a:lnSpc>
                <a:spcPct val="90000"/>
              </a:lnSpc>
              <a:buNone/>
            </a:pPr>
            <a:r>
              <a:rPr lang="en-US" sz="1800" dirty="0">
                <a:latin typeface="Geramond"/>
              </a:rPr>
              <a:t>     </a:t>
            </a:r>
            <a:r>
              <a:rPr lang="en-US" sz="1800" dirty="0" err="1">
                <a:latin typeface="Geramond"/>
              </a:rPr>
              <a:t>Giovedì</a:t>
            </a:r>
            <a:r>
              <a:rPr lang="en-US" sz="1800" dirty="0">
                <a:latin typeface="Geramond"/>
              </a:rPr>
              <a:t> ore 11 (da </a:t>
            </a:r>
            <a:r>
              <a:rPr lang="en-US" sz="1800" dirty="0" err="1">
                <a:latin typeface="Geramond"/>
              </a:rPr>
              <a:t>concordare</a:t>
            </a:r>
            <a:r>
              <a:rPr lang="en-US" sz="1800" dirty="0">
                <a:latin typeface="Geramond"/>
              </a:rPr>
              <a:t> via mail);</a:t>
            </a:r>
          </a:p>
          <a:p>
            <a:pPr marL="114300" indent="0" algn="just" eaLnBrk="1" hangingPunct="1">
              <a:lnSpc>
                <a:spcPct val="90000"/>
              </a:lnSpc>
              <a:buNone/>
            </a:pPr>
            <a:endParaRPr lang="en-US" sz="1800" dirty="0">
              <a:latin typeface="Geramond"/>
            </a:endParaRPr>
          </a:p>
          <a:p>
            <a:pPr indent="-228600" algn="just" eaLnBrk="1" hangingPunct="1">
              <a:lnSpc>
                <a:spcPct val="90000"/>
              </a:lnSpc>
              <a:buFont typeface="Arial" panose="020B0604020202020204" pitchFamily="34" charset="0"/>
              <a:buChar char="•"/>
            </a:pPr>
            <a:r>
              <a:rPr lang="en-US" sz="1800" b="1" dirty="0" err="1">
                <a:latin typeface="Geramond"/>
              </a:rPr>
              <a:t>Materiale</a:t>
            </a:r>
            <a:r>
              <a:rPr lang="en-US" sz="1800" b="1" dirty="0">
                <a:latin typeface="Geramond"/>
              </a:rPr>
              <a:t> </a:t>
            </a:r>
            <a:r>
              <a:rPr lang="en-US" sz="1800" b="1" dirty="0" err="1">
                <a:latin typeface="Geramond"/>
              </a:rPr>
              <a:t>didattico</a:t>
            </a:r>
            <a:r>
              <a:rPr lang="en-US" sz="1800" b="1" dirty="0">
                <a:latin typeface="Geramond"/>
              </a:rPr>
              <a:t> </a:t>
            </a:r>
          </a:p>
          <a:p>
            <a:pPr marL="338138" indent="-225425" algn="just" eaLnBrk="1" hangingPunct="1">
              <a:lnSpc>
                <a:spcPct val="90000"/>
              </a:lnSpc>
              <a:buNone/>
            </a:pPr>
            <a:r>
              <a:rPr lang="it-IT" sz="1800" dirty="0">
                <a:latin typeface="Geramond"/>
              </a:rPr>
              <a:t>- Blanchard O., </a:t>
            </a:r>
            <a:r>
              <a:rPr lang="it-IT" sz="1800" dirty="0" err="1">
                <a:latin typeface="Geramond"/>
              </a:rPr>
              <a:t>Amighini</a:t>
            </a:r>
            <a:r>
              <a:rPr lang="it-IT" sz="1800" dirty="0">
                <a:latin typeface="Geramond"/>
              </a:rPr>
              <a:t> A., Giavazzi F. Macroeconomia – Quello che non si può                 non sapere - Il Mulino;</a:t>
            </a:r>
          </a:p>
          <a:p>
            <a:pPr marL="114300" indent="0" algn="just" eaLnBrk="1" hangingPunct="1">
              <a:lnSpc>
                <a:spcPct val="90000"/>
              </a:lnSpc>
              <a:buNone/>
            </a:pPr>
            <a:r>
              <a:rPr lang="en-US" sz="1800" dirty="0">
                <a:latin typeface="Geramond"/>
              </a:rPr>
              <a:t>-  Dispense del </a:t>
            </a:r>
            <a:r>
              <a:rPr lang="en-US" sz="1800" dirty="0" err="1">
                <a:latin typeface="Geramond"/>
              </a:rPr>
              <a:t>docente</a:t>
            </a:r>
            <a:r>
              <a:rPr lang="en-US" sz="1800" dirty="0">
                <a:latin typeface="Geramond"/>
              </a:rPr>
              <a:t>;</a:t>
            </a:r>
          </a:p>
          <a:p>
            <a:pPr marL="338138" indent="-223838" algn="just" eaLnBrk="1" hangingPunct="1">
              <a:lnSpc>
                <a:spcPct val="90000"/>
              </a:lnSpc>
              <a:buNone/>
            </a:pPr>
            <a:r>
              <a:rPr lang="en-US" sz="1800" dirty="0">
                <a:latin typeface="Geramond"/>
              </a:rPr>
              <a:t>- Testo </a:t>
            </a:r>
            <a:r>
              <a:rPr lang="en-US" sz="1800" dirty="0" err="1">
                <a:latin typeface="Geramond"/>
              </a:rPr>
              <a:t>consigliato</a:t>
            </a:r>
            <a:r>
              <a:rPr lang="en-US" sz="1800" dirty="0">
                <a:latin typeface="Geramond"/>
              </a:rPr>
              <a:t> di </a:t>
            </a:r>
            <a:r>
              <a:rPr lang="en-US" sz="1800" dirty="0" err="1">
                <a:latin typeface="Geramond"/>
              </a:rPr>
              <a:t>approfondimento</a:t>
            </a:r>
            <a:r>
              <a:rPr lang="en-US" sz="1800" dirty="0">
                <a:latin typeface="Geramond"/>
              </a:rPr>
              <a:t>: Massimo </a:t>
            </a:r>
            <a:r>
              <a:rPr lang="en-US" sz="1800" dirty="0" err="1">
                <a:latin typeface="Geramond"/>
              </a:rPr>
              <a:t>Pivetti</a:t>
            </a:r>
            <a:r>
              <a:rPr lang="en-US" sz="1800" dirty="0">
                <a:latin typeface="Geramond"/>
              </a:rPr>
              <a:t>, Economia </a:t>
            </a:r>
            <a:r>
              <a:rPr lang="en-US" sz="1800" dirty="0" err="1">
                <a:latin typeface="Geramond"/>
              </a:rPr>
              <a:t>Politica</a:t>
            </a:r>
            <a:r>
              <a:rPr lang="en-US" sz="1800" dirty="0">
                <a:latin typeface="Geramond"/>
              </a:rPr>
              <a:t> – </a:t>
            </a:r>
            <a:r>
              <a:rPr lang="en-US" sz="1800" dirty="0" err="1">
                <a:latin typeface="Geramond"/>
              </a:rPr>
              <a:t>Edizioni</a:t>
            </a:r>
            <a:r>
              <a:rPr lang="en-US" sz="1800" dirty="0">
                <a:latin typeface="Geramond"/>
              </a:rPr>
              <a:t>            </a:t>
            </a:r>
            <a:r>
              <a:rPr lang="en-US" sz="1800" dirty="0" err="1">
                <a:latin typeface="Geramond"/>
              </a:rPr>
              <a:t>Laterza</a:t>
            </a:r>
            <a:r>
              <a:rPr lang="en-US" sz="1800" dirty="0">
                <a:latin typeface="Geramond"/>
              </a:rPr>
              <a:t>;</a:t>
            </a:r>
          </a:p>
          <a:p>
            <a:pPr marL="400050" indent="-285750" algn="just" eaLnBrk="1" hangingPunct="1">
              <a:lnSpc>
                <a:spcPct val="90000"/>
              </a:lnSpc>
              <a:buFontTx/>
              <a:buChar char="-"/>
            </a:pPr>
            <a:endParaRPr lang="en-US" sz="1800" dirty="0">
              <a:latin typeface="Geramond"/>
            </a:endParaRPr>
          </a:p>
          <a:p>
            <a:pPr marL="400050" indent="-285750" algn="just" eaLnBrk="1" hangingPunct="1">
              <a:lnSpc>
                <a:spcPct val="90000"/>
              </a:lnSpc>
            </a:pPr>
            <a:r>
              <a:rPr lang="en-US" sz="1800" b="1" dirty="0" err="1">
                <a:latin typeface="Geramond"/>
              </a:rPr>
              <a:t>Esami</a:t>
            </a:r>
            <a:r>
              <a:rPr lang="en-US" sz="1800" b="1" dirty="0">
                <a:latin typeface="Geramond"/>
              </a:rPr>
              <a:t>:</a:t>
            </a:r>
          </a:p>
          <a:p>
            <a:pPr marL="400050" indent="-285750" algn="just" eaLnBrk="1" hangingPunct="1">
              <a:lnSpc>
                <a:spcPct val="90000"/>
              </a:lnSpc>
              <a:buFontTx/>
              <a:buChar char="-"/>
            </a:pPr>
            <a:r>
              <a:rPr lang="en-US" sz="1800" dirty="0">
                <a:latin typeface="Geramond"/>
              </a:rPr>
              <a:t>2 prove </a:t>
            </a:r>
            <a:r>
              <a:rPr lang="en-US" sz="1800" dirty="0" err="1">
                <a:latin typeface="Geramond"/>
              </a:rPr>
              <a:t>scritte</a:t>
            </a:r>
            <a:r>
              <a:rPr lang="en-US" sz="1800" dirty="0">
                <a:latin typeface="Geramond"/>
              </a:rPr>
              <a:t> (</a:t>
            </a:r>
            <a:r>
              <a:rPr lang="en-US" sz="1800" dirty="0" err="1">
                <a:latin typeface="Geramond"/>
              </a:rPr>
              <a:t>parziali</a:t>
            </a:r>
            <a:r>
              <a:rPr lang="en-US" sz="1800" dirty="0">
                <a:latin typeface="Geramond"/>
              </a:rPr>
              <a:t>);</a:t>
            </a:r>
          </a:p>
          <a:p>
            <a:pPr marL="400050" indent="-285750" algn="just" eaLnBrk="1" hangingPunct="1">
              <a:lnSpc>
                <a:spcPct val="90000"/>
              </a:lnSpc>
              <a:buFontTx/>
              <a:buChar char="-"/>
            </a:pPr>
            <a:r>
              <a:rPr lang="en-US" sz="1800" dirty="0" err="1">
                <a:latin typeface="Geramond"/>
              </a:rPr>
              <a:t>Facoltativo</a:t>
            </a:r>
            <a:r>
              <a:rPr lang="en-US" sz="1800" dirty="0">
                <a:latin typeface="Geramond"/>
              </a:rPr>
              <a:t>: Piccolo </a:t>
            </a:r>
            <a:r>
              <a:rPr lang="en-US" sz="1800" dirty="0" err="1">
                <a:latin typeface="Geramond"/>
              </a:rPr>
              <a:t>scritto</a:t>
            </a:r>
            <a:r>
              <a:rPr lang="en-US" sz="1800" dirty="0">
                <a:latin typeface="Geramond"/>
              </a:rPr>
              <a:t> (max 4 </a:t>
            </a:r>
            <a:r>
              <a:rPr lang="en-US" sz="1800" dirty="0" err="1">
                <a:latin typeface="Geramond"/>
              </a:rPr>
              <a:t>pagine</a:t>
            </a:r>
            <a:r>
              <a:rPr lang="en-US" sz="1800" dirty="0">
                <a:latin typeface="Geramond"/>
              </a:rPr>
              <a:t>) con </a:t>
            </a:r>
            <a:r>
              <a:rPr lang="en-US" sz="1800" dirty="0" err="1">
                <a:latin typeface="Geramond"/>
              </a:rPr>
              <a:t>riflessione</a:t>
            </a:r>
            <a:r>
              <a:rPr lang="en-US" sz="1800" dirty="0">
                <a:latin typeface="Geramond"/>
              </a:rPr>
              <a:t> </a:t>
            </a:r>
            <a:r>
              <a:rPr lang="en-US" sz="1800" dirty="0" err="1">
                <a:latin typeface="Geramond"/>
              </a:rPr>
              <a:t>su</a:t>
            </a:r>
            <a:r>
              <a:rPr lang="en-US" sz="1800" dirty="0">
                <a:latin typeface="Geramond"/>
              </a:rPr>
              <a:t> </a:t>
            </a:r>
            <a:r>
              <a:rPr lang="en-US" sz="1800" dirty="0" err="1">
                <a:latin typeface="Geramond"/>
              </a:rPr>
              <a:t>letture</a:t>
            </a:r>
            <a:r>
              <a:rPr lang="en-US" sz="1800" dirty="0">
                <a:latin typeface="Geramond"/>
              </a:rPr>
              <a:t> </a:t>
            </a:r>
            <a:r>
              <a:rPr lang="en-US" sz="1800" dirty="0" err="1">
                <a:latin typeface="Geramond"/>
              </a:rPr>
              <a:t>consigliate</a:t>
            </a:r>
            <a:r>
              <a:rPr lang="en-US" sz="1800" dirty="0">
                <a:latin typeface="Geramond"/>
              </a:rPr>
              <a:t> (bonus da </a:t>
            </a:r>
            <a:r>
              <a:rPr lang="en-US" sz="1800" dirty="0" err="1">
                <a:latin typeface="Geramond"/>
              </a:rPr>
              <a:t>integrare</a:t>
            </a:r>
            <a:r>
              <a:rPr lang="en-US" sz="1800" dirty="0">
                <a:latin typeface="Geramond"/>
              </a:rPr>
              <a:t> con </a:t>
            </a:r>
            <a:r>
              <a:rPr lang="en-US" sz="1800" dirty="0" err="1">
                <a:latin typeface="Geramond"/>
              </a:rPr>
              <a:t>voto</a:t>
            </a:r>
            <a:r>
              <a:rPr lang="en-US" sz="1800" dirty="0">
                <a:latin typeface="Geramond"/>
              </a:rPr>
              <a:t> </a:t>
            </a:r>
            <a:r>
              <a:rPr lang="en-US" sz="1800" dirty="0" err="1">
                <a:latin typeface="Geramond"/>
              </a:rPr>
              <a:t>esame</a:t>
            </a:r>
            <a:r>
              <a:rPr lang="en-US" sz="1800" dirty="0">
                <a:latin typeface="Geramond"/>
              </a:rPr>
              <a:t>)</a:t>
            </a:r>
          </a:p>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10" name="Segnaposto piè di pagina 5">
            <a:extLst>
              <a:ext uri="{FF2B5EF4-FFF2-40B4-BE49-F238E27FC236}">
                <a16:creationId xmlns:a16="http://schemas.microsoft.com/office/drawing/2014/main" id="{88914938-4038-4529-A39B-E1FACFE58645}"/>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a:solidFill>
                  <a:schemeClr val="bg1"/>
                </a:solidFill>
                <a:latin typeface="Garamond" panose="02020404030301010803" pitchFamily="18" charset="0"/>
              </a:rPr>
              <a:t>Introduzione all’Economia 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5952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20</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a:t>
            </a:r>
            <a:r>
              <a:rPr lang="en-GB" altLang="it-IT" dirty="0" err="1">
                <a:latin typeface="Garamond" panose="02020404030301010803" pitchFamily="18" charset="0"/>
              </a:rPr>
              <a:t>reale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970384"/>
            <a:ext cx="8544219" cy="5194920"/>
          </a:xfrm>
        </p:spPr>
        <p:txBody>
          <a:bodyPr/>
          <a:lstStyle/>
          <a:p>
            <a:pPr algn="just" eaLnBrk="1" hangingPunct="1">
              <a:lnSpc>
                <a:spcPct val="90000"/>
              </a:lnSpc>
            </a:pPr>
            <a:r>
              <a:rPr lang="it-IT" altLang="it-IT" sz="1800" dirty="0"/>
              <a:t>Il PIL che abbiamo definito e misurato negli esempi numerici precedenti era il </a:t>
            </a:r>
            <a:r>
              <a:rPr lang="it-IT" altLang="it-IT" sz="1800" b="1" dirty="0"/>
              <a:t>PIL</a:t>
            </a:r>
            <a:r>
              <a:rPr lang="it-IT" altLang="it-IT" sz="1800" dirty="0"/>
              <a:t> </a:t>
            </a:r>
            <a:r>
              <a:rPr lang="it-IT" altLang="it-IT" sz="1800" b="1" dirty="0"/>
              <a:t>nominale</a:t>
            </a:r>
            <a:r>
              <a:rPr lang="it-IT" altLang="it-IT" sz="1800" dirty="0"/>
              <a:t>, cioè misurato </a:t>
            </a:r>
            <a:r>
              <a:rPr lang="it-IT" altLang="it-IT" sz="1800" b="1" dirty="0"/>
              <a:t>ai prezzi ‘correnti</a:t>
            </a:r>
            <a:r>
              <a:rPr lang="it-IT" altLang="it-IT" sz="1800" dirty="0"/>
              <a:t>’ cioè i prezzi delle merci nell’anno in cui il PIL viene misurato</a:t>
            </a:r>
          </a:p>
          <a:p>
            <a:pPr marL="0" indent="0" algn="just" eaLnBrk="1" hangingPunct="1">
              <a:lnSpc>
                <a:spcPct val="90000"/>
              </a:lnSpc>
              <a:buNone/>
            </a:pPr>
            <a:endParaRPr lang="it-IT" altLang="it-IT" sz="1800" dirty="0"/>
          </a:p>
          <a:p>
            <a:pPr algn="just" eaLnBrk="1" hangingPunct="1">
              <a:lnSpc>
                <a:spcPct val="90000"/>
              </a:lnSpc>
            </a:pPr>
            <a:r>
              <a:rPr lang="it-IT" altLang="it-IT" sz="1800" dirty="0"/>
              <a:t>Utilizzando ora i simboli comunemente usati nei modelli macroeconomici indichiamo.</a:t>
            </a:r>
          </a:p>
          <a:p>
            <a:pPr marL="0" indent="0" algn="ctr" eaLnBrk="1" hangingPunct="1">
              <a:lnSpc>
                <a:spcPct val="90000"/>
              </a:lnSpc>
              <a:buNone/>
            </a:pPr>
            <a:r>
              <a:rPr lang="it-IT" altLang="it-IT" sz="1800" b="1" dirty="0"/>
              <a:t>Y</a:t>
            </a:r>
            <a:r>
              <a:rPr lang="it-IT" altLang="it-IT" sz="1100" b="1" dirty="0"/>
              <a:t>N</a:t>
            </a:r>
            <a:r>
              <a:rPr lang="it-IT" altLang="it-IT" sz="1800" b="1" dirty="0"/>
              <a:t> ≡ PIL ≡ VA ≡ RNL</a:t>
            </a:r>
            <a:r>
              <a:rPr lang="it-IT" altLang="it-IT" sz="1800" dirty="0"/>
              <a:t>    calcolato ai prezzi correnti</a:t>
            </a:r>
          </a:p>
          <a:p>
            <a:pPr marL="0" indent="0" algn="ctr" eaLnBrk="1" hangingPunct="1">
              <a:lnSpc>
                <a:spcPct val="90000"/>
              </a:lnSpc>
              <a:buNone/>
            </a:pPr>
            <a:r>
              <a:rPr lang="it-IT" altLang="it-IT" sz="1800" b="1" dirty="0" err="1"/>
              <a:t>Y</a:t>
            </a:r>
            <a:r>
              <a:rPr lang="it-IT" altLang="it-IT" sz="1200" b="1" dirty="0" err="1"/>
              <a:t>j</a:t>
            </a:r>
            <a:r>
              <a:rPr lang="it-IT" altLang="it-IT" sz="1200" b="1" dirty="0"/>
              <a:t> </a:t>
            </a:r>
            <a:r>
              <a:rPr lang="it-IT" altLang="it-IT" sz="1800" b="1" dirty="0"/>
              <a:t>≡ prodotto netto fisico dell’industria j</a:t>
            </a:r>
          </a:p>
          <a:p>
            <a:pPr marL="0" indent="0" algn="just" eaLnBrk="1" hangingPunct="1">
              <a:lnSpc>
                <a:spcPct val="90000"/>
              </a:lnSpc>
              <a:buNone/>
            </a:pPr>
            <a:r>
              <a:rPr lang="it-IT" altLang="it-IT" sz="1600" dirty="0"/>
              <a:t>      Dove il pedice j = 1…n indica il settore/industria. </a:t>
            </a:r>
          </a:p>
          <a:p>
            <a:pPr marL="0" indent="0" algn="just" eaLnBrk="1" hangingPunct="1">
              <a:lnSpc>
                <a:spcPct val="90000"/>
              </a:lnSpc>
              <a:buNone/>
            </a:pPr>
            <a:endParaRPr lang="it-IT" altLang="it-IT" sz="1600" dirty="0"/>
          </a:p>
          <a:p>
            <a:pPr algn="just" eaLnBrk="1" hangingPunct="1">
              <a:lnSpc>
                <a:spcPct val="90000"/>
              </a:lnSpc>
            </a:pPr>
            <a:r>
              <a:rPr lang="it-IT" altLang="it-IT" sz="1800" dirty="0"/>
              <a:t>Nel caso di tre merci, nell’anno </a:t>
            </a:r>
            <a:r>
              <a:rPr lang="it-IT" altLang="it-IT" sz="1800" b="1" dirty="0"/>
              <a:t>t</a:t>
            </a:r>
            <a:r>
              <a:rPr lang="it-IT" altLang="it-IT" sz="1800" dirty="0"/>
              <a:t> avremo</a:t>
            </a:r>
          </a:p>
          <a:p>
            <a:pPr marL="0" indent="0" algn="ctr" eaLnBrk="1" hangingPunct="1">
              <a:lnSpc>
                <a:spcPct val="90000"/>
              </a:lnSpc>
              <a:buNone/>
            </a:pPr>
            <a:r>
              <a:rPr lang="it-IT" altLang="it-IT" sz="1800" b="1" dirty="0" err="1"/>
              <a:t>Y</a:t>
            </a:r>
            <a:r>
              <a:rPr lang="it-IT" altLang="it-IT" sz="1100" b="1" dirty="0" err="1"/>
              <a:t>Nt</a:t>
            </a:r>
            <a:r>
              <a:rPr lang="it-IT" altLang="it-IT" sz="1600" b="1" dirty="0"/>
              <a:t> </a:t>
            </a:r>
            <a:r>
              <a:rPr lang="it-IT" altLang="it-IT" sz="1800" b="1" dirty="0"/>
              <a:t>≡ p</a:t>
            </a:r>
            <a:r>
              <a:rPr lang="it-IT" altLang="it-IT" sz="1200" b="1" dirty="0"/>
              <a:t>1t</a:t>
            </a:r>
            <a:r>
              <a:rPr lang="it-IT" altLang="it-IT" sz="1800" b="1" dirty="0"/>
              <a:t>Y</a:t>
            </a:r>
            <a:r>
              <a:rPr lang="it-IT" altLang="it-IT" sz="1200" b="1" dirty="0"/>
              <a:t>1t</a:t>
            </a:r>
            <a:r>
              <a:rPr lang="it-IT" altLang="it-IT" sz="1800" b="1" dirty="0"/>
              <a:t>+p</a:t>
            </a:r>
            <a:r>
              <a:rPr lang="it-IT" altLang="it-IT" sz="1200" b="1" dirty="0"/>
              <a:t>2t</a:t>
            </a:r>
            <a:r>
              <a:rPr lang="it-IT" altLang="it-IT" sz="1800" b="1" dirty="0"/>
              <a:t>Y</a:t>
            </a:r>
            <a:r>
              <a:rPr lang="it-IT" altLang="it-IT" sz="1200" b="1" dirty="0"/>
              <a:t>2t</a:t>
            </a:r>
            <a:r>
              <a:rPr lang="it-IT" altLang="it-IT" sz="1800" b="1" dirty="0"/>
              <a:t>+p</a:t>
            </a:r>
            <a:r>
              <a:rPr lang="it-IT" altLang="it-IT" sz="1200" b="1" dirty="0"/>
              <a:t>3t</a:t>
            </a:r>
            <a:r>
              <a:rPr lang="it-IT" altLang="it-IT" sz="1800" b="1" dirty="0"/>
              <a:t>Y</a:t>
            </a:r>
            <a:r>
              <a:rPr lang="it-IT" altLang="it-IT" sz="1200" b="1" dirty="0"/>
              <a:t>3t</a:t>
            </a:r>
          </a:p>
          <a:p>
            <a:pPr marL="0" indent="0" algn="ctr" eaLnBrk="1" hangingPunct="1">
              <a:lnSpc>
                <a:spcPct val="90000"/>
              </a:lnSpc>
              <a:buNone/>
            </a:pPr>
            <a:endParaRPr lang="it-IT" altLang="it-IT" sz="1200" b="1" dirty="0"/>
          </a:p>
          <a:p>
            <a:pPr algn="just" eaLnBrk="1" hangingPunct="1">
              <a:lnSpc>
                <a:spcPct val="90000"/>
              </a:lnSpc>
            </a:pPr>
            <a:r>
              <a:rPr lang="it-IT" altLang="it-IT" sz="1800" dirty="0"/>
              <a:t>Nel caso di  n merci scriviamo in forma più compatta</a:t>
            </a:r>
          </a:p>
          <a:p>
            <a:pPr marL="0" indent="0" algn="ctr" eaLnBrk="1" hangingPunct="1">
              <a:lnSpc>
                <a:spcPct val="90000"/>
              </a:lnSpc>
              <a:buNone/>
            </a:pPr>
            <a:r>
              <a:rPr lang="it-IT" altLang="it-IT" sz="1800" b="1" dirty="0" err="1"/>
              <a:t>Y</a:t>
            </a:r>
            <a:r>
              <a:rPr lang="it-IT" altLang="it-IT" sz="1100" b="1" dirty="0" err="1"/>
              <a:t>Nt</a:t>
            </a:r>
            <a:r>
              <a:rPr lang="it-IT" altLang="it-IT" sz="1600" b="1" dirty="0"/>
              <a:t> </a:t>
            </a:r>
            <a:r>
              <a:rPr lang="it-IT" altLang="it-IT" sz="1800" b="1" dirty="0"/>
              <a:t>≡ </a:t>
            </a:r>
            <a:r>
              <a:rPr lang="it-IT" altLang="it-IT" sz="1800" b="1" dirty="0" err="1"/>
              <a:t>Ʃ</a:t>
            </a:r>
            <a:r>
              <a:rPr lang="it-IT" altLang="it-IT" sz="1200" b="1" dirty="0" err="1"/>
              <a:t>j</a:t>
            </a:r>
            <a:r>
              <a:rPr lang="it-IT" altLang="it-IT" sz="1800" b="1" dirty="0"/>
              <a:t> </a:t>
            </a:r>
            <a:r>
              <a:rPr lang="it-IT" altLang="it-IT" sz="1800" b="1" dirty="0" err="1"/>
              <a:t>p</a:t>
            </a:r>
            <a:r>
              <a:rPr lang="it-IT" altLang="it-IT" sz="1100" b="1" dirty="0" err="1"/>
              <a:t>j</a:t>
            </a:r>
            <a:r>
              <a:rPr lang="it-IT" altLang="it-IT" sz="1200" b="1" dirty="0" err="1"/>
              <a:t>t</a:t>
            </a:r>
            <a:r>
              <a:rPr lang="it-IT" altLang="it-IT" sz="1800" b="1" dirty="0" err="1"/>
              <a:t>Y</a:t>
            </a:r>
            <a:r>
              <a:rPr lang="it-IT" altLang="it-IT" sz="1200" b="1" dirty="0" err="1"/>
              <a:t>jt</a:t>
            </a:r>
            <a:r>
              <a:rPr lang="it-IT" altLang="it-IT" sz="1800" dirty="0"/>
              <a:t>     con j che varia da 1 a n</a:t>
            </a:r>
          </a:p>
          <a:p>
            <a:pPr marL="0" indent="0" algn="ctr" eaLnBrk="1" hangingPunct="1">
              <a:lnSpc>
                <a:spcPct val="90000"/>
              </a:lnSpc>
              <a:buNone/>
            </a:pPr>
            <a:r>
              <a:rPr lang="it-IT" altLang="it-IT" sz="1800" b="1" dirty="0" err="1"/>
              <a:t>Y</a:t>
            </a:r>
            <a:r>
              <a:rPr lang="it-IT" altLang="it-IT" sz="1200" b="1" dirty="0" err="1"/>
              <a:t>Nt</a:t>
            </a:r>
            <a:r>
              <a:rPr lang="it-IT" altLang="it-IT" sz="1800" b="1" dirty="0"/>
              <a:t> è il PIL</a:t>
            </a:r>
            <a:r>
              <a:rPr lang="it-IT" altLang="it-IT" sz="1600" b="1" dirty="0"/>
              <a:t> </a:t>
            </a:r>
            <a:r>
              <a:rPr lang="it-IT" altLang="it-IT" sz="1800" b="1" dirty="0"/>
              <a:t>nominale nell’anno t</a:t>
            </a:r>
          </a:p>
          <a:p>
            <a:pPr marL="0" indent="0" algn="just">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231221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21</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a:t>
            </a:r>
            <a:r>
              <a:rPr lang="en-GB" altLang="it-IT" dirty="0" err="1">
                <a:latin typeface="Garamond" panose="02020404030301010803" pitchFamily="18" charset="0"/>
              </a:rPr>
              <a:t>reale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1524745"/>
            <a:ext cx="8544219" cy="5194920"/>
          </a:xfrm>
        </p:spPr>
        <p:txBody>
          <a:bodyPr/>
          <a:lstStyle/>
          <a:p>
            <a:pPr algn="just" eaLnBrk="1" hangingPunct="1"/>
            <a:r>
              <a:rPr lang="it-IT" altLang="it-IT" sz="1800" dirty="0"/>
              <a:t>Supponiamo di voler confrontare il PIL di un paese in due diversi anni. Se confrontiamo il PIL nominale di due diversi anni però non sappiamo quanto la differenza dipenda da variazioni dei prezzi o da variazioni delle quantità:</a:t>
            </a:r>
          </a:p>
          <a:p>
            <a:pPr marL="0" indent="0" algn="ctr" eaLnBrk="1" hangingPunct="1">
              <a:buNone/>
            </a:pPr>
            <a:r>
              <a:rPr lang="it-IT" altLang="it-IT" sz="1800" b="1" dirty="0" err="1"/>
              <a:t>Y</a:t>
            </a:r>
            <a:r>
              <a:rPr lang="it-IT" altLang="it-IT" sz="1100" b="1" dirty="0" err="1"/>
              <a:t>Nt</a:t>
            </a:r>
            <a:r>
              <a:rPr lang="it-IT" altLang="it-IT" sz="1600" b="1" dirty="0"/>
              <a:t> </a:t>
            </a:r>
            <a:r>
              <a:rPr lang="it-IT" altLang="it-IT" sz="1800" b="1" dirty="0"/>
              <a:t>≡ </a:t>
            </a:r>
            <a:r>
              <a:rPr lang="it-IT" altLang="it-IT" sz="1800" b="1" dirty="0" err="1"/>
              <a:t>Ʃ</a:t>
            </a:r>
            <a:r>
              <a:rPr lang="it-IT" altLang="it-IT" sz="1200" b="1" dirty="0" err="1"/>
              <a:t>j</a:t>
            </a:r>
            <a:r>
              <a:rPr lang="it-IT" altLang="it-IT" sz="1800" b="1" dirty="0"/>
              <a:t> </a:t>
            </a:r>
            <a:r>
              <a:rPr lang="it-IT" altLang="it-IT" sz="1800" b="1" dirty="0" err="1"/>
              <a:t>p</a:t>
            </a:r>
            <a:r>
              <a:rPr lang="it-IT" altLang="it-IT" sz="1100" b="1" dirty="0" err="1"/>
              <a:t>j</a:t>
            </a:r>
            <a:r>
              <a:rPr lang="it-IT" altLang="it-IT" sz="1200" b="1" dirty="0" err="1"/>
              <a:t>t</a:t>
            </a:r>
            <a:r>
              <a:rPr lang="it-IT" altLang="it-IT" sz="1800" b="1" dirty="0" err="1"/>
              <a:t>Y</a:t>
            </a:r>
            <a:r>
              <a:rPr lang="it-IT" altLang="it-IT" sz="1200" b="1" dirty="0" err="1"/>
              <a:t>jt</a:t>
            </a:r>
            <a:endParaRPr lang="it-IT" altLang="it-IT" sz="1200" b="1" dirty="0"/>
          </a:p>
          <a:p>
            <a:pPr algn="ctr" eaLnBrk="1" hangingPunct="1"/>
            <a:endParaRPr lang="it-IT" altLang="it-IT" sz="1200" b="1" dirty="0"/>
          </a:p>
          <a:p>
            <a:pPr marL="0" indent="0" algn="ctr" eaLnBrk="1" hangingPunct="1">
              <a:buNone/>
            </a:pPr>
            <a:r>
              <a:rPr lang="it-IT" altLang="it-IT" sz="1800" b="1" dirty="0"/>
              <a:t>Y</a:t>
            </a:r>
            <a:r>
              <a:rPr lang="it-IT" altLang="it-IT" sz="1100" b="1" dirty="0"/>
              <a:t>Nt-1</a:t>
            </a:r>
            <a:r>
              <a:rPr lang="it-IT" altLang="it-IT" sz="1600" b="1" dirty="0"/>
              <a:t> </a:t>
            </a:r>
            <a:r>
              <a:rPr lang="it-IT" altLang="it-IT" sz="1800" b="1" dirty="0"/>
              <a:t>≡ </a:t>
            </a:r>
            <a:r>
              <a:rPr lang="it-IT" altLang="it-IT" sz="1800" b="1" dirty="0" err="1"/>
              <a:t>Ʃ</a:t>
            </a:r>
            <a:r>
              <a:rPr lang="it-IT" altLang="it-IT" sz="1200" b="1" dirty="0" err="1"/>
              <a:t>j</a:t>
            </a:r>
            <a:r>
              <a:rPr lang="it-IT" altLang="it-IT" sz="1800" b="1" dirty="0"/>
              <a:t> p</a:t>
            </a:r>
            <a:r>
              <a:rPr lang="it-IT" altLang="it-IT" sz="1100" b="1" dirty="0"/>
              <a:t>j</a:t>
            </a:r>
            <a:r>
              <a:rPr lang="it-IT" altLang="it-IT" sz="1200" b="1" dirty="0"/>
              <a:t>t-1</a:t>
            </a:r>
            <a:r>
              <a:rPr lang="it-IT" altLang="it-IT" sz="1800" b="1" dirty="0"/>
              <a:t>Y</a:t>
            </a:r>
            <a:r>
              <a:rPr lang="it-IT" altLang="it-IT" sz="1200" b="1" dirty="0"/>
              <a:t>jt-1</a:t>
            </a:r>
          </a:p>
          <a:p>
            <a:pPr eaLnBrk="1" hangingPunct="1"/>
            <a:endParaRPr lang="it-IT" altLang="it-IT" sz="1200" b="1" dirty="0"/>
          </a:p>
          <a:p>
            <a:pPr algn="just" eaLnBrk="1" hangingPunct="1"/>
            <a:r>
              <a:rPr lang="it-IT" altLang="it-IT" sz="1800" dirty="0"/>
              <a:t>Il procedimento che si adotta per calcolare le variazioni ‘reali’ cioè delle quantità prodotte è quello di tenere invariati i prezzi. Si sceglie un </a:t>
            </a:r>
            <a:r>
              <a:rPr lang="it-IT" altLang="it-IT" sz="1800" b="1" dirty="0"/>
              <a:t>anno base </a:t>
            </a:r>
            <a:r>
              <a:rPr lang="it-IT" altLang="it-IT" sz="1800" dirty="0"/>
              <a:t>che indicheremo come ‘anno 0’ con t=0</a:t>
            </a:r>
            <a:endParaRPr lang="it-IT" altLang="it-IT" sz="1800" b="1" dirty="0"/>
          </a:p>
          <a:p>
            <a:pPr marL="0" indent="0" algn="just">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213000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22</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a:t>
            </a:r>
            <a:r>
              <a:rPr lang="en-GB" altLang="it-IT" dirty="0" err="1">
                <a:latin typeface="Garamond" panose="02020404030301010803" pitchFamily="18" charset="0"/>
              </a:rPr>
              <a:t>reale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822288"/>
            <a:ext cx="8544219" cy="5194920"/>
          </a:xfrm>
        </p:spPr>
        <p:txBody>
          <a:bodyPr/>
          <a:lstStyle/>
          <a:p>
            <a:pPr algn="just"/>
            <a:r>
              <a:rPr lang="it-IT" sz="1800" dirty="0">
                <a:latin typeface="Garamond" panose="02020404030301010803" pitchFamily="18" charset="0"/>
              </a:rPr>
              <a:t>Scelto l’anno base, si calcola il PIL reale di ogni periodo moltiplicando le quantità prodotte in quel periodo per i prezzi dell’anno base.</a:t>
            </a:r>
          </a:p>
          <a:p>
            <a:pPr marL="0" indent="0" algn="just">
              <a:buNone/>
            </a:pPr>
            <a:endParaRPr lang="it-IT" sz="1800" dirty="0">
              <a:latin typeface="Garamond" panose="02020404030301010803" pitchFamily="18" charset="0"/>
            </a:endParaRPr>
          </a:p>
          <a:p>
            <a:pPr marL="0" indent="0" algn="ctr">
              <a:buNone/>
            </a:pPr>
            <a:r>
              <a:rPr lang="it-IT" sz="1800" b="1" dirty="0" err="1">
                <a:latin typeface="Garamond" panose="02020404030301010803" pitchFamily="18" charset="0"/>
              </a:rPr>
              <a:t>Yt</a:t>
            </a:r>
            <a:r>
              <a:rPr lang="it-IT" sz="1800" b="1" dirty="0">
                <a:latin typeface="Garamond" panose="02020404030301010803" pitchFamily="18" charset="0"/>
              </a:rPr>
              <a:t> ≡ </a:t>
            </a:r>
            <a:r>
              <a:rPr lang="it-IT" sz="1800" b="1" dirty="0" err="1">
                <a:latin typeface="Garamond" panose="02020404030301010803" pitchFamily="18" charset="0"/>
              </a:rPr>
              <a:t>Ʃj</a:t>
            </a:r>
            <a:r>
              <a:rPr lang="it-IT" sz="1800" b="1" dirty="0">
                <a:latin typeface="Garamond" panose="02020404030301010803" pitchFamily="18" charset="0"/>
              </a:rPr>
              <a:t> pj0Yjt</a:t>
            </a:r>
          </a:p>
          <a:p>
            <a:pPr marL="0" indent="0" algn="ctr">
              <a:buNone/>
            </a:pPr>
            <a:endParaRPr lang="it-IT" sz="1800" b="1" dirty="0">
              <a:latin typeface="Garamond" panose="02020404030301010803" pitchFamily="18" charset="0"/>
            </a:endParaRPr>
          </a:p>
          <a:p>
            <a:pPr marL="0" indent="0" algn="ctr">
              <a:buNone/>
            </a:pPr>
            <a:r>
              <a:rPr lang="it-IT" sz="1800" b="1" dirty="0">
                <a:latin typeface="Garamond" panose="02020404030301010803" pitchFamily="18" charset="0"/>
              </a:rPr>
              <a:t>Yt-1 ≡ </a:t>
            </a:r>
            <a:r>
              <a:rPr lang="it-IT" sz="1800" b="1" dirty="0" err="1">
                <a:latin typeface="Garamond" panose="02020404030301010803" pitchFamily="18" charset="0"/>
              </a:rPr>
              <a:t>Ʃj</a:t>
            </a:r>
            <a:r>
              <a:rPr lang="it-IT" sz="1800" b="1" dirty="0">
                <a:latin typeface="Garamond" panose="02020404030301010803" pitchFamily="18" charset="0"/>
              </a:rPr>
              <a:t> pj0Yjt-1</a:t>
            </a:r>
          </a:p>
          <a:p>
            <a:pPr marL="0" indent="0" algn="ctr">
              <a:buNone/>
            </a:pPr>
            <a:endParaRPr lang="it-IT" sz="1800" b="1" dirty="0">
              <a:latin typeface="Garamond" panose="02020404030301010803" pitchFamily="18" charset="0"/>
            </a:endParaRPr>
          </a:p>
          <a:p>
            <a:pPr marL="0" indent="0" algn="just">
              <a:buNone/>
            </a:pPr>
            <a:r>
              <a:rPr lang="it-IT" sz="1800" dirty="0">
                <a:latin typeface="Garamond" panose="02020404030301010803" pitchFamily="18" charset="0"/>
              </a:rPr>
              <a:t>Dove </a:t>
            </a:r>
            <a:r>
              <a:rPr lang="it-IT" sz="1800" dirty="0" err="1">
                <a:latin typeface="Garamond" panose="02020404030301010803" pitchFamily="18" charset="0"/>
              </a:rPr>
              <a:t>Yt</a:t>
            </a:r>
            <a:r>
              <a:rPr lang="it-IT" sz="1800" dirty="0">
                <a:latin typeface="Garamond" panose="02020404030301010803" pitchFamily="18" charset="0"/>
              </a:rPr>
              <a:t> e Yt-1 indicano il PIL reale nei due periodi</a:t>
            </a:r>
          </a:p>
          <a:p>
            <a:pPr marL="0" indent="0" algn="just">
              <a:buNone/>
            </a:pPr>
            <a:endParaRPr lang="it-IT" sz="1800" dirty="0">
              <a:latin typeface="Garamond" panose="02020404030301010803" pitchFamily="18" charset="0"/>
            </a:endParaRPr>
          </a:p>
          <a:p>
            <a:pPr marL="0" indent="0" algn="just">
              <a:buNone/>
            </a:pPr>
            <a:r>
              <a:rPr lang="it-IT" sz="1800" dirty="0">
                <a:latin typeface="Garamond" panose="02020404030301010803" pitchFamily="18" charset="0"/>
              </a:rPr>
              <a:t>Supponiamo che </a:t>
            </a:r>
            <a:r>
              <a:rPr lang="it-IT" sz="1800" dirty="0" err="1">
                <a:latin typeface="Garamond" panose="02020404030301010803" pitchFamily="18" charset="0"/>
              </a:rPr>
              <a:t>Yt</a:t>
            </a:r>
            <a:r>
              <a:rPr lang="it-IT" sz="1800" dirty="0">
                <a:latin typeface="Garamond" panose="02020404030301010803" pitchFamily="18" charset="0"/>
              </a:rPr>
              <a:t>/Yt-1  = 1,05 </a:t>
            </a:r>
          </a:p>
          <a:p>
            <a:pPr marL="0" indent="0" algn="just">
              <a:buNone/>
            </a:pPr>
            <a:endParaRPr lang="it-IT" sz="1800" dirty="0">
              <a:latin typeface="Garamond" panose="02020404030301010803" pitchFamily="18" charset="0"/>
            </a:endParaRPr>
          </a:p>
          <a:p>
            <a:pPr marL="0" indent="0" algn="just">
              <a:buNone/>
            </a:pPr>
            <a:r>
              <a:rPr lang="it-IT" sz="1800" dirty="0">
                <a:latin typeface="Garamond" panose="02020404030301010803" pitchFamily="18" charset="0"/>
              </a:rPr>
              <a:t>Poiché per costruzione i prezzi sono gli stessi, possiamo affermare che il Pil in termini reali è cresciuto del 5%.</a:t>
            </a:r>
          </a:p>
          <a:p>
            <a:pPr marL="0" indent="0" algn="just">
              <a:buNone/>
            </a:pPr>
            <a:r>
              <a:rPr lang="it-IT" sz="1800" dirty="0">
                <a:latin typeface="Garamond" panose="02020404030301010803" pitchFamily="18" charset="0"/>
              </a:rPr>
              <a:t>Naturalmente, per definizione, nell’anno scelto come anno base PIL nominale e reale coincidono</a:t>
            </a:r>
          </a:p>
          <a:p>
            <a:pPr marL="0" indent="0" algn="just">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278569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23</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a:t>
            </a:r>
            <a:r>
              <a:rPr lang="en-GB" altLang="it-IT" dirty="0" err="1">
                <a:latin typeface="Garamond" panose="02020404030301010803" pitchFamily="18" charset="0"/>
              </a:rPr>
              <a:t>reale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1250406"/>
            <a:ext cx="8544219" cy="5194920"/>
          </a:xfrm>
        </p:spPr>
        <p:txBody>
          <a:bodyPr/>
          <a:lstStyle/>
          <a:p>
            <a:pPr algn="just" eaLnBrk="1" hangingPunct="1"/>
            <a:r>
              <a:rPr lang="it-IT" altLang="it-IT" sz="1800" dirty="0"/>
              <a:t>Supponiamo di voler confrontare il PIL di un paese in due diversi anni. Se confrontiamo il PIL nominale di due diversi anni però non sappiamo quanto la differenza dipenda da variazioni dei prezzi o da variazioni delle quantità:</a:t>
            </a:r>
          </a:p>
          <a:p>
            <a:pPr marL="0" indent="0" algn="ctr" eaLnBrk="1" hangingPunct="1">
              <a:buNone/>
            </a:pPr>
            <a:r>
              <a:rPr lang="it-IT" altLang="it-IT" sz="1800" b="1" dirty="0" err="1"/>
              <a:t>Y</a:t>
            </a:r>
            <a:r>
              <a:rPr lang="it-IT" altLang="it-IT" sz="1100" b="1" dirty="0" err="1"/>
              <a:t>Nt</a:t>
            </a:r>
            <a:r>
              <a:rPr lang="it-IT" altLang="it-IT" sz="1600" b="1" dirty="0"/>
              <a:t> </a:t>
            </a:r>
            <a:r>
              <a:rPr lang="it-IT" altLang="it-IT" sz="1800" b="1" dirty="0"/>
              <a:t>≡ </a:t>
            </a:r>
            <a:r>
              <a:rPr lang="it-IT" altLang="it-IT" sz="1800" b="1" dirty="0" err="1"/>
              <a:t>Ʃ</a:t>
            </a:r>
            <a:r>
              <a:rPr lang="it-IT" altLang="it-IT" sz="1200" b="1" dirty="0" err="1"/>
              <a:t>j</a:t>
            </a:r>
            <a:r>
              <a:rPr lang="it-IT" altLang="it-IT" sz="1800" b="1" dirty="0"/>
              <a:t> </a:t>
            </a:r>
            <a:r>
              <a:rPr lang="it-IT" altLang="it-IT" sz="1800" b="1" dirty="0" err="1"/>
              <a:t>p</a:t>
            </a:r>
            <a:r>
              <a:rPr lang="it-IT" altLang="it-IT" sz="1100" b="1" dirty="0" err="1"/>
              <a:t>j</a:t>
            </a:r>
            <a:r>
              <a:rPr lang="it-IT" altLang="it-IT" sz="1200" b="1" dirty="0" err="1"/>
              <a:t>t</a:t>
            </a:r>
            <a:r>
              <a:rPr lang="it-IT" altLang="it-IT" sz="1800" b="1" dirty="0" err="1"/>
              <a:t>Y</a:t>
            </a:r>
            <a:r>
              <a:rPr lang="it-IT" altLang="it-IT" sz="1200" b="1" dirty="0" err="1"/>
              <a:t>jt</a:t>
            </a:r>
            <a:endParaRPr lang="it-IT" altLang="it-IT" sz="1200" b="1" dirty="0"/>
          </a:p>
          <a:p>
            <a:pPr algn="ctr" eaLnBrk="1" hangingPunct="1"/>
            <a:endParaRPr lang="it-IT" altLang="it-IT" sz="1200" b="1" dirty="0"/>
          </a:p>
          <a:p>
            <a:pPr marL="0" indent="0" algn="ctr" eaLnBrk="1" hangingPunct="1">
              <a:buNone/>
            </a:pPr>
            <a:r>
              <a:rPr lang="it-IT" altLang="it-IT" sz="1800" b="1" dirty="0"/>
              <a:t>Y</a:t>
            </a:r>
            <a:r>
              <a:rPr lang="it-IT" altLang="it-IT" sz="1100" b="1" dirty="0"/>
              <a:t>Nt-1</a:t>
            </a:r>
            <a:r>
              <a:rPr lang="it-IT" altLang="it-IT" sz="1600" b="1" dirty="0"/>
              <a:t> </a:t>
            </a:r>
            <a:r>
              <a:rPr lang="it-IT" altLang="it-IT" sz="1800" b="1" dirty="0"/>
              <a:t>≡ </a:t>
            </a:r>
            <a:r>
              <a:rPr lang="it-IT" altLang="it-IT" sz="1800" b="1" dirty="0" err="1"/>
              <a:t>Ʃ</a:t>
            </a:r>
            <a:r>
              <a:rPr lang="it-IT" altLang="it-IT" sz="1200" b="1" dirty="0" err="1"/>
              <a:t>j</a:t>
            </a:r>
            <a:r>
              <a:rPr lang="it-IT" altLang="it-IT" sz="1800" b="1" dirty="0"/>
              <a:t> p</a:t>
            </a:r>
            <a:r>
              <a:rPr lang="it-IT" altLang="it-IT" sz="1100" b="1" dirty="0"/>
              <a:t>j</a:t>
            </a:r>
            <a:r>
              <a:rPr lang="it-IT" altLang="it-IT" sz="1200" b="1" dirty="0"/>
              <a:t>t-1</a:t>
            </a:r>
            <a:r>
              <a:rPr lang="it-IT" altLang="it-IT" sz="1800" b="1" dirty="0"/>
              <a:t>Y</a:t>
            </a:r>
            <a:r>
              <a:rPr lang="it-IT" altLang="it-IT" sz="1200" b="1" dirty="0"/>
              <a:t>jt-1</a:t>
            </a:r>
          </a:p>
          <a:p>
            <a:pPr eaLnBrk="1" hangingPunct="1"/>
            <a:endParaRPr lang="it-IT" altLang="it-IT" sz="1200" b="1" dirty="0"/>
          </a:p>
          <a:p>
            <a:pPr algn="just" eaLnBrk="1" hangingPunct="1"/>
            <a:r>
              <a:rPr lang="it-IT" altLang="it-IT" sz="1800" dirty="0"/>
              <a:t>Il procedimento che si adotta per calcolare le variazioni ‘reali’ cioè delle quantità prodotte è quello di tenere invariati i prezzi. Si sceglie un </a:t>
            </a:r>
            <a:r>
              <a:rPr lang="it-IT" altLang="it-IT" sz="1800" b="1" dirty="0"/>
              <a:t>anno base </a:t>
            </a:r>
            <a:r>
              <a:rPr lang="it-IT" altLang="it-IT" sz="1800" dirty="0"/>
              <a:t>che indicheremo come ‘anno 0’ con t=0</a:t>
            </a:r>
            <a:endParaRPr lang="it-IT" altLang="it-IT" sz="1800" b="1" dirty="0"/>
          </a:p>
          <a:p>
            <a:pPr marL="0" indent="0" algn="just">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1781462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24</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352159" cy="509588"/>
          </a:xfrm>
        </p:spPr>
        <p:txBody>
          <a:bodyPr/>
          <a:lstStyle/>
          <a:p>
            <a:pPr eaLnBrk="1" hangingPunct="1"/>
            <a:r>
              <a:rPr lang="en-GB" altLang="it-IT" dirty="0" err="1">
                <a:latin typeface="Garamond" panose="02020404030301010803" pitchFamily="18" charset="0"/>
              </a:rPr>
              <a:t>Misurare</a:t>
            </a:r>
            <a:r>
              <a:rPr lang="en-GB" altLang="it-IT" dirty="0">
                <a:latin typeface="Garamond" panose="02020404030301010803" pitchFamily="18" charset="0"/>
              </a:rPr>
              <a:t> la </a:t>
            </a:r>
            <a:r>
              <a:rPr lang="en-GB" altLang="it-IT" dirty="0" err="1">
                <a:latin typeface="Garamond" panose="02020404030301010803" pitchFamily="18" charset="0"/>
              </a:rPr>
              <a:t>variazione</a:t>
            </a:r>
            <a:r>
              <a:rPr lang="en-GB" altLang="it-IT" dirty="0">
                <a:latin typeface="Garamond" panose="02020404030301010803" pitchFamily="18" charset="0"/>
              </a:rPr>
              <a:t> del </a:t>
            </a:r>
            <a:r>
              <a:rPr lang="en-GB" altLang="it-IT" dirty="0" err="1">
                <a:latin typeface="Garamond" panose="02020404030301010803" pitchFamily="18" charset="0"/>
              </a:rPr>
              <a:t>livello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prezzi</a:t>
            </a:r>
            <a:r>
              <a:rPr lang="en-GB" altLang="it-IT" dirty="0">
                <a:latin typeface="Garamond" panose="02020404030301010803" pitchFamily="18" charset="0"/>
              </a:rPr>
              <a:t>: il </a:t>
            </a:r>
            <a:r>
              <a:rPr lang="en-GB" altLang="it-IT" dirty="0" err="1">
                <a:latin typeface="Garamond" panose="02020404030301010803" pitchFamily="18" charset="0"/>
              </a:rPr>
              <a:t>deflattore</a:t>
            </a:r>
            <a:r>
              <a:rPr lang="en-GB" altLang="it-IT" dirty="0">
                <a:latin typeface="Garamond" panose="02020404030301010803" pitchFamily="18" charset="0"/>
              </a:rPr>
              <a:t> del PIL</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pic>
        <p:nvPicPr>
          <p:cNvPr id="10" name="Rectangle 3">
            <a:extLst>
              <a:ext uri="{FF2B5EF4-FFF2-40B4-BE49-F238E27FC236}">
                <a16:creationId xmlns:a16="http://schemas.microsoft.com/office/drawing/2014/main" id="{6ACFFE05-9BE0-4979-B65A-68D17AE78293}"/>
              </a:ext>
            </a:extLst>
          </p:cNvPr>
          <p:cNvPicPr>
            <a:picLocks noGrp="1" noRot="1" noChangeAspect="1" noMove="1" noResize="1" noEditPoints="1" noAdjustHandles="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1300" y="825500"/>
            <a:ext cx="8801100" cy="5308600"/>
          </a:xfrm>
        </p:spPr>
      </p:pic>
    </p:spTree>
    <p:extLst>
      <p:ext uri="{BB962C8B-B14F-4D97-AF65-F5344CB8AC3E}">
        <p14:creationId xmlns:p14="http://schemas.microsoft.com/office/powerpoint/2010/main" val="206194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25</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352159" cy="509588"/>
          </a:xfrm>
        </p:spPr>
        <p:txBody>
          <a:bodyPr/>
          <a:lstStyle/>
          <a:p>
            <a:pPr eaLnBrk="1" hangingPunct="1"/>
            <a:r>
              <a:rPr lang="en-GB" altLang="it-IT" dirty="0">
                <a:latin typeface="Garamond" panose="02020404030301010803" pitchFamily="18" charset="0"/>
              </a:rPr>
              <a:t>PIL </a:t>
            </a:r>
            <a:r>
              <a:rPr lang="en-GB" altLang="it-IT" dirty="0" err="1">
                <a:latin typeface="Garamond" panose="02020404030301010803" pitchFamily="18" charset="0"/>
              </a:rPr>
              <a:t>nominale</a:t>
            </a:r>
            <a:r>
              <a:rPr lang="en-GB" altLang="it-IT" dirty="0">
                <a:latin typeface="Garamond" panose="02020404030301010803" pitchFamily="18" charset="0"/>
              </a:rPr>
              <a:t> e PIL </a:t>
            </a:r>
            <a:r>
              <a:rPr lang="en-GB" altLang="it-IT" dirty="0" err="1">
                <a:latin typeface="Garamond" panose="02020404030301010803" pitchFamily="18" charset="0"/>
              </a:rPr>
              <a:t>reale</a:t>
            </a:r>
            <a:r>
              <a:rPr lang="en-GB" altLang="it-IT" dirty="0">
                <a:latin typeface="Garamond" panose="02020404030301010803" pitchFamily="18" charset="0"/>
              </a:rPr>
              <a:t>: un </a:t>
            </a:r>
            <a:r>
              <a:rPr lang="en-GB" altLang="it-IT" dirty="0" err="1">
                <a:latin typeface="Garamond" panose="02020404030301010803" pitchFamily="18" charset="0"/>
              </a:rPr>
              <a:t>confronto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pic>
        <p:nvPicPr>
          <p:cNvPr id="9" name="Grafico 3">
            <a:extLst>
              <a:ext uri="{FF2B5EF4-FFF2-40B4-BE49-F238E27FC236}">
                <a16:creationId xmlns:a16="http://schemas.microsoft.com/office/drawing/2014/main" id="{B5ACE907-B9D2-40CE-BBB2-4626F13BD97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57" y="1183804"/>
            <a:ext cx="3708400" cy="1953096"/>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co 4">
            <a:extLst>
              <a:ext uri="{FF2B5EF4-FFF2-40B4-BE49-F238E27FC236}">
                <a16:creationId xmlns:a16="http://schemas.microsoft.com/office/drawing/2014/main" id="{BF38A42E-ED16-41E6-9EF2-B742F390A11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771" y="876728"/>
            <a:ext cx="433070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co 9">
            <a:extLst>
              <a:ext uri="{FF2B5EF4-FFF2-40B4-BE49-F238E27FC236}">
                <a16:creationId xmlns:a16="http://schemas.microsoft.com/office/drawing/2014/main" id="{AD192763-815C-4FA6-9102-3B5BD75E052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288022"/>
            <a:ext cx="3708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co 10">
            <a:extLst>
              <a:ext uri="{FF2B5EF4-FFF2-40B4-BE49-F238E27FC236}">
                <a16:creationId xmlns:a16="http://schemas.microsoft.com/office/drawing/2014/main" id="{1D6A568C-2AEB-4C9B-9668-81AD8BB60B8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986" y="3461866"/>
            <a:ext cx="3708400" cy="195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1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26</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err="1">
                <a:latin typeface="Garamond" panose="02020404030301010803" pitchFamily="18" charset="0"/>
              </a:rPr>
              <a:t>Inflazione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pic>
        <p:nvPicPr>
          <p:cNvPr id="6" name="Immagine 5" descr="Immagine che contiene testo&#10;&#10;Descrizione generata automaticamente">
            <a:extLst>
              <a:ext uri="{FF2B5EF4-FFF2-40B4-BE49-F238E27FC236}">
                <a16:creationId xmlns:a16="http://schemas.microsoft.com/office/drawing/2014/main" id="{80583261-42FA-4585-8FED-E3FF4CEE7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9414"/>
            <a:ext cx="9144000" cy="3932559"/>
          </a:xfrm>
          <a:prstGeom prst="rect">
            <a:avLst/>
          </a:prstGeom>
        </p:spPr>
      </p:pic>
    </p:spTree>
    <p:extLst>
      <p:ext uri="{BB962C8B-B14F-4D97-AF65-F5344CB8AC3E}">
        <p14:creationId xmlns:p14="http://schemas.microsoft.com/office/powerpoint/2010/main" val="1109699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27</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e </a:t>
            </a:r>
            <a:r>
              <a:rPr lang="en-GB" altLang="it-IT" dirty="0" err="1">
                <a:latin typeface="Garamond" panose="02020404030301010803" pitchFamily="18" charset="0"/>
              </a:rPr>
              <a:t>benessere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882911"/>
            <a:ext cx="8544219" cy="5194920"/>
          </a:xfrm>
        </p:spPr>
        <p:txBody>
          <a:bodyPr/>
          <a:lstStyle/>
          <a:p>
            <a:pPr algn="just" eaLnBrk="1" hangingPunct="1"/>
            <a:r>
              <a:rPr lang="it-IT" altLang="it-IT" sz="1800" dirty="0">
                <a:latin typeface="Garamond" panose="02020404030301010803" pitchFamily="18" charset="0"/>
              </a:rPr>
              <a:t>Nonostante sia generalmente utilizzato come misura del benessere della popolazione, il Pil in realtà non ne è uno specchio completamente fedele. Il suo ammontare infatti comprende il valore di molti prodotti il cui consumo è indice più di malessere che di benessere. Un aumento dei ricoveri ospedalieri, per esempio, si traduce in un aumento del Pil, ma non indica maggiore benessere della popolazione; allo stesso modo il </a:t>
            </a:r>
            <a:r>
              <a:rPr lang="it-IT" altLang="it-IT" sz="1800" dirty="0" err="1">
                <a:latin typeface="Garamond" panose="02020404030301010803" pitchFamily="18" charset="0"/>
              </a:rPr>
              <a:t>PiI</a:t>
            </a:r>
            <a:r>
              <a:rPr lang="it-IT" altLang="it-IT" sz="1800" dirty="0">
                <a:latin typeface="Garamond" panose="02020404030301010803" pitchFamily="18" charset="0"/>
              </a:rPr>
              <a:t> potrebbe aumentare per le spese sostenute per ripulire un tratto di costa inquinato, oppure perché è aumentato il numero dei processi penali. </a:t>
            </a:r>
          </a:p>
          <a:p>
            <a:pPr algn="just" eaLnBrk="1" hangingPunct="1"/>
            <a:r>
              <a:rPr lang="it-IT" sz="1800" dirty="0">
                <a:latin typeface="Garamond" panose="02020404030301010803" pitchFamily="18" charset="0"/>
              </a:rPr>
              <a:t>Tutte situazioni in cui l'aumento del prodotto non indica maggiore benessere, ma al contrario un peggioramento delle condizioni di vita delle persone. </a:t>
            </a:r>
          </a:p>
          <a:p>
            <a:pPr algn="just" eaLnBrk="1" hangingPunct="1"/>
            <a:r>
              <a:rPr lang="it-IT" sz="1800" dirty="0">
                <a:latin typeface="Garamond" panose="02020404030301010803" pitchFamily="18" charset="0"/>
              </a:rPr>
              <a:t>Tra i limiti sull'attendibilità del </a:t>
            </a:r>
            <a:r>
              <a:rPr lang="it-IT" sz="1800" dirty="0" err="1">
                <a:latin typeface="Garamond" panose="02020404030301010803" pitchFamily="18" charset="0"/>
              </a:rPr>
              <a:t>PiI</a:t>
            </a:r>
            <a:r>
              <a:rPr lang="it-IT" sz="1800" dirty="0">
                <a:latin typeface="Garamond" panose="02020404030301010803" pitchFamily="18" charset="0"/>
              </a:rPr>
              <a:t> va segnalata la misurazione della produzione dei servizi alla persona che hanno natura composita: pubblica, privata e domestica. All'interno del </a:t>
            </a:r>
            <a:r>
              <a:rPr lang="it-IT" sz="1800" dirty="0" err="1">
                <a:latin typeface="Garamond" panose="02020404030301010803" pitchFamily="18" charset="0"/>
              </a:rPr>
              <a:t>PiI</a:t>
            </a:r>
            <a:r>
              <a:rPr lang="it-IT" sz="1800" dirty="0">
                <a:latin typeface="Garamond" panose="02020404030301010803" pitchFamily="18" charset="0"/>
              </a:rPr>
              <a:t> ciascuno di questi tre ambiti viene valutato con criteri differenti. I servizi erogati dal settore privato, infatti, sono valutati in base ai rispettivi prezzi di vendita. I servizi erogati dal settore pubblico, poiché non sono scambiati sul mercato, vengono valutati in base ai costi di produzione, che nella maggioranza dei casi si traducono nelle spese per il personale. I servizi prodotti nell'ambito familiare o nel privato sociale, infine, essendo completamente gratuiti, non entrano nemmeno nella determinazione del Pil.</a:t>
            </a:r>
          </a:p>
          <a:p>
            <a:pPr algn="just" eaLnBrk="1" hangingPunct="1"/>
            <a:endParaRPr lang="en-US" sz="1800" dirty="0">
              <a:latin typeface="Garamond" panose="02020404030301010803" pitchFamily="18" charset="0"/>
            </a:endParaRPr>
          </a:p>
        </p:txBody>
      </p:sp>
    </p:spTree>
    <p:extLst>
      <p:ext uri="{BB962C8B-B14F-4D97-AF65-F5344CB8AC3E}">
        <p14:creationId xmlns:p14="http://schemas.microsoft.com/office/powerpoint/2010/main" val="408072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28</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e </a:t>
            </a:r>
            <a:r>
              <a:rPr lang="en-GB" altLang="it-IT" dirty="0" err="1">
                <a:latin typeface="Garamond" panose="02020404030301010803" pitchFamily="18" charset="0"/>
              </a:rPr>
              <a:t>benessere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951880"/>
            <a:ext cx="8544219" cy="5194920"/>
          </a:xfrm>
        </p:spPr>
        <p:txBody>
          <a:bodyPr/>
          <a:lstStyle/>
          <a:p>
            <a:pPr algn="just" eaLnBrk="1" hangingPunct="1"/>
            <a:r>
              <a:rPr lang="it-IT" altLang="it-IT" sz="1800" dirty="0">
                <a:latin typeface="Garamond" panose="02020404030301010803" pitchFamily="18" charset="0"/>
              </a:rPr>
              <a:t>Ne consegue che il semplice spostamento di un'attività da un ambito all'altro, per esempio dal settore privato a quello pubblico, determina una variazione nel valore del Pil senza che sia cambiato in alcun modo lo standard di vita delle persone,</a:t>
            </a:r>
          </a:p>
          <a:p>
            <a:pPr algn="just" eaLnBrk="1" hangingPunct="1"/>
            <a:r>
              <a:rPr lang="it-IT" altLang="it-IT" sz="1800" dirty="0">
                <a:latin typeface="Garamond" panose="02020404030301010803" pitchFamily="18" charset="0"/>
              </a:rPr>
              <a:t>Molti dei servizi tradizionalmente prodotti all'interno della famiglia, come la cura degli  anziani o dei bambini, negli anni più recenti vengono acquistati sul mercato. Ciò ha determinato un incremento del </a:t>
            </a:r>
            <a:r>
              <a:rPr lang="it-IT" altLang="it-IT" sz="1800" dirty="0" err="1">
                <a:latin typeface="Garamond" panose="02020404030301010803" pitchFamily="18" charset="0"/>
              </a:rPr>
              <a:t>PiI</a:t>
            </a:r>
            <a:r>
              <a:rPr lang="it-IT" altLang="it-IT" sz="1800" dirty="0">
                <a:latin typeface="Garamond" panose="02020404030301010803" pitchFamily="18" charset="0"/>
              </a:rPr>
              <a:t>, senza variare però le condizioni di vita della popolazione.</a:t>
            </a:r>
          </a:p>
          <a:p>
            <a:pPr algn="just" eaLnBrk="1" hangingPunct="1"/>
            <a:r>
              <a:rPr lang="it-IT" altLang="it-IT" sz="1800" dirty="0">
                <a:latin typeface="Garamond" panose="02020404030301010803" pitchFamily="18" charset="0"/>
              </a:rPr>
              <a:t>La conclusione è che gli indicatori che misurano il benessere dovrebbero sempre rispettare il principio di invarianza, per cui il passaggio di una attività da un ambito all'altro, non dovrebbe modificare il valore della misurazione. </a:t>
            </a:r>
          </a:p>
          <a:p>
            <a:pPr algn="just" eaLnBrk="1" hangingPunct="1"/>
            <a:r>
              <a:rPr lang="it-IT" sz="1800" dirty="0">
                <a:latin typeface="Garamond" panose="02020404030301010803" pitchFamily="18" charset="0"/>
              </a:rPr>
              <a:t>Un altro limite riguarda la difficoltà a misurare i miglioramenti qualitativi dei servizi erogati, sia quelli di natura collettiva, come la sicurezza, sia quelli di natura individuale, come la salute o l'istruzione, Nella seconda metà del Novecento i nostri servizi pubblici sono molto migliorati e ciò ha sicuramente incrementato il benessere della popolazione. Il valore del Pil non ha però misurato il fenomeno, perché il valore dei servizi erogati dalla Pubblica amministrazione dipende dalle spese del personale, non dalla qualità del servizio. </a:t>
            </a:r>
          </a:p>
          <a:p>
            <a:pPr algn="just" eaLnBrk="1" hangingPunct="1"/>
            <a:endParaRPr lang="en-US" sz="1800" dirty="0">
              <a:latin typeface="Garamond" panose="02020404030301010803" pitchFamily="18" charset="0"/>
            </a:endParaRPr>
          </a:p>
        </p:txBody>
      </p:sp>
    </p:spTree>
    <p:extLst>
      <p:ext uri="{BB962C8B-B14F-4D97-AF65-F5344CB8AC3E}">
        <p14:creationId xmlns:p14="http://schemas.microsoft.com/office/powerpoint/2010/main" val="1478205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29</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e </a:t>
            </a:r>
            <a:r>
              <a:rPr lang="en-GB" altLang="it-IT" dirty="0" err="1">
                <a:latin typeface="Garamond" panose="02020404030301010803" pitchFamily="18" charset="0"/>
              </a:rPr>
              <a:t>benessere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1272984"/>
            <a:ext cx="8544219" cy="5194920"/>
          </a:xfrm>
        </p:spPr>
        <p:txBody>
          <a:bodyPr/>
          <a:lstStyle/>
          <a:p>
            <a:pPr algn="just" eaLnBrk="1" hangingPunct="1"/>
            <a:r>
              <a:rPr lang="it-IT" altLang="it-IT" sz="1800" dirty="0">
                <a:latin typeface="Garamond" panose="02020404030301010803" pitchFamily="18" charset="0"/>
              </a:rPr>
              <a:t>Un altro aspetto che sfugge nella misurazione del Pil è il tempo libero. Un incremento del tempo libero non può che migliorare le condizioni di vita della popolazione, ma non fa crescere il Pil (utilizzo degli incrementi di produttività per diminuire l’orario di lavoro piuttosto che aumentare la produzione). </a:t>
            </a:r>
          </a:p>
          <a:p>
            <a:pPr algn="just" eaLnBrk="1" hangingPunct="1"/>
            <a:r>
              <a:rPr lang="it-IT" altLang="it-IT" sz="1800" dirty="0">
                <a:latin typeface="Garamond" panose="02020404030301010803" pitchFamily="18" charset="0"/>
              </a:rPr>
              <a:t>Anche l’impiego del PIL pro-capite ha un deficit nel misurare il benessere materiale della popolazione, infatti esso non include una misura della distribuzione del prodotto tra la popolazione. </a:t>
            </a:r>
          </a:p>
          <a:p>
            <a:pPr algn="just" eaLnBrk="1" hangingPunct="1"/>
            <a:r>
              <a:rPr lang="it-IT" altLang="it-IT" sz="1800" dirty="0">
                <a:latin typeface="Garamond" panose="02020404030301010803" pitchFamily="18" charset="0"/>
              </a:rPr>
              <a:t>Per superare tale difficoltà è utile confrontare il valore medio del </a:t>
            </a:r>
            <a:r>
              <a:rPr lang="it-IT" altLang="it-IT" sz="1800" dirty="0" err="1">
                <a:latin typeface="Garamond" panose="02020404030301010803" pitchFamily="18" charset="0"/>
              </a:rPr>
              <a:t>PiI</a:t>
            </a:r>
            <a:r>
              <a:rPr lang="it-IT" altLang="it-IT" sz="1800" dirty="0">
                <a:latin typeface="Garamond" panose="02020404030301010803" pitchFamily="18" charset="0"/>
              </a:rPr>
              <a:t> con il suo valore mediano, che è il valore del Pil che si può attribuire alla fascia centrale della popolazione. Un valore mediano sensibilmente inferiore al valore medio indica che buona parte del reddito è concentrata nelle mani della fascia più ricca della popolazione</a:t>
            </a:r>
            <a:endParaRPr lang="en-US" sz="1800" dirty="0">
              <a:latin typeface="Garamond" panose="02020404030301010803" pitchFamily="18" charset="0"/>
            </a:endParaRPr>
          </a:p>
        </p:txBody>
      </p:sp>
    </p:spTree>
    <p:extLst>
      <p:ext uri="{BB962C8B-B14F-4D97-AF65-F5344CB8AC3E}">
        <p14:creationId xmlns:p14="http://schemas.microsoft.com/office/powerpoint/2010/main" val="207910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3</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323552" y="111100"/>
            <a:ext cx="7416800" cy="509588"/>
          </a:xfrm>
        </p:spPr>
        <p:txBody>
          <a:bodyPr/>
          <a:lstStyle/>
          <a:p>
            <a:pPr eaLnBrk="1" hangingPunct="1"/>
            <a:r>
              <a:rPr lang="en-GB" altLang="it-IT" dirty="0" err="1">
                <a:latin typeface="Garamond" panose="02020404030301010803" pitchFamily="18" charset="0"/>
              </a:rPr>
              <a:t>Programma</a:t>
            </a:r>
            <a:r>
              <a:rPr lang="en-GB" altLang="it-IT" dirty="0">
                <a:latin typeface="Garamond" panose="02020404030301010803" pitchFamily="18" charset="0"/>
              </a:rPr>
              <a:t> (1)</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5" name="Segnaposto testo 4">
            <a:extLst>
              <a:ext uri="{FF2B5EF4-FFF2-40B4-BE49-F238E27FC236}">
                <a16:creationId xmlns:a16="http://schemas.microsoft.com/office/drawing/2014/main" id="{1535FC70-1AAD-4CBA-AC44-D726B209BEDE}"/>
              </a:ext>
            </a:extLst>
          </p:cNvPr>
          <p:cNvSpPr>
            <a:spLocks noGrp="1"/>
          </p:cNvSpPr>
          <p:nvPr>
            <p:ph type="body" sz="half" idx="1"/>
          </p:nvPr>
        </p:nvSpPr>
        <p:spPr>
          <a:xfrm>
            <a:off x="278267" y="692696"/>
            <a:ext cx="8544219" cy="5194920"/>
          </a:xfrm>
        </p:spPr>
        <p:txBody>
          <a:bodyPr/>
          <a:lstStyle/>
          <a:p>
            <a:pPr marL="0" marR="0" indent="0" algn="just">
              <a:lnSpc>
                <a:spcPct val="107000"/>
              </a:lnSpc>
              <a:spcBef>
                <a:spcPts val="0"/>
              </a:spcBef>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1. Introduzione all’Economia Politica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2. Elementi di contabilità nazionale. Principali indicatori macroeconomici.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3. Domanda aggregata e reddito di equilibrio.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Modello reddito-spesa: il principio della domanda effettiva.  Il moltiplicatore keynesiano – L’aggiustamento dei risparmi agli investimenti tramite variazioni del reddito.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La moneta all’intero del modello reddito-spesa con investimenti: finanziamento delle componenti autonome e degli investimenti, debito pubblico, debito privato e risparmi.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4. Fondamenti della teoria neoclassica. Introduzione alla teoria della produzione e dello scambio (senza e con capitale) – Determinazione simmetrica del prodotto e della distribuzione nella teoria neoclassica - L’equilibrio di piena occupazione - La legge di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Say</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5. Modello IS-LM: Costruzione, significato, posizione e pendenza delle curve IS e LM – L’equilibrio simultaneo nel mercato dei beni e della moneta – Politica fiscale e politica monetaria nel modello IS-LM: effetti ed efficacia – Spesa pubblica e spiazzamento degli investimenti in economia chiusa ed economia aperta. LM orizzontale.</a:t>
            </a:r>
          </a:p>
          <a:p>
            <a:pPr marL="0" marR="0" indent="0" algn="just">
              <a:lnSpc>
                <a:spcPct val="107000"/>
              </a:lnSpc>
              <a:spcBef>
                <a:spcPts val="0"/>
              </a:spcBef>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Confronto tra ruolo e natura della moneta nell’approccio neoclassico e Keynesiano.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59380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30</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PIL e </a:t>
            </a:r>
            <a:r>
              <a:rPr lang="en-GB" altLang="it-IT" dirty="0" err="1">
                <a:latin typeface="Garamond" panose="02020404030301010803" pitchFamily="18" charset="0"/>
              </a:rPr>
              <a:t>misure</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distribuzione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A0767C6C-6329-4953-84DD-A1F5E7C6C067}"/>
              </a:ext>
            </a:extLst>
          </p:cNvPr>
          <p:cNvSpPr>
            <a:spLocks noGrp="1"/>
          </p:cNvSpPr>
          <p:nvPr>
            <p:ph type="body" sz="half" idx="1"/>
          </p:nvPr>
        </p:nvSpPr>
        <p:spPr>
          <a:xfrm>
            <a:off x="299890" y="1272984"/>
            <a:ext cx="8544219" cy="5194920"/>
          </a:xfrm>
        </p:spPr>
        <p:txBody>
          <a:bodyPr/>
          <a:lstStyle/>
          <a:p>
            <a:pPr algn="just" eaLnBrk="1" hangingPunct="1"/>
            <a:r>
              <a:rPr lang="it-IT" sz="1800" dirty="0">
                <a:latin typeface="Garamond" panose="02020404030301010803" pitchFamily="18" charset="0"/>
              </a:rPr>
              <a:t>Per ottenere un dato più significativo gli economisti confrontano la quota di reddito posseduta dalla parte più ricca della popolazione (per esempio, il primo decile o il primo quintile rispettivamente pari al 10% o al 20% più ricco della popolazione) con la quota posseduta dalla parte più povera (per esempio l’ultimo decile o quintile  pari al 10% o al 20% più povero della popolazione). </a:t>
            </a:r>
          </a:p>
          <a:p>
            <a:pPr algn="just" eaLnBrk="1" hangingPunct="1"/>
            <a:r>
              <a:rPr lang="it-IT" sz="1800" dirty="0">
                <a:latin typeface="Garamond" panose="02020404030301010803" pitchFamily="18" charset="0"/>
              </a:rPr>
              <a:t>Rapportando tali valori, si ottiene l’indice della polarizzazione dei redditi. </a:t>
            </a:r>
          </a:p>
          <a:p>
            <a:pPr algn="just" eaLnBrk="1" hangingPunct="1"/>
            <a:endParaRPr lang="en-US" sz="1800" dirty="0">
              <a:latin typeface="Garamond" panose="02020404030301010803" pitchFamily="18" charset="0"/>
            </a:endParaRPr>
          </a:p>
        </p:txBody>
      </p:sp>
      <p:graphicFrame>
        <p:nvGraphicFramePr>
          <p:cNvPr id="2" name="Tabella 1">
            <a:extLst>
              <a:ext uri="{FF2B5EF4-FFF2-40B4-BE49-F238E27FC236}">
                <a16:creationId xmlns:a16="http://schemas.microsoft.com/office/drawing/2014/main" id="{ADE2D96A-D000-4FFF-997A-207CABD65123}"/>
              </a:ext>
            </a:extLst>
          </p:cNvPr>
          <p:cNvGraphicFramePr>
            <a:graphicFrameLocks noGrp="1"/>
          </p:cNvGraphicFramePr>
          <p:nvPr>
            <p:extLst>
              <p:ext uri="{D42A27DB-BD31-4B8C-83A1-F6EECF244321}">
                <p14:modId xmlns:p14="http://schemas.microsoft.com/office/powerpoint/2010/main" val="2064330966"/>
              </p:ext>
            </p:extLst>
          </p:nvPr>
        </p:nvGraphicFramePr>
        <p:xfrm>
          <a:off x="2627784" y="3140968"/>
          <a:ext cx="4233972" cy="2598198"/>
        </p:xfrm>
        <a:graphic>
          <a:graphicData uri="http://schemas.openxmlformats.org/drawingml/2006/table">
            <a:tbl>
              <a:tblPr>
                <a:tableStyleId>{69C7853C-536D-4A76-A0AE-DD22124D55A5}</a:tableStyleId>
              </a:tblPr>
              <a:tblGrid>
                <a:gridCol w="1512168">
                  <a:extLst>
                    <a:ext uri="{9D8B030D-6E8A-4147-A177-3AD203B41FA5}">
                      <a16:colId xmlns:a16="http://schemas.microsoft.com/office/drawing/2014/main" val="4143879374"/>
                    </a:ext>
                  </a:extLst>
                </a:gridCol>
                <a:gridCol w="1311387">
                  <a:extLst>
                    <a:ext uri="{9D8B030D-6E8A-4147-A177-3AD203B41FA5}">
                      <a16:colId xmlns:a16="http://schemas.microsoft.com/office/drawing/2014/main" val="1944780154"/>
                    </a:ext>
                  </a:extLst>
                </a:gridCol>
                <a:gridCol w="1410417">
                  <a:extLst>
                    <a:ext uri="{9D8B030D-6E8A-4147-A177-3AD203B41FA5}">
                      <a16:colId xmlns:a16="http://schemas.microsoft.com/office/drawing/2014/main" val="3485177281"/>
                    </a:ext>
                  </a:extLst>
                </a:gridCol>
              </a:tblGrid>
              <a:tr h="88149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10 % PIU’ RICCO</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a:ln>
                            <a:noFill/>
                          </a:ln>
                          <a:solidFill>
                            <a:sysClr val="windowText" lastClr="000000"/>
                          </a:solidFill>
                          <a:effectLst/>
                        </a:rPr>
                        <a:t>10 % PIU’ POVERO</a:t>
                      </a:r>
                      <a:endParaRPr kumimoji="0" lang="it-IT" altLang="it-IT" sz="1800" b="0" i="0" u="none" strike="noStrike" cap="none" normalizeH="0" baseline="0">
                        <a:ln>
                          <a:noFill/>
                        </a:ln>
                        <a:solidFill>
                          <a:sysClr val="windowText" lastClr="000000"/>
                        </a:solidFill>
                        <a:effectLst/>
                        <a:latin typeface="Arial" panose="020B0604020202020204" pitchFamily="34" charset="0"/>
                      </a:endParaRPr>
                    </a:p>
                  </a:txBody>
                  <a:tcPr horzOverflow="overflow"/>
                </a:tc>
                <a:extLst>
                  <a:ext uri="{0D108BD9-81ED-4DB2-BD59-A6C34878D82A}">
                    <a16:rowId xmlns:a16="http://schemas.microsoft.com/office/drawing/2014/main" val="1959013058"/>
                  </a:ext>
                </a:extLst>
              </a:tr>
              <a:tr h="49450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ITALIA</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26,8</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a:ln>
                            <a:noFill/>
                          </a:ln>
                          <a:solidFill>
                            <a:sysClr val="windowText" lastClr="000000"/>
                          </a:solidFill>
                          <a:effectLst/>
                        </a:rPr>
                        <a:t>2,3</a:t>
                      </a:r>
                      <a:endParaRPr kumimoji="0" lang="it-IT" altLang="it-IT" sz="1800" b="0" i="0" u="none" strike="noStrike" cap="none" normalizeH="0" baseline="0">
                        <a:ln>
                          <a:noFill/>
                        </a:ln>
                        <a:solidFill>
                          <a:sysClr val="windowText" lastClr="000000"/>
                        </a:solidFill>
                        <a:effectLst/>
                        <a:latin typeface="Arial" panose="020B0604020202020204" pitchFamily="34" charset="0"/>
                      </a:endParaRPr>
                    </a:p>
                  </a:txBody>
                  <a:tcPr horzOverflow="overflow"/>
                </a:tc>
                <a:extLst>
                  <a:ext uri="{0D108BD9-81ED-4DB2-BD59-A6C34878D82A}">
                    <a16:rowId xmlns:a16="http://schemas.microsoft.com/office/drawing/2014/main" val="2038286477"/>
                  </a:ext>
                </a:extLst>
              </a:tr>
              <a:tr h="58211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GERMANIA</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22,1</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3,2</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extLst>
                  <a:ext uri="{0D108BD9-81ED-4DB2-BD59-A6C34878D82A}">
                    <a16:rowId xmlns:a16="http://schemas.microsoft.com/office/drawing/2014/main" val="2811195660"/>
                  </a:ext>
                </a:extLst>
              </a:tr>
              <a:tr h="58211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REGNO UNITO</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a:ln>
                            <a:noFill/>
                          </a:ln>
                          <a:solidFill>
                            <a:sysClr val="windowText" lastClr="000000"/>
                          </a:solidFill>
                          <a:effectLst/>
                        </a:rPr>
                        <a:t>28,5</a:t>
                      </a:r>
                      <a:endParaRPr kumimoji="0" lang="it-IT" altLang="it-IT" sz="1800" b="0" i="0" u="none" strike="noStrike" cap="none" normalizeH="0" baseline="0">
                        <a:ln>
                          <a:noFill/>
                        </a:ln>
                        <a:solidFill>
                          <a:sysClr val="windowText" lastClr="000000"/>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800" b="0" u="none" strike="noStrike" cap="none" normalizeH="0" baseline="0" dirty="0">
                          <a:ln>
                            <a:noFill/>
                          </a:ln>
                          <a:solidFill>
                            <a:sysClr val="windowText" lastClr="000000"/>
                          </a:solidFill>
                          <a:effectLst/>
                        </a:rPr>
                        <a:t>2,1</a:t>
                      </a:r>
                      <a:endParaRPr kumimoji="0" lang="it-IT" altLang="it-IT" sz="1800" b="0" i="0" u="none" strike="noStrike" cap="none" normalizeH="0" baseline="0" dirty="0">
                        <a:ln>
                          <a:noFill/>
                        </a:ln>
                        <a:solidFill>
                          <a:sysClr val="windowText" lastClr="000000"/>
                        </a:solidFill>
                        <a:effectLst/>
                        <a:latin typeface="Arial" panose="020B0604020202020204" pitchFamily="34" charset="0"/>
                      </a:endParaRPr>
                    </a:p>
                  </a:txBody>
                  <a:tcPr horzOverflow="overflow"/>
                </a:tc>
                <a:extLst>
                  <a:ext uri="{0D108BD9-81ED-4DB2-BD59-A6C34878D82A}">
                    <a16:rowId xmlns:a16="http://schemas.microsoft.com/office/drawing/2014/main" val="2428371130"/>
                  </a:ext>
                </a:extLst>
              </a:tr>
            </a:tbl>
          </a:graphicData>
        </a:graphic>
      </p:graphicFrame>
    </p:spTree>
    <p:extLst>
      <p:ext uri="{BB962C8B-B14F-4D97-AF65-F5344CB8AC3E}">
        <p14:creationId xmlns:p14="http://schemas.microsoft.com/office/powerpoint/2010/main" val="2164339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31</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err="1">
                <a:latin typeface="Garamond" panose="02020404030301010803" pitchFamily="18" charset="0"/>
              </a:rPr>
              <a:t>Occupazione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pic>
        <p:nvPicPr>
          <p:cNvPr id="4" name="Immagine 3" descr="Immagine che contiene testo&#10;&#10;Descrizione generata automaticamente">
            <a:extLst>
              <a:ext uri="{FF2B5EF4-FFF2-40B4-BE49-F238E27FC236}">
                <a16:creationId xmlns:a16="http://schemas.microsoft.com/office/drawing/2014/main" id="{C6311D0D-D8E9-4A27-812E-25D70EB3B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980728"/>
            <a:ext cx="8280151" cy="4335658"/>
          </a:xfrm>
          <a:prstGeom prst="rect">
            <a:avLst/>
          </a:prstGeom>
        </p:spPr>
      </p:pic>
    </p:spTree>
    <p:extLst>
      <p:ext uri="{BB962C8B-B14F-4D97-AF65-F5344CB8AC3E}">
        <p14:creationId xmlns:p14="http://schemas.microsoft.com/office/powerpoint/2010/main" val="275977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4</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323552" y="111100"/>
            <a:ext cx="7416800" cy="509588"/>
          </a:xfrm>
        </p:spPr>
        <p:txBody>
          <a:bodyPr/>
          <a:lstStyle/>
          <a:p>
            <a:pPr eaLnBrk="1" hangingPunct="1"/>
            <a:r>
              <a:rPr lang="en-GB" altLang="it-IT" dirty="0" err="1">
                <a:latin typeface="Garamond" panose="02020404030301010803" pitchFamily="18" charset="0"/>
              </a:rPr>
              <a:t>Programma</a:t>
            </a:r>
            <a:r>
              <a:rPr lang="en-GB" altLang="it-IT" dirty="0">
                <a:latin typeface="Garamond" panose="02020404030301010803" pitchFamily="18" charset="0"/>
              </a:rPr>
              <a:t> (2) </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5" name="Segnaposto testo 4">
            <a:extLst>
              <a:ext uri="{FF2B5EF4-FFF2-40B4-BE49-F238E27FC236}">
                <a16:creationId xmlns:a16="http://schemas.microsoft.com/office/drawing/2014/main" id="{1535FC70-1AAD-4CBA-AC44-D726B209BEDE}"/>
              </a:ext>
            </a:extLst>
          </p:cNvPr>
          <p:cNvSpPr>
            <a:spLocks noGrp="1"/>
          </p:cNvSpPr>
          <p:nvPr>
            <p:ph type="body" sz="half" idx="1"/>
          </p:nvPr>
        </p:nvSpPr>
        <p:spPr>
          <a:xfrm>
            <a:off x="299890" y="682352"/>
            <a:ext cx="8544219" cy="5194920"/>
          </a:xfrm>
        </p:spPr>
        <p:txBody>
          <a:bodyPr/>
          <a:lstStyle/>
          <a:p>
            <a:pPr marL="0" marR="0" indent="0" algn="just">
              <a:lnSpc>
                <a:spcPct val="107000"/>
              </a:lnSpc>
              <a:spcBef>
                <a:spcPts val="0"/>
              </a:spcBef>
              <a:spcAft>
                <a:spcPts val="800"/>
              </a:spcAft>
              <a:buNone/>
            </a:pPr>
            <a:r>
              <a:rPr lang="it-IT" sz="1700" dirty="0">
                <a:effectLst/>
                <a:latin typeface="Times New Roman" panose="02020603050405020304" pitchFamily="18" charset="0"/>
                <a:ea typeface="Calibri" panose="020F0502020204030204" pitchFamily="34" charset="0"/>
                <a:cs typeface="Times New Roman" panose="02020603050405020304" pitchFamily="18" charset="0"/>
              </a:rPr>
              <a:t>6. Economia aperta: La determinazione del reddito di equilibrio in economia aperta – Definizioni: tasso di cambio, bilancia dei pagamenti, conti con l’estero – Confronto dei moltiplicatori nel caso di economia chiusa ed economia aperta – Conflitto tra obiettivo interno di piena occupazione e obiettivo esterno di pareggio delle partite correnti. Estensione del modello IS-LM ad una economia aperta – Efficacia delle politiche monetaria e fiscale in economia aperta con perfetta mobilità dei capitali in cambi fissi e flessibili.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it-IT" sz="1700" dirty="0">
                <a:effectLst/>
                <a:latin typeface="Times New Roman" panose="02020603050405020304" pitchFamily="18" charset="0"/>
                <a:ea typeface="Calibri" panose="020F0502020204030204" pitchFamily="34" charset="0"/>
                <a:cs typeface="Times New Roman" panose="02020603050405020304" pitchFamily="18" charset="0"/>
              </a:rPr>
              <a:t>7. Il modello AD-AS. Derivazione della curva di domanda aggregata AD – La curva di offerta aggregata nel breve periodo – Riassorbimento della disoccupazione: la soluzione neoclassica e quella keynesiana – Ruolo ed effetti delle politiche monetarie e fiscali nel modello AD-AS – Medio periodo: flessibilità parziale dei salari monetari – Diverse ipotesi sulla velocità di aggiustamento dei salari -  Casi in cui la AD può essere verticale.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it-IT" sz="1700" dirty="0">
                <a:effectLst/>
                <a:latin typeface="Times New Roman" panose="02020603050405020304" pitchFamily="18" charset="0"/>
                <a:ea typeface="Calibri" panose="020F0502020204030204" pitchFamily="34" charset="0"/>
                <a:cs typeface="Times New Roman" panose="02020603050405020304" pitchFamily="18" charset="0"/>
              </a:rPr>
              <a:t>8. Inflazione e disoccupazione: La curva di Phillips. Origini e diverse interpretazioni – L’interpretazione della sintesi neoclassica: il tasso di disoccupazione di equilibrio. Il trade-off di politica economica. Curva di Phillips e analisi dell’inflazione nei modelli di sintesi neoclassica. Il monetarismo: critica all’ipotesi di illusione monetaria, curva di Phillips corretta per le aspettative. Funzionamento dei meccanismi </a:t>
            </a:r>
            <a:r>
              <a:rPr lang="it-IT" sz="1700" dirty="0" err="1">
                <a:effectLst/>
                <a:latin typeface="Times New Roman" panose="02020603050405020304" pitchFamily="18" charset="0"/>
                <a:ea typeface="Calibri" panose="020F0502020204030204" pitchFamily="34" charset="0"/>
                <a:cs typeface="Times New Roman" panose="02020603050405020304" pitchFamily="18" charset="0"/>
              </a:rPr>
              <a:t>riequilibratori</a:t>
            </a:r>
            <a:r>
              <a:rPr lang="it-IT" sz="1700" dirty="0">
                <a:effectLst/>
                <a:latin typeface="Times New Roman" panose="02020603050405020304" pitchFamily="18" charset="0"/>
                <a:ea typeface="Calibri" panose="020F0502020204030204" pitchFamily="34" charset="0"/>
                <a:cs typeface="Times New Roman" panose="02020603050405020304" pitchFamily="18" charset="0"/>
              </a:rPr>
              <a:t> automatici – Curva di Phillips verticale nel lungo periodo.</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1335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Di </a:t>
            </a:r>
            <a:r>
              <a:rPr lang="en-GB" altLang="it-IT" dirty="0" err="1">
                <a:latin typeface="Garamond" panose="02020404030301010803" pitchFamily="18" charset="0"/>
              </a:rPr>
              <a:t>cosa</a:t>
            </a:r>
            <a:r>
              <a:rPr lang="en-GB" altLang="it-IT" dirty="0">
                <a:latin typeface="Garamond" panose="02020404030301010803" pitchFamily="18" charset="0"/>
              </a:rPr>
              <a:t> </a:t>
            </a:r>
            <a:r>
              <a:rPr lang="en-GB" altLang="it-IT" dirty="0" err="1">
                <a:latin typeface="Garamond" panose="02020404030301010803" pitchFamily="18" charset="0"/>
              </a:rPr>
              <a:t>si</a:t>
            </a:r>
            <a:r>
              <a:rPr lang="en-GB" altLang="it-IT" dirty="0">
                <a:latin typeface="Garamond" panose="02020404030301010803" pitchFamily="18" charset="0"/>
              </a:rPr>
              <a:t> </a:t>
            </a:r>
            <a:r>
              <a:rPr lang="en-GB" altLang="it-IT" dirty="0" err="1">
                <a:latin typeface="Garamond" panose="02020404030301010803" pitchFamily="18" charset="0"/>
              </a:rPr>
              <a:t>occupa</a:t>
            </a:r>
            <a:r>
              <a:rPr lang="en-GB" altLang="it-IT" dirty="0">
                <a:latin typeface="Garamond" panose="02020404030301010803" pitchFamily="18" charset="0"/>
              </a:rPr>
              <a:t> </a:t>
            </a:r>
            <a:r>
              <a:rPr lang="en-GB" altLang="it-IT" dirty="0" err="1">
                <a:latin typeface="Garamond" panose="02020404030301010803" pitchFamily="18" charset="0"/>
              </a:rPr>
              <a:t>l’Economia</a:t>
            </a:r>
            <a:r>
              <a:rPr lang="en-GB" altLang="it-IT" dirty="0">
                <a:latin typeface="Garamond" panose="02020404030301010803" pitchFamily="18" charset="0"/>
              </a:rPr>
              <a:t> </a:t>
            </a:r>
            <a:r>
              <a:rPr lang="en-GB" altLang="it-IT" dirty="0" err="1">
                <a:latin typeface="Garamond" panose="02020404030301010803" pitchFamily="18" charset="0"/>
              </a:rPr>
              <a:t>Politica</a:t>
            </a:r>
            <a:r>
              <a:rPr lang="en-GB" altLang="it-IT" dirty="0">
                <a:latin typeface="Garamond" panose="02020404030301010803" pitchFamily="18" charset="0"/>
              </a:rPr>
              <a:t>?</a:t>
            </a:r>
            <a:br>
              <a:rPr lang="en-GB" altLang="it-IT" dirty="0">
                <a:latin typeface="Garamond" panose="02020404030301010803" pitchFamily="18" charset="0"/>
              </a:rPr>
            </a:br>
            <a:br>
              <a:rPr lang="en-GB" altLang="it-IT" dirty="0">
                <a:latin typeface="Garamond" panose="02020404030301010803" pitchFamily="18" charset="0"/>
              </a:rPr>
            </a:b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323528" y="888219"/>
            <a:ext cx="8568952" cy="5431536"/>
          </a:xfrm>
        </p:spPr>
        <p:txBody>
          <a:bodyPr vert="horz" lIns="91440" tIns="45720" rIns="91440" bIns="45720" rtlCol="0" anchor="ctr">
            <a:normAutofit/>
          </a:bodyPr>
          <a:lstStyle/>
          <a:p>
            <a:pPr indent="-228600" algn="just" eaLnBrk="1" hangingPunct="1">
              <a:lnSpc>
                <a:spcPct val="90000"/>
              </a:lnSpc>
              <a:buFont typeface="Arial" panose="020B0604020202020204" pitchFamily="34" charset="0"/>
              <a:buChar char="•"/>
            </a:pPr>
            <a:endParaRPr lang="en-US" sz="1800" dirty="0">
              <a:latin typeface="Geramond"/>
            </a:endParaRPr>
          </a:p>
          <a:p>
            <a:pPr indent="-228600" algn="just" eaLnBrk="1" hangingPunct="1">
              <a:lnSpc>
                <a:spcPct val="90000"/>
              </a:lnSpc>
              <a:buFont typeface="Arial" panose="020B0604020202020204" pitchFamily="34" charset="0"/>
              <a:buChar char="•"/>
            </a:pPr>
            <a:r>
              <a:rPr lang="en-US" sz="1800" dirty="0" err="1">
                <a:latin typeface="Geramond"/>
              </a:rPr>
              <a:t>Definizione</a:t>
            </a:r>
            <a:r>
              <a:rPr lang="en-US" sz="1800" dirty="0">
                <a:latin typeface="Geramond"/>
              </a:rPr>
              <a:t>: </a:t>
            </a:r>
            <a:r>
              <a:rPr lang="en-US" sz="1800" dirty="0" err="1">
                <a:latin typeface="Geramond"/>
              </a:rPr>
              <a:t>Scienza</a:t>
            </a:r>
            <a:r>
              <a:rPr lang="en-US" sz="1800" dirty="0">
                <a:latin typeface="Geramond"/>
              </a:rPr>
              <a:t> </a:t>
            </a:r>
            <a:r>
              <a:rPr lang="en-US" sz="1800" dirty="0" err="1">
                <a:latin typeface="Geramond"/>
              </a:rPr>
              <a:t>che</a:t>
            </a:r>
            <a:r>
              <a:rPr lang="en-US" sz="1800" dirty="0">
                <a:latin typeface="Geramond"/>
              </a:rPr>
              <a:t> </a:t>
            </a:r>
            <a:r>
              <a:rPr lang="en-US" sz="1800" dirty="0" err="1">
                <a:latin typeface="Geramond"/>
              </a:rPr>
              <a:t>studia</a:t>
            </a:r>
            <a:r>
              <a:rPr lang="en-US" sz="1800" dirty="0">
                <a:latin typeface="Geramond"/>
              </a:rPr>
              <a:t> la </a:t>
            </a:r>
            <a:r>
              <a:rPr lang="en-US" sz="1800" dirty="0" err="1">
                <a:latin typeface="Geramond"/>
              </a:rPr>
              <a:t>produzione</a:t>
            </a:r>
            <a:r>
              <a:rPr lang="en-US" sz="1800" dirty="0">
                <a:latin typeface="Geramond"/>
              </a:rPr>
              <a:t> e la </a:t>
            </a:r>
            <a:r>
              <a:rPr lang="en-US" sz="1800" dirty="0" err="1">
                <a:latin typeface="Geramond"/>
              </a:rPr>
              <a:t>distribuzione</a:t>
            </a:r>
            <a:r>
              <a:rPr lang="en-US" sz="1800" dirty="0">
                <a:latin typeface="Geramond"/>
              </a:rPr>
              <a:t> </a:t>
            </a:r>
            <a:r>
              <a:rPr lang="en-US" sz="1800" dirty="0" err="1">
                <a:latin typeface="Geramond"/>
              </a:rPr>
              <a:t>della</a:t>
            </a:r>
            <a:r>
              <a:rPr lang="en-US" sz="1800" dirty="0">
                <a:latin typeface="Geramond"/>
              </a:rPr>
              <a:t> ricchezza </a:t>
            </a:r>
            <a:r>
              <a:rPr lang="en-US" sz="1800" dirty="0" err="1">
                <a:latin typeface="Geramond"/>
              </a:rPr>
              <a:t>all’interno</a:t>
            </a:r>
            <a:r>
              <a:rPr lang="en-US" sz="1800" dirty="0">
                <a:latin typeface="Geramond"/>
              </a:rPr>
              <a:t> di un </a:t>
            </a:r>
            <a:r>
              <a:rPr lang="en-US" sz="1800" dirty="0" err="1">
                <a:latin typeface="Geramond"/>
              </a:rPr>
              <a:t>sistema</a:t>
            </a:r>
            <a:r>
              <a:rPr lang="en-US" sz="1800" dirty="0">
                <a:latin typeface="Geramond"/>
              </a:rPr>
              <a:t> </a:t>
            </a:r>
            <a:r>
              <a:rPr lang="en-US" sz="1800" dirty="0" err="1">
                <a:latin typeface="Geramond"/>
              </a:rPr>
              <a:t>sociale</a:t>
            </a:r>
            <a:r>
              <a:rPr lang="en-US" sz="1800" dirty="0">
                <a:latin typeface="Geramond"/>
              </a:rPr>
              <a:t>;</a:t>
            </a:r>
          </a:p>
          <a:p>
            <a:pPr indent="-228600" algn="just" eaLnBrk="1" hangingPunct="1">
              <a:lnSpc>
                <a:spcPct val="90000"/>
              </a:lnSpc>
              <a:buFont typeface="Arial" panose="020B0604020202020204" pitchFamily="34" charset="0"/>
              <a:buChar char="•"/>
            </a:pPr>
            <a:endParaRPr lang="en-US" sz="1800" dirty="0">
              <a:latin typeface="Geramond"/>
            </a:endParaRPr>
          </a:p>
          <a:p>
            <a:pPr indent="-228600" algn="just" eaLnBrk="1" hangingPunct="1">
              <a:lnSpc>
                <a:spcPct val="90000"/>
              </a:lnSpc>
              <a:buFont typeface="Arial" panose="020B0604020202020204" pitchFamily="34" charset="0"/>
              <a:buChar char="•"/>
            </a:pPr>
            <a:r>
              <a:rPr lang="en-US" sz="1800" dirty="0" err="1">
                <a:latin typeface="Geramond"/>
              </a:rPr>
              <a:t>L’analisi</a:t>
            </a:r>
            <a:r>
              <a:rPr lang="en-US" sz="1800" dirty="0">
                <a:latin typeface="Geramond"/>
              </a:rPr>
              <a:t> </a:t>
            </a:r>
            <a:r>
              <a:rPr lang="en-US" sz="1800" dirty="0" err="1">
                <a:latin typeface="Geramond"/>
              </a:rPr>
              <a:t>della</a:t>
            </a:r>
            <a:r>
              <a:rPr lang="en-US" sz="1800" dirty="0">
                <a:latin typeface="Geramond"/>
              </a:rPr>
              <a:t> </a:t>
            </a:r>
            <a:r>
              <a:rPr lang="en-US" sz="1800" dirty="0" err="1">
                <a:latin typeface="Geramond"/>
              </a:rPr>
              <a:t>produzione</a:t>
            </a:r>
            <a:r>
              <a:rPr lang="en-US" sz="1800" dirty="0">
                <a:latin typeface="Geramond"/>
              </a:rPr>
              <a:t> </a:t>
            </a:r>
            <a:r>
              <a:rPr lang="en-US" sz="1800" dirty="0" err="1">
                <a:latin typeface="Geramond"/>
              </a:rPr>
              <a:t>della</a:t>
            </a:r>
            <a:r>
              <a:rPr lang="en-US" sz="1800" dirty="0">
                <a:latin typeface="Geramond"/>
              </a:rPr>
              <a:t> ricchezza </a:t>
            </a:r>
            <a:r>
              <a:rPr lang="en-US" sz="1800" dirty="0" err="1">
                <a:latin typeface="Geramond"/>
              </a:rPr>
              <a:t>riguarda</a:t>
            </a:r>
            <a:r>
              <a:rPr lang="en-US" sz="1800" dirty="0">
                <a:latin typeface="Geramond"/>
              </a:rPr>
              <a:t> il </a:t>
            </a:r>
            <a:r>
              <a:rPr lang="en-US" sz="1800" dirty="0" err="1">
                <a:latin typeface="Geramond"/>
              </a:rPr>
              <a:t>tipo</a:t>
            </a:r>
            <a:r>
              <a:rPr lang="en-US" sz="1800" dirty="0">
                <a:latin typeface="Geramond"/>
              </a:rPr>
              <a:t> e le </a:t>
            </a:r>
            <a:r>
              <a:rPr lang="en-US" sz="1800" dirty="0" err="1">
                <a:latin typeface="Geramond"/>
              </a:rPr>
              <a:t>quantità</a:t>
            </a:r>
            <a:r>
              <a:rPr lang="en-US" sz="1800" dirty="0">
                <a:latin typeface="Geramond"/>
              </a:rPr>
              <a:t> di </a:t>
            </a:r>
            <a:r>
              <a:rPr lang="en-US" sz="1800" dirty="0" err="1">
                <a:latin typeface="Geramond"/>
              </a:rPr>
              <a:t>beni</a:t>
            </a:r>
            <a:r>
              <a:rPr lang="en-US" sz="1800" dirty="0">
                <a:latin typeface="Geramond"/>
              </a:rPr>
              <a:t> e </a:t>
            </a:r>
            <a:r>
              <a:rPr lang="en-US" sz="1800" dirty="0" err="1">
                <a:latin typeface="Geramond"/>
              </a:rPr>
              <a:t>servizi</a:t>
            </a:r>
            <a:r>
              <a:rPr lang="en-US" sz="1800" dirty="0">
                <a:latin typeface="Geramond"/>
              </a:rPr>
              <a:t> </a:t>
            </a:r>
            <a:r>
              <a:rPr lang="en-US" sz="1800" dirty="0" err="1">
                <a:latin typeface="Geramond"/>
              </a:rPr>
              <a:t>che</a:t>
            </a:r>
            <a:r>
              <a:rPr lang="en-US" sz="1800" dirty="0">
                <a:latin typeface="Geramond"/>
              </a:rPr>
              <a:t> </a:t>
            </a:r>
            <a:r>
              <a:rPr lang="en-US" sz="1800" dirty="0" err="1">
                <a:latin typeface="Geramond"/>
              </a:rPr>
              <a:t>debbono</a:t>
            </a:r>
            <a:r>
              <a:rPr lang="en-US" sz="1800" dirty="0">
                <a:latin typeface="Geramond"/>
              </a:rPr>
              <a:t> </a:t>
            </a:r>
            <a:r>
              <a:rPr lang="en-US" sz="1800" dirty="0" err="1">
                <a:latin typeface="Geramond"/>
              </a:rPr>
              <a:t>essere</a:t>
            </a:r>
            <a:r>
              <a:rPr lang="en-US" sz="1800" dirty="0">
                <a:latin typeface="Geramond"/>
              </a:rPr>
              <a:t> </a:t>
            </a:r>
            <a:r>
              <a:rPr lang="en-US" sz="1800" dirty="0" err="1">
                <a:latin typeface="Geramond"/>
              </a:rPr>
              <a:t>prodotti</a:t>
            </a:r>
            <a:r>
              <a:rPr lang="en-US" sz="1800" dirty="0">
                <a:latin typeface="Geramond"/>
              </a:rPr>
              <a:t>, ma </a:t>
            </a:r>
            <a:r>
              <a:rPr lang="en-US" sz="1800" dirty="0" err="1">
                <a:latin typeface="Geramond"/>
              </a:rPr>
              <a:t>anche</a:t>
            </a:r>
            <a:r>
              <a:rPr lang="en-US" sz="1800" dirty="0">
                <a:latin typeface="Geramond"/>
              </a:rPr>
              <a:t> le </a:t>
            </a:r>
            <a:r>
              <a:rPr lang="en-US" sz="1800" dirty="0" err="1">
                <a:latin typeface="Geramond"/>
              </a:rPr>
              <a:t>tecnologie</a:t>
            </a:r>
            <a:r>
              <a:rPr lang="en-US" sz="1800" dirty="0">
                <a:latin typeface="Geramond"/>
              </a:rPr>
              <a:t> </a:t>
            </a:r>
            <a:r>
              <a:rPr lang="en-US" sz="1800" dirty="0" err="1">
                <a:latin typeface="Geramond"/>
              </a:rPr>
              <a:t>che</a:t>
            </a:r>
            <a:r>
              <a:rPr lang="en-US" sz="1800" dirty="0">
                <a:latin typeface="Geramond"/>
              </a:rPr>
              <a:t> è </a:t>
            </a:r>
            <a:r>
              <a:rPr lang="en-US" sz="1800" dirty="0" err="1">
                <a:latin typeface="Geramond"/>
              </a:rPr>
              <a:t>più</a:t>
            </a:r>
            <a:r>
              <a:rPr lang="en-US" sz="1800" dirty="0">
                <a:latin typeface="Geramond"/>
              </a:rPr>
              <a:t> </a:t>
            </a:r>
            <a:r>
              <a:rPr lang="en-US" sz="1800" dirty="0" err="1">
                <a:latin typeface="Geramond"/>
              </a:rPr>
              <a:t>opportuno</a:t>
            </a:r>
            <a:r>
              <a:rPr lang="en-US" sz="1800" dirty="0">
                <a:latin typeface="Geramond"/>
              </a:rPr>
              <a:t> </a:t>
            </a:r>
            <a:r>
              <a:rPr lang="en-US" sz="1800" dirty="0" err="1">
                <a:latin typeface="Geramond"/>
              </a:rPr>
              <a:t>utilizzare</a:t>
            </a:r>
            <a:r>
              <a:rPr lang="en-US" sz="1800" dirty="0">
                <a:latin typeface="Geramond"/>
              </a:rPr>
              <a:t> per </a:t>
            </a:r>
            <a:r>
              <a:rPr lang="en-US" sz="1800" dirty="0" err="1">
                <a:latin typeface="Geramond"/>
              </a:rPr>
              <a:t>produrli</a:t>
            </a:r>
            <a:r>
              <a:rPr lang="en-US" sz="1800" dirty="0">
                <a:latin typeface="Geramond"/>
              </a:rPr>
              <a:t> e le </a:t>
            </a:r>
            <a:r>
              <a:rPr lang="en-US" sz="1800" dirty="0" err="1">
                <a:latin typeface="Geramond"/>
              </a:rPr>
              <a:t>condizioni</a:t>
            </a:r>
            <a:r>
              <a:rPr lang="en-US" sz="1800" dirty="0">
                <a:latin typeface="Geramond"/>
              </a:rPr>
              <a:t> e il </a:t>
            </a:r>
            <a:r>
              <a:rPr lang="en-US" sz="1800" dirty="0" err="1">
                <a:latin typeface="Geramond"/>
              </a:rPr>
              <a:t>numero</a:t>
            </a:r>
            <a:r>
              <a:rPr lang="en-US" sz="1800" dirty="0">
                <a:latin typeface="Geramond"/>
              </a:rPr>
              <a:t> di </a:t>
            </a:r>
            <a:r>
              <a:rPr lang="en-US" sz="1800" dirty="0" err="1">
                <a:latin typeface="Geramond"/>
              </a:rPr>
              <a:t>lavoratori</a:t>
            </a:r>
            <a:r>
              <a:rPr lang="en-US" sz="1800" dirty="0">
                <a:latin typeface="Geramond"/>
              </a:rPr>
              <a:t> </a:t>
            </a:r>
            <a:r>
              <a:rPr lang="en-US" sz="1800" dirty="0" err="1">
                <a:latin typeface="Geramond"/>
              </a:rPr>
              <a:t>che</a:t>
            </a:r>
            <a:r>
              <a:rPr lang="en-US" sz="1800" dirty="0">
                <a:latin typeface="Geramond"/>
              </a:rPr>
              <a:t> </a:t>
            </a:r>
            <a:r>
              <a:rPr lang="en-US" sz="1800" dirty="0" err="1">
                <a:latin typeface="Geramond"/>
              </a:rPr>
              <a:t>devono</a:t>
            </a:r>
            <a:r>
              <a:rPr lang="en-US" sz="1800" dirty="0">
                <a:latin typeface="Geramond"/>
              </a:rPr>
              <a:t> </a:t>
            </a:r>
            <a:r>
              <a:rPr lang="en-US" sz="1800" dirty="0" err="1">
                <a:latin typeface="Geramond"/>
              </a:rPr>
              <a:t>essere</a:t>
            </a:r>
            <a:r>
              <a:rPr lang="en-US" sz="1800" dirty="0">
                <a:latin typeface="Geramond"/>
              </a:rPr>
              <a:t> </a:t>
            </a:r>
            <a:r>
              <a:rPr lang="en-US" sz="1800" dirty="0" err="1">
                <a:latin typeface="Geramond"/>
              </a:rPr>
              <a:t>impiegati</a:t>
            </a:r>
            <a:r>
              <a:rPr lang="en-US" sz="1800" dirty="0">
                <a:latin typeface="Geramond"/>
              </a:rPr>
              <a:t> in </a:t>
            </a:r>
            <a:r>
              <a:rPr lang="en-US" sz="1800" dirty="0" err="1">
                <a:latin typeface="Geramond"/>
              </a:rPr>
              <a:t>tali</a:t>
            </a:r>
            <a:r>
              <a:rPr lang="en-US" sz="1800" dirty="0">
                <a:latin typeface="Geramond"/>
              </a:rPr>
              <a:t> </a:t>
            </a:r>
            <a:r>
              <a:rPr lang="en-US" sz="1800" dirty="0" err="1">
                <a:latin typeface="Geramond"/>
              </a:rPr>
              <a:t>processi</a:t>
            </a:r>
            <a:r>
              <a:rPr lang="en-US" sz="1800" dirty="0">
                <a:latin typeface="Geramond"/>
              </a:rPr>
              <a:t>;</a:t>
            </a:r>
          </a:p>
          <a:p>
            <a:pPr indent="-228600" algn="just" eaLnBrk="1" hangingPunct="1">
              <a:lnSpc>
                <a:spcPct val="90000"/>
              </a:lnSpc>
              <a:buFont typeface="Arial" panose="020B0604020202020204" pitchFamily="34" charset="0"/>
              <a:buChar char="•"/>
            </a:pPr>
            <a:endParaRPr lang="en-US" sz="1800" dirty="0">
              <a:latin typeface="Geramond"/>
            </a:endParaRPr>
          </a:p>
          <a:p>
            <a:pPr indent="-228600" algn="just" eaLnBrk="1" hangingPunct="1">
              <a:lnSpc>
                <a:spcPct val="90000"/>
              </a:lnSpc>
              <a:buFont typeface="Arial" panose="020B0604020202020204" pitchFamily="34" charset="0"/>
              <a:buChar char="•"/>
            </a:pPr>
            <a:r>
              <a:rPr lang="en-US" sz="1800" dirty="0">
                <a:latin typeface="Geramond"/>
              </a:rPr>
              <a:t>La </a:t>
            </a:r>
            <a:r>
              <a:rPr lang="en-US" sz="1800" dirty="0" err="1">
                <a:latin typeface="Geramond"/>
              </a:rPr>
              <a:t>distribuzione</a:t>
            </a:r>
            <a:r>
              <a:rPr lang="en-US" sz="1800" dirty="0">
                <a:latin typeface="Geramond"/>
              </a:rPr>
              <a:t> </a:t>
            </a:r>
            <a:r>
              <a:rPr lang="en-US" sz="1800" dirty="0" err="1">
                <a:latin typeface="Geramond"/>
              </a:rPr>
              <a:t>della</a:t>
            </a:r>
            <a:r>
              <a:rPr lang="en-US" sz="1800" dirty="0">
                <a:latin typeface="Geramond"/>
              </a:rPr>
              <a:t> ricchezza </a:t>
            </a:r>
            <a:r>
              <a:rPr lang="en-US" sz="1800" dirty="0" err="1">
                <a:latin typeface="Geramond"/>
              </a:rPr>
              <a:t>riguarda</a:t>
            </a:r>
            <a:r>
              <a:rPr lang="en-US" sz="1800" dirty="0">
                <a:latin typeface="Geramond"/>
              </a:rPr>
              <a:t> il modo in cui </a:t>
            </a:r>
            <a:r>
              <a:rPr lang="en-US" sz="1800" dirty="0" err="1">
                <a:latin typeface="Geramond"/>
              </a:rPr>
              <a:t>l’insieme</a:t>
            </a:r>
            <a:r>
              <a:rPr lang="en-US" sz="1800" dirty="0">
                <a:latin typeface="Geramond"/>
              </a:rPr>
              <a:t> </a:t>
            </a:r>
            <a:r>
              <a:rPr lang="en-US" sz="1800" dirty="0" err="1">
                <a:latin typeface="Geramond"/>
              </a:rPr>
              <a:t>dei</a:t>
            </a:r>
            <a:r>
              <a:rPr lang="en-US" sz="1800" dirty="0">
                <a:latin typeface="Geramond"/>
              </a:rPr>
              <a:t> </a:t>
            </a:r>
            <a:r>
              <a:rPr lang="en-US" sz="1800" dirty="0" err="1">
                <a:latin typeface="Geramond"/>
              </a:rPr>
              <a:t>beni</a:t>
            </a:r>
            <a:r>
              <a:rPr lang="en-US" sz="1800" dirty="0">
                <a:latin typeface="Geramond"/>
              </a:rPr>
              <a:t> e </a:t>
            </a:r>
            <a:r>
              <a:rPr lang="en-US" sz="1800" dirty="0" err="1">
                <a:latin typeface="Geramond"/>
              </a:rPr>
              <a:t>servizi</a:t>
            </a:r>
            <a:r>
              <a:rPr lang="en-US" sz="1800" dirty="0">
                <a:latin typeface="Geramond"/>
              </a:rPr>
              <a:t> </a:t>
            </a:r>
            <a:r>
              <a:rPr lang="en-US" sz="1800" dirty="0" err="1">
                <a:latin typeface="Geramond"/>
              </a:rPr>
              <a:t>che</a:t>
            </a:r>
            <a:r>
              <a:rPr lang="en-US" sz="1800" dirty="0">
                <a:latin typeface="Geramond"/>
              </a:rPr>
              <a:t> </a:t>
            </a:r>
            <a:r>
              <a:rPr lang="en-US" sz="1800" dirty="0" err="1">
                <a:latin typeface="Geramond"/>
              </a:rPr>
              <a:t>costituiscono</a:t>
            </a:r>
            <a:r>
              <a:rPr lang="en-US" sz="1800" dirty="0">
                <a:latin typeface="Geramond"/>
              </a:rPr>
              <a:t> il </a:t>
            </a:r>
            <a:r>
              <a:rPr lang="en-US" sz="1800" dirty="0" err="1">
                <a:latin typeface="Geramond"/>
              </a:rPr>
              <a:t>reddito</a:t>
            </a:r>
            <a:r>
              <a:rPr lang="en-US" sz="1800" dirty="0">
                <a:latin typeface="Geramond"/>
              </a:rPr>
              <a:t> di uno </a:t>
            </a:r>
            <a:r>
              <a:rPr lang="en-US" sz="1800" dirty="0" err="1">
                <a:latin typeface="Geramond"/>
              </a:rPr>
              <a:t>Stato</a:t>
            </a:r>
            <a:r>
              <a:rPr lang="en-US" sz="1800" dirty="0">
                <a:latin typeface="Geramond"/>
              </a:rPr>
              <a:t>, </a:t>
            </a:r>
            <a:r>
              <a:rPr lang="en-US" sz="1800" dirty="0" err="1">
                <a:latin typeface="Geramond"/>
              </a:rPr>
              <a:t>viene</a:t>
            </a:r>
            <a:r>
              <a:rPr lang="en-US" sz="1800" dirty="0">
                <a:latin typeface="Geramond"/>
              </a:rPr>
              <a:t> </a:t>
            </a:r>
            <a:r>
              <a:rPr lang="en-US" sz="1800" dirty="0" err="1">
                <a:latin typeface="Geramond"/>
              </a:rPr>
              <a:t>suddiviso</a:t>
            </a:r>
            <a:r>
              <a:rPr lang="en-US" sz="1800" dirty="0">
                <a:latin typeface="Geramond"/>
              </a:rPr>
              <a:t> </a:t>
            </a:r>
            <a:r>
              <a:rPr lang="en-US" sz="1800" dirty="0" err="1">
                <a:latin typeface="Geramond"/>
              </a:rPr>
              <a:t>tra</a:t>
            </a:r>
            <a:r>
              <a:rPr lang="en-US" sz="1800" dirty="0">
                <a:latin typeface="Geramond"/>
              </a:rPr>
              <a:t> I </a:t>
            </a:r>
            <a:r>
              <a:rPr lang="en-US" sz="1800" dirty="0" err="1">
                <a:latin typeface="Geramond"/>
              </a:rPr>
              <a:t>membri</a:t>
            </a:r>
            <a:r>
              <a:rPr lang="en-US" sz="1800" dirty="0">
                <a:latin typeface="Geramond"/>
              </a:rPr>
              <a:t> </a:t>
            </a:r>
            <a:r>
              <a:rPr lang="en-US" sz="1800" dirty="0" err="1">
                <a:latin typeface="Geramond"/>
              </a:rPr>
              <a:t>della</a:t>
            </a:r>
            <a:r>
              <a:rPr lang="en-US" sz="1800" dirty="0">
                <a:latin typeface="Geramond"/>
              </a:rPr>
              <a:t> </a:t>
            </a:r>
            <a:r>
              <a:rPr lang="en-US" sz="1800" dirty="0" err="1">
                <a:latin typeface="Geramond"/>
              </a:rPr>
              <a:t>collettività</a:t>
            </a:r>
            <a:r>
              <a:rPr lang="en-US" sz="1800" dirty="0">
                <a:latin typeface="Geramond"/>
              </a:rPr>
              <a:t>. La </a:t>
            </a:r>
            <a:r>
              <a:rPr lang="en-US" sz="1800" dirty="0" err="1">
                <a:latin typeface="Geramond"/>
              </a:rPr>
              <a:t>distribuzione</a:t>
            </a:r>
            <a:r>
              <a:rPr lang="en-US" sz="1800" dirty="0">
                <a:latin typeface="Geramond"/>
              </a:rPr>
              <a:t> </a:t>
            </a:r>
            <a:r>
              <a:rPr lang="en-US" sz="1800" dirty="0" err="1">
                <a:latin typeface="Geramond"/>
              </a:rPr>
              <a:t>dipende</a:t>
            </a:r>
            <a:r>
              <a:rPr lang="en-US" sz="1800" dirty="0">
                <a:latin typeface="Geramond"/>
              </a:rPr>
              <a:t> </a:t>
            </a:r>
            <a:r>
              <a:rPr lang="en-US" sz="1800" dirty="0" err="1">
                <a:latin typeface="Geramond"/>
              </a:rPr>
              <a:t>dai</a:t>
            </a:r>
            <a:r>
              <a:rPr lang="en-US" sz="1800" dirty="0">
                <a:latin typeface="Geramond"/>
              </a:rPr>
              <a:t> </a:t>
            </a:r>
            <a:r>
              <a:rPr lang="en-US" sz="1800" dirty="0" err="1">
                <a:latin typeface="Geramond"/>
              </a:rPr>
              <a:t>prezzi</a:t>
            </a:r>
            <a:r>
              <a:rPr lang="en-US" sz="1800" dirty="0">
                <a:latin typeface="Geramond"/>
              </a:rPr>
              <a:t> e </a:t>
            </a:r>
            <a:r>
              <a:rPr lang="en-US" sz="1800" dirty="0" err="1">
                <a:latin typeface="Geramond"/>
              </a:rPr>
              <a:t>dalle</a:t>
            </a:r>
            <a:r>
              <a:rPr lang="en-US" sz="1800" dirty="0">
                <a:latin typeface="Geramond"/>
              </a:rPr>
              <a:t> </a:t>
            </a:r>
            <a:r>
              <a:rPr lang="en-US" sz="1800" dirty="0" err="1">
                <a:latin typeface="Geramond"/>
              </a:rPr>
              <a:t>remunerazioni</a:t>
            </a:r>
            <a:r>
              <a:rPr lang="en-US" sz="1800" dirty="0">
                <a:latin typeface="Geramond"/>
              </a:rPr>
              <a:t> </a:t>
            </a:r>
            <a:r>
              <a:rPr lang="en-US" sz="1800" dirty="0" err="1">
                <a:latin typeface="Geramond"/>
              </a:rPr>
              <a:t>che</a:t>
            </a:r>
            <a:r>
              <a:rPr lang="en-US" sz="1800" dirty="0">
                <a:latin typeface="Geramond"/>
              </a:rPr>
              <a:t> </a:t>
            </a:r>
            <a:r>
              <a:rPr lang="en-US" sz="1800" dirty="0" err="1">
                <a:latin typeface="Geramond"/>
              </a:rPr>
              <a:t>vengono</a:t>
            </a:r>
            <a:r>
              <a:rPr lang="en-US" sz="1800" dirty="0">
                <a:latin typeface="Geramond"/>
              </a:rPr>
              <a:t> </a:t>
            </a:r>
            <a:r>
              <a:rPr lang="en-US" sz="1800" dirty="0" err="1">
                <a:latin typeface="Geramond"/>
              </a:rPr>
              <a:t>attribuite</a:t>
            </a:r>
            <a:r>
              <a:rPr lang="en-US" sz="1800" dirty="0">
                <a:latin typeface="Geramond"/>
              </a:rPr>
              <a:t> a </a:t>
            </a:r>
            <a:r>
              <a:rPr lang="en-US" sz="1800" dirty="0" err="1">
                <a:latin typeface="Geramond"/>
              </a:rPr>
              <a:t>coloro</a:t>
            </a:r>
            <a:r>
              <a:rPr lang="en-US" sz="1800" dirty="0">
                <a:latin typeface="Geramond"/>
              </a:rPr>
              <a:t> </a:t>
            </a:r>
            <a:r>
              <a:rPr lang="en-US" sz="1800" dirty="0" err="1">
                <a:latin typeface="Geramond"/>
              </a:rPr>
              <a:t>che</a:t>
            </a:r>
            <a:r>
              <a:rPr lang="en-US" sz="1800" dirty="0">
                <a:latin typeface="Geramond"/>
              </a:rPr>
              <a:t> </a:t>
            </a:r>
            <a:r>
              <a:rPr lang="en-US" sz="1800" dirty="0" err="1">
                <a:latin typeface="Geramond"/>
              </a:rPr>
              <a:t>parteciapno</a:t>
            </a:r>
            <a:r>
              <a:rPr lang="en-US" sz="1800" dirty="0">
                <a:latin typeface="Geramond"/>
              </a:rPr>
              <a:t> al </a:t>
            </a:r>
            <a:r>
              <a:rPr lang="en-US" sz="1800" dirty="0" err="1">
                <a:latin typeface="Geramond"/>
              </a:rPr>
              <a:t>processo</a:t>
            </a:r>
            <a:r>
              <a:rPr lang="en-US" sz="1800" dirty="0">
                <a:latin typeface="Geramond"/>
              </a:rPr>
              <a:t> </a:t>
            </a:r>
            <a:r>
              <a:rPr lang="en-US" sz="1800" dirty="0" err="1">
                <a:latin typeface="Geramond"/>
              </a:rPr>
              <a:t>produttivo</a:t>
            </a:r>
            <a:r>
              <a:rPr lang="en-US" sz="1800" dirty="0">
                <a:latin typeface="Geramond"/>
              </a:rPr>
              <a:t> (</a:t>
            </a:r>
            <a:r>
              <a:rPr lang="en-US" sz="1800" dirty="0" err="1">
                <a:latin typeface="Geramond"/>
              </a:rPr>
              <a:t>salari</a:t>
            </a:r>
            <a:r>
              <a:rPr lang="en-US" sz="1800" dirty="0">
                <a:latin typeface="Geramond"/>
              </a:rPr>
              <a:t> </a:t>
            </a:r>
            <a:r>
              <a:rPr lang="en-US" sz="1800" dirty="0" err="1">
                <a:latin typeface="Geramond"/>
              </a:rPr>
              <a:t>dei</a:t>
            </a:r>
            <a:r>
              <a:rPr lang="en-US" sz="1800" dirty="0">
                <a:latin typeface="Geramond"/>
              </a:rPr>
              <a:t> </a:t>
            </a:r>
            <a:r>
              <a:rPr lang="en-US" sz="1800" dirty="0" err="1">
                <a:latin typeface="Geramond"/>
              </a:rPr>
              <a:t>lavoratori</a:t>
            </a:r>
            <a:r>
              <a:rPr lang="en-US" sz="1800" dirty="0">
                <a:latin typeface="Geramond"/>
              </a:rPr>
              <a:t>, </a:t>
            </a:r>
            <a:r>
              <a:rPr lang="en-US" sz="1800" dirty="0" err="1">
                <a:latin typeface="Geramond"/>
              </a:rPr>
              <a:t>profitti</a:t>
            </a:r>
            <a:r>
              <a:rPr lang="en-US" sz="1800" dirty="0">
                <a:latin typeface="Geramond"/>
              </a:rPr>
              <a:t> </a:t>
            </a:r>
            <a:r>
              <a:rPr lang="en-US" sz="1800" dirty="0" err="1">
                <a:latin typeface="Geramond"/>
              </a:rPr>
              <a:t>degli</a:t>
            </a:r>
            <a:r>
              <a:rPr lang="en-US" sz="1800" dirty="0">
                <a:latin typeface="Geramond"/>
              </a:rPr>
              <a:t> </a:t>
            </a:r>
            <a:r>
              <a:rPr lang="en-US" sz="1800" dirty="0" err="1">
                <a:latin typeface="Geramond"/>
              </a:rPr>
              <a:t>imprenditori</a:t>
            </a:r>
            <a:r>
              <a:rPr lang="en-US" sz="1800" dirty="0">
                <a:latin typeface="Geramond"/>
              </a:rPr>
              <a:t>, </a:t>
            </a:r>
            <a:r>
              <a:rPr lang="en-US" sz="1800" dirty="0" err="1">
                <a:latin typeface="Geramond"/>
              </a:rPr>
              <a:t>rendite</a:t>
            </a:r>
            <a:r>
              <a:rPr lang="en-US" sz="1800" dirty="0">
                <a:latin typeface="Geramond"/>
              </a:rPr>
              <a:t> </a:t>
            </a:r>
            <a:r>
              <a:rPr lang="en-US" sz="1800" dirty="0" err="1">
                <a:latin typeface="Geramond"/>
              </a:rPr>
              <a:t>dei</a:t>
            </a:r>
            <a:r>
              <a:rPr lang="en-US" sz="1800" dirty="0">
                <a:latin typeface="Geramond"/>
              </a:rPr>
              <a:t> proprietary </a:t>
            </a:r>
            <a:r>
              <a:rPr lang="en-US" sz="1800" dirty="0" err="1">
                <a:latin typeface="Geramond"/>
              </a:rPr>
              <a:t>delle</a:t>
            </a:r>
            <a:r>
              <a:rPr lang="en-US" sz="1800" dirty="0">
                <a:latin typeface="Geramond"/>
              </a:rPr>
              <a:t> </a:t>
            </a:r>
            <a:r>
              <a:rPr lang="en-US" sz="1800" dirty="0" err="1">
                <a:latin typeface="Geramond"/>
              </a:rPr>
              <a:t>risorse</a:t>
            </a:r>
            <a:r>
              <a:rPr lang="en-US" sz="1800" dirty="0">
                <a:latin typeface="Geramond"/>
              </a:rPr>
              <a:t> </a:t>
            </a:r>
            <a:r>
              <a:rPr lang="en-US" sz="1800" dirty="0" err="1">
                <a:latin typeface="Geramond"/>
              </a:rPr>
              <a:t>naturali</a:t>
            </a:r>
            <a:r>
              <a:rPr lang="en-US" sz="1800" dirty="0">
                <a:latin typeface="Geramond"/>
              </a:rPr>
              <a:t>); </a:t>
            </a:r>
          </a:p>
          <a:p>
            <a:pPr indent="-228600" algn="just" eaLnBrk="1" hangingPunct="1">
              <a:lnSpc>
                <a:spcPct val="90000"/>
              </a:lnSpc>
              <a:buFont typeface="Arial" panose="020B0604020202020204" pitchFamily="34" charset="0"/>
              <a:buChar char="•"/>
            </a:pPr>
            <a:endParaRPr lang="en-US" sz="1800" dirty="0">
              <a:latin typeface="Geramond"/>
            </a:endParaRPr>
          </a:p>
          <a:p>
            <a:pPr indent="-228600" algn="just" eaLnBrk="1" hangingPunct="1">
              <a:lnSpc>
                <a:spcPct val="90000"/>
              </a:lnSpc>
              <a:buFont typeface="Arial" panose="020B0604020202020204" pitchFamily="34" charset="0"/>
              <a:buChar char="•"/>
            </a:pPr>
            <a:r>
              <a:rPr lang="en-US" sz="1800" dirty="0" err="1">
                <a:latin typeface="Geramond"/>
              </a:rPr>
              <a:t>Studiare</a:t>
            </a:r>
            <a:r>
              <a:rPr lang="en-US" sz="1800" dirty="0">
                <a:latin typeface="Geramond"/>
              </a:rPr>
              <a:t> il </a:t>
            </a:r>
            <a:r>
              <a:rPr lang="en-US" sz="1800" dirty="0" err="1">
                <a:latin typeface="Geramond"/>
              </a:rPr>
              <a:t>funzionamento</a:t>
            </a:r>
            <a:r>
              <a:rPr lang="en-US" sz="1800" dirty="0">
                <a:latin typeface="Geramond"/>
              </a:rPr>
              <a:t> del </a:t>
            </a:r>
            <a:r>
              <a:rPr lang="en-US" sz="1800" dirty="0" err="1">
                <a:latin typeface="Geramond"/>
              </a:rPr>
              <a:t>sistema</a:t>
            </a:r>
            <a:r>
              <a:rPr lang="en-US" sz="1800" dirty="0">
                <a:latin typeface="Geramond"/>
              </a:rPr>
              <a:t> </a:t>
            </a:r>
            <a:r>
              <a:rPr lang="en-US" sz="1800" dirty="0" err="1">
                <a:latin typeface="Geramond"/>
              </a:rPr>
              <a:t>economico</a:t>
            </a:r>
            <a:r>
              <a:rPr lang="en-US" sz="1800" dirty="0">
                <a:latin typeface="Geramond"/>
              </a:rPr>
              <a:t> ed, in </a:t>
            </a:r>
            <a:r>
              <a:rPr lang="en-US" sz="1800" dirty="0" err="1">
                <a:latin typeface="Geramond"/>
              </a:rPr>
              <a:t>particolare</a:t>
            </a:r>
            <a:r>
              <a:rPr lang="en-US" sz="1800" dirty="0">
                <a:latin typeface="Geramond"/>
              </a:rPr>
              <a:t>, </a:t>
            </a:r>
            <a:r>
              <a:rPr lang="en-US" sz="1800" dirty="0" err="1">
                <a:latin typeface="Geramond"/>
              </a:rPr>
              <a:t>dei</a:t>
            </a:r>
            <a:r>
              <a:rPr lang="en-US" sz="1800" dirty="0">
                <a:latin typeface="Geramond"/>
              </a:rPr>
              <a:t> </a:t>
            </a:r>
            <a:r>
              <a:rPr lang="en-US" sz="1800" dirty="0" err="1">
                <a:latin typeface="Geramond"/>
              </a:rPr>
              <a:t>sistemi</a:t>
            </a:r>
            <a:r>
              <a:rPr lang="en-US" sz="1800" dirty="0">
                <a:latin typeface="Geramond"/>
              </a:rPr>
              <a:t> </a:t>
            </a:r>
            <a:r>
              <a:rPr lang="en-US" sz="1800" dirty="0" err="1">
                <a:latin typeface="Geramond"/>
              </a:rPr>
              <a:t>sviluppatisi</a:t>
            </a:r>
            <a:r>
              <a:rPr lang="en-US" sz="1800" dirty="0">
                <a:latin typeface="Geramond"/>
              </a:rPr>
              <a:t> </a:t>
            </a:r>
            <a:r>
              <a:rPr lang="en-US" sz="1800" dirty="0" err="1">
                <a:latin typeface="Geramond"/>
              </a:rPr>
              <a:t>sul</a:t>
            </a:r>
            <a:r>
              <a:rPr lang="en-US" sz="1800" dirty="0">
                <a:latin typeface="Geramond"/>
              </a:rPr>
              <a:t> </a:t>
            </a:r>
            <a:r>
              <a:rPr lang="en-US" sz="1800" dirty="0" err="1">
                <a:latin typeface="Geramond"/>
              </a:rPr>
              <a:t>finire</a:t>
            </a:r>
            <a:r>
              <a:rPr lang="en-US" sz="1800" dirty="0">
                <a:latin typeface="Geramond"/>
              </a:rPr>
              <a:t> </a:t>
            </a:r>
            <a:r>
              <a:rPr lang="en-US" sz="1800" dirty="0" err="1">
                <a:latin typeface="Geramond"/>
              </a:rPr>
              <a:t>dell’epoca</a:t>
            </a:r>
            <a:r>
              <a:rPr lang="en-US" sz="1800" dirty="0">
                <a:latin typeface="Geramond"/>
              </a:rPr>
              <a:t> </a:t>
            </a:r>
            <a:r>
              <a:rPr lang="en-US" sz="1800" dirty="0" err="1">
                <a:latin typeface="Geramond"/>
              </a:rPr>
              <a:t>feudale</a:t>
            </a:r>
            <a:r>
              <a:rPr lang="en-US" sz="1800" dirty="0">
                <a:latin typeface="Geramond"/>
              </a:rPr>
              <a:t> e </a:t>
            </a:r>
            <a:r>
              <a:rPr lang="en-US" sz="1800" dirty="0" err="1">
                <a:latin typeface="Geramond"/>
              </a:rPr>
              <a:t>che</a:t>
            </a:r>
            <a:r>
              <a:rPr lang="en-US" sz="1800" dirty="0">
                <a:latin typeface="Geramond"/>
              </a:rPr>
              <a:t> </a:t>
            </a:r>
            <a:r>
              <a:rPr lang="en-US" sz="1800" dirty="0" err="1">
                <a:latin typeface="Geramond"/>
              </a:rPr>
              <a:t>hanno</a:t>
            </a:r>
            <a:r>
              <a:rPr lang="en-US" sz="1800" dirty="0">
                <a:latin typeface="Geramond"/>
              </a:rPr>
              <a:t> </a:t>
            </a:r>
            <a:r>
              <a:rPr lang="en-US" sz="1800" dirty="0" err="1">
                <a:latin typeface="Geramond"/>
              </a:rPr>
              <a:t>conosciuto</a:t>
            </a:r>
            <a:r>
              <a:rPr lang="en-US" sz="1800" dirty="0">
                <a:latin typeface="Geramond"/>
              </a:rPr>
              <a:t> il </a:t>
            </a:r>
            <a:r>
              <a:rPr lang="en-US" sz="1800" dirty="0" err="1">
                <a:latin typeface="Geramond"/>
              </a:rPr>
              <a:t>loro</a:t>
            </a:r>
            <a:r>
              <a:rPr lang="en-US" sz="1800" dirty="0">
                <a:latin typeface="Geramond"/>
              </a:rPr>
              <a:t> </a:t>
            </a:r>
            <a:r>
              <a:rPr lang="en-US" sz="1800" dirty="0" err="1">
                <a:latin typeface="Geramond"/>
              </a:rPr>
              <a:t>sviluppo</a:t>
            </a:r>
            <a:r>
              <a:rPr lang="en-US" sz="1800" dirty="0">
                <a:latin typeface="Geramond"/>
              </a:rPr>
              <a:t> </a:t>
            </a:r>
            <a:r>
              <a:rPr lang="en-US" sz="1800" dirty="0" err="1">
                <a:latin typeface="Geramond"/>
              </a:rPr>
              <a:t>effettivo</a:t>
            </a:r>
            <a:r>
              <a:rPr lang="en-US" sz="1800" dirty="0">
                <a:latin typeface="Geramond"/>
              </a:rPr>
              <a:t> a </a:t>
            </a:r>
            <a:r>
              <a:rPr lang="en-US" sz="1800" dirty="0" err="1">
                <a:latin typeface="Geramond"/>
              </a:rPr>
              <a:t>partire</a:t>
            </a:r>
            <a:r>
              <a:rPr lang="en-US" sz="1800" dirty="0">
                <a:latin typeface="Geramond"/>
              </a:rPr>
              <a:t> </a:t>
            </a:r>
            <a:r>
              <a:rPr lang="en-US" sz="1800" dirty="0" err="1">
                <a:latin typeface="Geramond"/>
              </a:rPr>
              <a:t>della</a:t>
            </a:r>
            <a:r>
              <a:rPr lang="en-US" sz="1800" dirty="0">
                <a:latin typeface="Geramond"/>
              </a:rPr>
              <a:t> prima </a:t>
            </a:r>
            <a:r>
              <a:rPr lang="en-US" sz="1800" dirty="0" err="1">
                <a:latin typeface="Geramond"/>
              </a:rPr>
              <a:t>rivoluzione</a:t>
            </a:r>
            <a:r>
              <a:rPr lang="en-US" sz="1800" dirty="0">
                <a:latin typeface="Geramond"/>
              </a:rPr>
              <a:t> </a:t>
            </a:r>
            <a:r>
              <a:rPr lang="en-US" sz="1800" dirty="0" err="1">
                <a:latin typeface="Geramond"/>
              </a:rPr>
              <a:t>industriale</a:t>
            </a:r>
            <a:r>
              <a:rPr lang="en-US" sz="1800" dirty="0">
                <a:latin typeface="Geramond"/>
              </a:rPr>
              <a:t>,  con </a:t>
            </a:r>
            <a:r>
              <a:rPr lang="en-US" sz="1800" dirty="0" err="1">
                <a:latin typeface="Geramond"/>
              </a:rPr>
              <a:t>particolare</a:t>
            </a:r>
            <a:r>
              <a:rPr lang="en-US" sz="1800" dirty="0">
                <a:latin typeface="Geramond"/>
              </a:rPr>
              <a:t> </a:t>
            </a:r>
            <a:r>
              <a:rPr lang="en-US" sz="1800" dirty="0" err="1">
                <a:latin typeface="Geramond"/>
              </a:rPr>
              <a:t>riferimento</a:t>
            </a:r>
            <a:r>
              <a:rPr lang="en-US" sz="1800" dirty="0">
                <a:latin typeface="Geramond"/>
              </a:rPr>
              <a:t> ai </a:t>
            </a:r>
            <a:r>
              <a:rPr lang="en-US" sz="1800" dirty="0" err="1">
                <a:latin typeface="Geramond"/>
              </a:rPr>
              <a:t>sistemi</a:t>
            </a:r>
            <a:r>
              <a:rPr lang="en-US" sz="1800" dirty="0">
                <a:latin typeface="Geramond"/>
              </a:rPr>
              <a:t> </a:t>
            </a:r>
            <a:r>
              <a:rPr lang="en-US" sz="1800" dirty="0" err="1">
                <a:latin typeface="Geramond"/>
              </a:rPr>
              <a:t>basati</a:t>
            </a:r>
            <a:r>
              <a:rPr lang="en-US" sz="1800" dirty="0">
                <a:latin typeface="Geramond"/>
              </a:rPr>
              <a:t> </a:t>
            </a:r>
            <a:r>
              <a:rPr lang="en-US" sz="1800" dirty="0" err="1">
                <a:latin typeface="Geramond"/>
              </a:rPr>
              <a:t>sull’economia</a:t>
            </a:r>
            <a:r>
              <a:rPr lang="en-US" sz="1800" dirty="0">
                <a:latin typeface="Geramond"/>
              </a:rPr>
              <a:t> di </a:t>
            </a:r>
            <a:r>
              <a:rPr lang="en-US" sz="1800" dirty="0" err="1">
                <a:latin typeface="Geramond"/>
              </a:rPr>
              <a:t>mercato</a:t>
            </a:r>
            <a:r>
              <a:rPr lang="en-US" sz="1800" dirty="0">
                <a:latin typeface="Geramond"/>
              </a:rPr>
              <a:t>;</a:t>
            </a: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10" name="Segnaposto piè di pagina 5">
            <a:extLst>
              <a:ext uri="{FF2B5EF4-FFF2-40B4-BE49-F238E27FC236}">
                <a16:creationId xmlns:a16="http://schemas.microsoft.com/office/drawing/2014/main" id="{88914938-4038-4529-A39B-E1FACFE58645}"/>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a:solidFill>
                  <a:schemeClr val="bg1"/>
                </a:solidFill>
                <a:latin typeface="Garamond" panose="02020404030301010803" pitchFamily="18" charset="0"/>
              </a:rPr>
              <a:t>Introduzione all’Economia 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22752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Di </a:t>
            </a:r>
            <a:r>
              <a:rPr lang="en-GB" altLang="it-IT" dirty="0" err="1">
                <a:latin typeface="Garamond" panose="02020404030301010803" pitchFamily="18" charset="0"/>
              </a:rPr>
              <a:t>cosa</a:t>
            </a:r>
            <a:r>
              <a:rPr lang="en-GB" altLang="it-IT" dirty="0">
                <a:latin typeface="Garamond" panose="02020404030301010803" pitchFamily="18" charset="0"/>
              </a:rPr>
              <a:t> </a:t>
            </a:r>
            <a:r>
              <a:rPr lang="en-GB" altLang="it-IT" dirty="0" err="1">
                <a:latin typeface="Garamond" panose="02020404030301010803" pitchFamily="18" charset="0"/>
              </a:rPr>
              <a:t>si</a:t>
            </a:r>
            <a:r>
              <a:rPr lang="en-GB" altLang="it-IT" dirty="0">
                <a:latin typeface="Garamond" panose="02020404030301010803" pitchFamily="18" charset="0"/>
              </a:rPr>
              <a:t> </a:t>
            </a:r>
            <a:r>
              <a:rPr lang="en-GB" altLang="it-IT" dirty="0" err="1">
                <a:latin typeface="Garamond" panose="02020404030301010803" pitchFamily="18" charset="0"/>
              </a:rPr>
              <a:t>occupa</a:t>
            </a:r>
            <a:r>
              <a:rPr lang="en-GB" altLang="it-IT" dirty="0">
                <a:latin typeface="Garamond" panose="02020404030301010803" pitchFamily="18" charset="0"/>
              </a:rPr>
              <a:t> </a:t>
            </a:r>
            <a:r>
              <a:rPr lang="en-GB" altLang="it-IT" dirty="0" err="1">
                <a:latin typeface="Garamond" panose="02020404030301010803" pitchFamily="18" charset="0"/>
              </a:rPr>
              <a:t>l’Economia</a:t>
            </a:r>
            <a:r>
              <a:rPr lang="en-GB" altLang="it-IT" dirty="0">
                <a:latin typeface="Garamond" panose="02020404030301010803" pitchFamily="18" charset="0"/>
              </a:rPr>
              <a:t> </a:t>
            </a:r>
            <a:r>
              <a:rPr lang="en-GB" altLang="it-IT" dirty="0" err="1">
                <a:latin typeface="Garamond" panose="02020404030301010803" pitchFamily="18" charset="0"/>
              </a:rPr>
              <a:t>Politica</a:t>
            </a:r>
            <a:r>
              <a:rPr lang="en-GB" altLang="it-IT" dirty="0">
                <a:latin typeface="Garamond" panose="02020404030301010803" pitchFamily="18" charset="0"/>
              </a:rPr>
              <a:t>?</a:t>
            </a:r>
            <a:br>
              <a:rPr lang="en-GB" altLang="it-IT" dirty="0">
                <a:latin typeface="Garamond" panose="02020404030301010803" pitchFamily="18" charset="0"/>
              </a:rPr>
            </a:b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287524" y="765356"/>
            <a:ext cx="8568952" cy="5431536"/>
          </a:xfrm>
        </p:spPr>
        <p:txBody>
          <a:bodyPr vert="horz" lIns="91440" tIns="45720" rIns="91440" bIns="45720" rtlCol="0" anchor="ctr">
            <a:normAutofit lnSpcReduction="10000"/>
          </a:bodyPr>
          <a:lstStyle/>
          <a:p>
            <a:pPr marL="0" indent="-228600" algn="just" eaLnBrk="1" hangingPunct="1">
              <a:lnSpc>
                <a:spcPct val="90000"/>
              </a:lnSpc>
              <a:buFont typeface="Arial" panose="020B0604020202020204" pitchFamily="34" charset="0"/>
              <a:buChar char="•"/>
            </a:pPr>
            <a:r>
              <a:rPr lang="it-IT" sz="1800" dirty="0">
                <a:latin typeface="Geramond"/>
              </a:rPr>
              <a:t>Studia, non un singolo bene, un singolo prezzo o un singolo mercato, ma l’economia nel suo complesso. Per esempio, l’economia italiana, Europea o mondiale. </a:t>
            </a:r>
          </a:p>
          <a:p>
            <a:pPr marL="0" indent="-228600" algn="just" eaLnBrk="1" hangingPunct="1">
              <a:lnSpc>
                <a:spcPct val="90000"/>
              </a:lnSpc>
              <a:buFont typeface="Arial" panose="020B0604020202020204" pitchFamily="34" charset="0"/>
              <a:buChar char="•"/>
            </a:pPr>
            <a:endParaRPr lang="it-IT" sz="1800" dirty="0">
              <a:latin typeface="Geramond"/>
            </a:endParaRPr>
          </a:p>
          <a:p>
            <a:pPr marL="0" indent="-228600" algn="just" eaLnBrk="1" hangingPunct="1">
              <a:lnSpc>
                <a:spcPct val="90000"/>
              </a:lnSpc>
              <a:buFont typeface="Arial" panose="020B0604020202020204" pitchFamily="34" charset="0"/>
              <a:buChar char="•"/>
            </a:pPr>
            <a:r>
              <a:rPr lang="it-IT" sz="1800" dirty="0">
                <a:latin typeface="Geramond"/>
              </a:rPr>
              <a:t>Esistono infatti questioni importanti che si manifestano a livello aggregato, che riguardano cioè la performance (il successo, la salute, le difficoltà, le prospettive) dell’economia nel suo complesso, e che vengono trattate dalla scienza economica con metodi e modelli specifici (quelli della macroeconomia).</a:t>
            </a:r>
          </a:p>
          <a:p>
            <a:pPr marL="0" indent="-228600" eaLnBrk="1" hangingPunct="1">
              <a:lnSpc>
                <a:spcPct val="90000"/>
              </a:lnSpc>
              <a:buFont typeface="Arial" panose="020B0604020202020204" pitchFamily="34" charset="0"/>
              <a:buChar char="•"/>
            </a:pPr>
            <a:endParaRPr lang="it-IT" sz="1800" dirty="0">
              <a:latin typeface="Geramond"/>
            </a:endParaRPr>
          </a:p>
          <a:p>
            <a:pPr indent="-228600" algn="just" eaLnBrk="1" hangingPunct="1">
              <a:lnSpc>
                <a:spcPct val="90000"/>
              </a:lnSpc>
              <a:buFont typeface="Arial" panose="020B0604020202020204" pitchFamily="34" charset="0"/>
              <a:buChar char="•"/>
            </a:pPr>
            <a:r>
              <a:rPr lang="en-US" sz="1800" dirty="0">
                <a:latin typeface="Geramond"/>
              </a:rPr>
              <a:t>Lo studio </a:t>
            </a:r>
            <a:r>
              <a:rPr lang="en-US" sz="1800" dirty="0" err="1">
                <a:latin typeface="Geramond"/>
              </a:rPr>
              <a:t>dell’economia</a:t>
            </a:r>
            <a:r>
              <a:rPr lang="en-US" sz="1800" dirty="0">
                <a:latin typeface="Geramond"/>
              </a:rPr>
              <a:t> </a:t>
            </a:r>
            <a:r>
              <a:rPr lang="en-US" sz="1800" dirty="0" err="1">
                <a:latin typeface="Geramond"/>
              </a:rPr>
              <a:t>politica</a:t>
            </a:r>
            <a:r>
              <a:rPr lang="en-US" sz="1800" dirty="0">
                <a:latin typeface="Geramond"/>
              </a:rPr>
              <a:t> </a:t>
            </a:r>
            <a:r>
              <a:rPr lang="en-US" sz="1800" dirty="0" err="1">
                <a:latin typeface="Geramond"/>
              </a:rPr>
              <a:t>mira</a:t>
            </a:r>
            <a:r>
              <a:rPr lang="en-US" sz="1800" dirty="0">
                <a:latin typeface="Geramond"/>
              </a:rPr>
              <a:t> a </a:t>
            </a:r>
            <a:r>
              <a:rPr lang="en-US" sz="1800" dirty="0" err="1">
                <a:latin typeface="Geramond"/>
              </a:rPr>
              <a:t>rispondere</a:t>
            </a:r>
            <a:r>
              <a:rPr lang="en-US" sz="1800" dirty="0">
                <a:latin typeface="Geramond"/>
              </a:rPr>
              <a:t> a due </a:t>
            </a:r>
            <a:r>
              <a:rPr lang="en-US" sz="1800" dirty="0" err="1">
                <a:latin typeface="Geramond"/>
              </a:rPr>
              <a:t>quesiti</a:t>
            </a:r>
            <a:r>
              <a:rPr lang="en-US" sz="1800" dirty="0">
                <a:latin typeface="Geramond"/>
              </a:rPr>
              <a:t> </a:t>
            </a:r>
            <a:r>
              <a:rPr lang="en-US" sz="1800" dirty="0" err="1">
                <a:latin typeface="Geramond"/>
              </a:rPr>
              <a:t>principali</a:t>
            </a:r>
            <a:r>
              <a:rPr lang="en-US" sz="1800" dirty="0">
                <a:latin typeface="Geramond"/>
              </a:rPr>
              <a:t>:</a:t>
            </a:r>
          </a:p>
          <a:p>
            <a:pPr marL="338138" indent="0" algn="just" eaLnBrk="1" hangingPunct="1">
              <a:lnSpc>
                <a:spcPct val="90000"/>
              </a:lnSpc>
              <a:buNone/>
            </a:pPr>
            <a:r>
              <a:rPr lang="en-US" sz="1800" dirty="0">
                <a:latin typeface="Geramond"/>
              </a:rPr>
              <a:t>-  </a:t>
            </a:r>
            <a:r>
              <a:rPr lang="en-US" sz="1800" dirty="0" err="1">
                <a:latin typeface="Geramond"/>
              </a:rPr>
              <a:t>Determinanti</a:t>
            </a:r>
            <a:r>
              <a:rPr lang="en-US" sz="1800" dirty="0">
                <a:latin typeface="Geramond"/>
              </a:rPr>
              <a:t> del </a:t>
            </a:r>
            <a:r>
              <a:rPr lang="en-US" sz="1800" dirty="0" err="1">
                <a:latin typeface="Geramond"/>
              </a:rPr>
              <a:t>livello</a:t>
            </a:r>
            <a:r>
              <a:rPr lang="en-US" sz="1800" dirty="0">
                <a:latin typeface="Geramond"/>
              </a:rPr>
              <a:t> di </a:t>
            </a:r>
            <a:r>
              <a:rPr lang="en-US" sz="1800" b="1" dirty="0" err="1">
                <a:latin typeface="Geramond"/>
              </a:rPr>
              <a:t>occupazione</a:t>
            </a:r>
            <a:r>
              <a:rPr lang="en-US" sz="1800" dirty="0">
                <a:latin typeface="Geramond"/>
              </a:rPr>
              <a:t>, dell’ </a:t>
            </a:r>
            <a:r>
              <a:rPr lang="en-US" sz="1800" b="1" dirty="0">
                <a:latin typeface="Geramond"/>
              </a:rPr>
              <a:t>output</a:t>
            </a:r>
            <a:r>
              <a:rPr lang="en-US" sz="1800" dirty="0">
                <a:latin typeface="Geramond"/>
              </a:rPr>
              <a:t> e del </a:t>
            </a:r>
            <a:r>
              <a:rPr lang="en-US" sz="1800" b="1" dirty="0" err="1">
                <a:latin typeface="Geramond"/>
              </a:rPr>
              <a:t>tasso</a:t>
            </a:r>
            <a:r>
              <a:rPr lang="en-US" sz="1800" b="1" dirty="0">
                <a:latin typeface="Geramond"/>
              </a:rPr>
              <a:t> di </a:t>
            </a:r>
            <a:r>
              <a:rPr lang="en-US" sz="1800" b="1" dirty="0" err="1">
                <a:latin typeface="Geramond"/>
              </a:rPr>
              <a:t>crescita</a:t>
            </a:r>
            <a:r>
              <a:rPr lang="en-US" sz="1800" b="1" dirty="0">
                <a:latin typeface="Geramond"/>
              </a:rPr>
              <a:t> del </a:t>
            </a:r>
            <a:r>
              <a:rPr lang="en-US" sz="1800" b="1" dirty="0" err="1">
                <a:latin typeface="Geramond"/>
              </a:rPr>
              <a:t>prodotto</a:t>
            </a:r>
            <a:r>
              <a:rPr lang="en-US" sz="1800" dirty="0">
                <a:latin typeface="Geramond"/>
              </a:rPr>
              <a:t>;</a:t>
            </a:r>
          </a:p>
          <a:p>
            <a:pPr marL="623888" indent="-285750" algn="just" eaLnBrk="1" hangingPunct="1">
              <a:lnSpc>
                <a:spcPct val="90000"/>
              </a:lnSpc>
              <a:buFontTx/>
              <a:buChar char="-"/>
            </a:pPr>
            <a:r>
              <a:rPr lang="en-US" sz="1800" dirty="0" err="1">
                <a:latin typeface="Geramond"/>
              </a:rPr>
              <a:t>Determinanti</a:t>
            </a:r>
            <a:r>
              <a:rPr lang="en-US" sz="1800" b="1" dirty="0">
                <a:latin typeface="Geramond"/>
              </a:rPr>
              <a:t> </a:t>
            </a:r>
            <a:r>
              <a:rPr lang="en-US" sz="1800" dirty="0">
                <a:latin typeface="Geramond"/>
              </a:rPr>
              <a:t>del</a:t>
            </a:r>
            <a:r>
              <a:rPr lang="en-US" sz="1800" b="1" dirty="0">
                <a:latin typeface="Geramond"/>
              </a:rPr>
              <a:t> </a:t>
            </a:r>
            <a:r>
              <a:rPr lang="en-US" sz="1800" b="1" dirty="0" err="1">
                <a:latin typeface="Geramond"/>
              </a:rPr>
              <a:t>valore</a:t>
            </a:r>
            <a:r>
              <a:rPr lang="en-US" sz="1800" b="1" dirty="0">
                <a:latin typeface="Geramond"/>
              </a:rPr>
              <a:t>  </a:t>
            </a:r>
            <a:r>
              <a:rPr lang="en-US" sz="1800" dirty="0">
                <a:latin typeface="Geramond"/>
              </a:rPr>
              <a:t>e </a:t>
            </a:r>
            <a:r>
              <a:rPr lang="en-US" sz="1800" dirty="0" err="1">
                <a:latin typeface="Geramond"/>
              </a:rPr>
              <a:t>della</a:t>
            </a:r>
            <a:r>
              <a:rPr lang="en-US" sz="1800" dirty="0">
                <a:latin typeface="Geramond"/>
              </a:rPr>
              <a:t> </a:t>
            </a:r>
            <a:r>
              <a:rPr lang="en-US" sz="1800" b="1" dirty="0" err="1">
                <a:latin typeface="Geramond"/>
              </a:rPr>
              <a:t>distribuzione</a:t>
            </a:r>
            <a:r>
              <a:rPr lang="en-US" sz="1800" b="1" dirty="0">
                <a:latin typeface="Geramond"/>
              </a:rPr>
              <a:t> del </a:t>
            </a:r>
            <a:r>
              <a:rPr lang="en-US" sz="1800" b="1" dirty="0" err="1">
                <a:latin typeface="Geramond"/>
              </a:rPr>
              <a:t>reddito</a:t>
            </a:r>
            <a:r>
              <a:rPr lang="en-US" sz="1800" b="1" dirty="0">
                <a:latin typeface="Geramond"/>
              </a:rPr>
              <a:t> </a:t>
            </a:r>
            <a:r>
              <a:rPr lang="en-US" sz="1800" dirty="0">
                <a:latin typeface="Geramond"/>
              </a:rPr>
              <a:t>(in </a:t>
            </a:r>
            <a:r>
              <a:rPr lang="en-US" sz="1800" dirty="0" err="1">
                <a:latin typeface="Geramond"/>
              </a:rPr>
              <a:t>particolare</a:t>
            </a:r>
            <a:r>
              <a:rPr lang="en-US" sz="1800" dirty="0">
                <a:latin typeface="Geramond"/>
              </a:rPr>
              <a:t> </a:t>
            </a:r>
            <a:r>
              <a:rPr lang="en-US" sz="1800" dirty="0" err="1">
                <a:latin typeface="Geramond"/>
              </a:rPr>
              <a:t>della</a:t>
            </a:r>
            <a:r>
              <a:rPr lang="en-US" sz="1800" dirty="0">
                <a:latin typeface="Geramond"/>
              </a:rPr>
              <a:t> </a:t>
            </a:r>
            <a:r>
              <a:rPr lang="en-US" sz="1800" dirty="0" err="1">
                <a:latin typeface="Geramond"/>
              </a:rPr>
              <a:t>distribuzione</a:t>
            </a:r>
            <a:r>
              <a:rPr lang="en-US" sz="1800" dirty="0">
                <a:latin typeface="Geramond"/>
              </a:rPr>
              <a:t> </a:t>
            </a:r>
            <a:r>
              <a:rPr lang="en-US" sz="1800" dirty="0" err="1">
                <a:latin typeface="Geramond"/>
              </a:rPr>
              <a:t>funzionale</a:t>
            </a:r>
            <a:r>
              <a:rPr lang="en-US" sz="1800" dirty="0">
                <a:latin typeface="Geramond"/>
              </a:rPr>
              <a:t> del </a:t>
            </a:r>
            <a:r>
              <a:rPr lang="en-US" sz="1800" dirty="0" err="1">
                <a:latin typeface="Geramond"/>
              </a:rPr>
              <a:t>reddito</a:t>
            </a:r>
            <a:r>
              <a:rPr lang="en-US" sz="1800" dirty="0">
                <a:latin typeface="Geramond"/>
              </a:rPr>
              <a:t>, </a:t>
            </a:r>
            <a:r>
              <a:rPr lang="en-US" sz="1800" dirty="0" err="1">
                <a:latin typeface="Geramond"/>
              </a:rPr>
              <a:t>quella</a:t>
            </a:r>
            <a:r>
              <a:rPr lang="en-US" sz="1800" dirty="0">
                <a:latin typeface="Geramond"/>
              </a:rPr>
              <a:t> </a:t>
            </a:r>
            <a:r>
              <a:rPr lang="en-US" sz="1800" dirty="0" err="1">
                <a:latin typeface="Geramond"/>
              </a:rPr>
              <a:t>tra</a:t>
            </a:r>
            <a:r>
              <a:rPr lang="en-US" sz="1800" dirty="0">
                <a:latin typeface="Geramond"/>
              </a:rPr>
              <a:t> </a:t>
            </a:r>
            <a:r>
              <a:rPr lang="en-US" sz="1800" dirty="0" err="1">
                <a:latin typeface="Geramond"/>
              </a:rPr>
              <a:t>capitale</a:t>
            </a:r>
            <a:r>
              <a:rPr lang="en-US" sz="1800" dirty="0">
                <a:latin typeface="Geramond"/>
              </a:rPr>
              <a:t> e </a:t>
            </a:r>
            <a:r>
              <a:rPr lang="en-US" sz="1800" dirty="0" err="1">
                <a:latin typeface="Geramond"/>
              </a:rPr>
              <a:t>lavoro</a:t>
            </a:r>
            <a:r>
              <a:rPr lang="en-US" sz="1800" dirty="0">
                <a:latin typeface="Geramond"/>
              </a:rPr>
              <a:t>);</a:t>
            </a:r>
          </a:p>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r>
              <a:rPr lang="en-US" sz="1800" dirty="0">
                <a:latin typeface="Geramond"/>
              </a:rPr>
              <a:t>Nella </a:t>
            </a:r>
            <a:r>
              <a:rPr lang="en-US" sz="1800" dirty="0" err="1">
                <a:latin typeface="Geramond"/>
              </a:rPr>
              <a:t>storia</a:t>
            </a:r>
            <a:r>
              <a:rPr lang="en-US" sz="1800" dirty="0">
                <a:latin typeface="Geramond"/>
              </a:rPr>
              <a:t> del </a:t>
            </a:r>
            <a:r>
              <a:rPr lang="en-US" sz="1800" dirty="0" err="1">
                <a:latin typeface="Geramond"/>
              </a:rPr>
              <a:t>pensiero</a:t>
            </a:r>
            <a:r>
              <a:rPr lang="en-US" sz="1800" dirty="0">
                <a:latin typeface="Geramond"/>
              </a:rPr>
              <a:t> </a:t>
            </a:r>
            <a:r>
              <a:rPr lang="en-US" sz="1800" dirty="0" err="1">
                <a:latin typeface="Geramond"/>
              </a:rPr>
              <a:t>economico</a:t>
            </a:r>
            <a:r>
              <a:rPr lang="en-US" sz="1800" dirty="0">
                <a:latin typeface="Geramond"/>
              </a:rPr>
              <a:t>, </a:t>
            </a:r>
            <a:r>
              <a:rPr lang="en-US" sz="1800" dirty="0" err="1">
                <a:latin typeface="Geramond"/>
              </a:rPr>
              <a:t>numerosi</a:t>
            </a:r>
            <a:r>
              <a:rPr lang="en-US" sz="1800" dirty="0">
                <a:latin typeface="Geramond"/>
              </a:rPr>
              <a:t> </a:t>
            </a:r>
            <a:r>
              <a:rPr lang="en-US" sz="1800" dirty="0" err="1">
                <a:latin typeface="Geramond"/>
              </a:rPr>
              <a:t>economisti</a:t>
            </a:r>
            <a:r>
              <a:rPr lang="en-US" sz="1800" dirty="0">
                <a:latin typeface="Geramond"/>
              </a:rPr>
              <a:t> e </a:t>
            </a:r>
            <a:r>
              <a:rPr lang="en-US" sz="1800" dirty="0" err="1">
                <a:latin typeface="Geramond"/>
              </a:rPr>
              <a:t>filosofi</a:t>
            </a:r>
            <a:r>
              <a:rPr lang="en-US" sz="1800" dirty="0">
                <a:latin typeface="Geramond"/>
              </a:rPr>
              <a:t> </a:t>
            </a:r>
            <a:r>
              <a:rPr lang="en-US" sz="1800" dirty="0" err="1">
                <a:latin typeface="Geramond"/>
              </a:rPr>
              <a:t>hanno</a:t>
            </a:r>
            <a:r>
              <a:rPr lang="en-US" sz="1800" dirty="0">
                <a:latin typeface="Geramond"/>
              </a:rPr>
              <a:t> </a:t>
            </a:r>
            <a:r>
              <a:rPr lang="en-US" sz="1800" dirty="0" err="1">
                <a:latin typeface="Geramond"/>
              </a:rPr>
              <a:t>contribuito</a:t>
            </a:r>
            <a:r>
              <a:rPr lang="en-US" sz="1800" dirty="0">
                <a:latin typeface="Geramond"/>
              </a:rPr>
              <a:t> a </a:t>
            </a:r>
            <a:r>
              <a:rPr lang="en-US" sz="1800" dirty="0" err="1">
                <a:latin typeface="Geramond"/>
              </a:rPr>
              <a:t>sviluppare</a:t>
            </a:r>
            <a:r>
              <a:rPr lang="en-US" sz="1800" dirty="0">
                <a:latin typeface="Geramond"/>
              </a:rPr>
              <a:t> le </a:t>
            </a:r>
            <a:r>
              <a:rPr lang="en-US" sz="1800" dirty="0" err="1">
                <a:latin typeface="Geramond"/>
              </a:rPr>
              <a:t>teorie</a:t>
            </a:r>
            <a:r>
              <a:rPr lang="en-US" sz="1800" dirty="0">
                <a:latin typeface="Geramond"/>
              </a:rPr>
              <a:t> con </a:t>
            </a:r>
            <a:r>
              <a:rPr lang="en-US" sz="1800" dirty="0" err="1">
                <a:latin typeface="Geramond"/>
              </a:rPr>
              <a:t>l’obiettivo</a:t>
            </a:r>
            <a:r>
              <a:rPr lang="en-US" sz="1800" dirty="0">
                <a:latin typeface="Geramond"/>
              </a:rPr>
              <a:t> di </a:t>
            </a:r>
            <a:r>
              <a:rPr lang="en-US" sz="1800" dirty="0" err="1">
                <a:latin typeface="Geramond"/>
              </a:rPr>
              <a:t>spiegare</a:t>
            </a:r>
            <a:r>
              <a:rPr lang="en-US" sz="1800" dirty="0">
                <a:latin typeface="Geramond"/>
              </a:rPr>
              <a:t> il </a:t>
            </a:r>
            <a:r>
              <a:rPr lang="en-US" sz="1800" dirty="0" err="1">
                <a:latin typeface="Geramond"/>
              </a:rPr>
              <a:t>funzionamento</a:t>
            </a:r>
            <a:r>
              <a:rPr lang="en-US" sz="1800" dirty="0">
                <a:latin typeface="Geramond"/>
              </a:rPr>
              <a:t> </a:t>
            </a:r>
            <a:r>
              <a:rPr lang="en-US" sz="1800" dirty="0" err="1">
                <a:latin typeface="Geramond"/>
              </a:rPr>
              <a:t>delle</a:t>
            </a:r>
            <a:r>
              <a:rPr lang="en-US" sz="1800" dirty="0">
                <a:latin typeface="Geramond"/>
              </a:rPr>
              <a:t> </a:t>
            </a:r>
            <a:r>
              <a:rPr lang="en-US" sz="1800" dirty="0" err="1">
                <a:latin typeface="Geramond"/>
              </a:rPr>
              <a:t>economie</a:t>
            </a:r>
            <a:r>
              <a:rPr lang="en-US" sz="1800" dirty="0">
                <a:latin typeface="Geramond"/>
              </a:rPr>
              <a:t> </a:t>
            </a:r>
            <a:r>
              <a:rPr lang="en-US" sz="1800" dirty="0" err="1">
                <a:latin typeface="Geramond"/>
              </a:rPr>
              <a:t>capitalistiche</a:t>
            </a:r>
            <a:r>
              <a:rPr lang="en-US" sz="1800" dirty="0">
                <a:latin typeface="Geramond"/>
              </a:rPr>
              <a:t>. </a:t>
            </a:r>
          </a:p>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r>
              <a:rPr lang="en-US" sz="1800" dirty="0">
                <a:latin typeface="Geramond"/>
              </a:rPr>
              <a:t>Le </a:t>
            </a:r>
            <a:r>
              <a:rPr lang="en-US" sz="1800" dirty="0" err="1">
                <a:latin typeface="Geramond"/>
              </a:rPr>
              <a:t>teorie</a:t>
            </a:r>
            <a:r>
              <a:rPr lang="en-US" sz="1800" dirty="0">
                <a:latin typeface="Geramond"/>
              </a:rPr>
              <a:t> </a:t>
            </a:r>
            <a:r>
              <a:rPr lang="en-US" sz="1800" dirty="0" err="1">
                <a:latin typeface="Geramond"/>
              </a:rPr>
              <a:t>economiche</a:t>
            </a:r>
            <a:r>
              <a:rPr lang="en-US" sz="1800" dirty="0">
                <a:latin typeface="Geramond"/>
              </a:rPr>
              <a:t> </a:t>
            </a:r>
            <a:r>
              <a:rPr lang="en-US" sz="1800" dirty="0" err="1">
                <a:latin typeface="Geramond"/>
              </a:rPr>
              <a:t>hanno</a:t>
            </a:r>
            <a:r>
              <a:rPr lang="en-US" sz="1800" dirty="0">
                <a:latin typeface="Geramond"/>
              </a:rPr>
              <a:t> </a:t>
            </a:r>
            <a:r>
              <a:rPr lang="en-US" sz="1800" dirty="0" err="1">
                <a:latin typeface="Geramond"/>
              </a:rPr>
              <a:t>importanti</a:t>
            </a:r>
            <a:r>
              <a:rPr lang="en-US" sz="1800" dirty="0">
                <a:latin typeface="Geramond"/>
              </a:rPr>
              <a:t> </a:t>
            </a:r>
            <a:r>
              <a:rPr lang="en-US" sz="1800" dirty="0" err="1">
                <a:latin typeface="Geramond"/>
              </a:rPr>
              <a:t>implicazioni</a:t>
            </a:r>
            <a:r>
              <a:rPr lang="en-US" sz="1800" dirty="0">
                <a:latin typeface="Geramond"/>
              </a:rPr>
              <a:t> per il </a:t>
            </a:r>
            <a:r>
              <a:rPr lang="en-US" sz="1800" dirty="0" err="1">
                <a:latin typeface="Geramond"/>
              </a:rPr>
              <a:t>ruolo</a:t>
            </a:r>
            <a:r>
              <a:rPr lang="en-US" sz="1800" dirty="0">
                <a:latin typeface="Geramond"/>
              </a:rPr>
              <a:t> </a:t>
            </a:r>
            <a:r>
              <a:rPr lang="en-US" sz="1800" dirty="0" err="1">
                <a:latin typeface="Geramond"/>
              </a:rPr>
              <a:t>delle</a:t>
            </a:r>
            <a:r>
              <a:rPr lang="en-US" sz="1800" dirty="0">
                <a:latin typeface="Geramond"/>
              </a:rPr>
              <a:t> </a:t>
            </a:r>
            <a:r>
              <a:rPr lang="en-US" sz="1800" dirty="0" err="1">
                <a:latin typeface="Geramond"/>
              </a:rPr>
              <a:t>politiche</a:t>
            </a:r>
            <a:r>
              <a:rPr lang="en-US" sz="1800" dirty="0">
                <a:latin typeface="Geramond"/>
              </a:rPr>
              <a:t> </a:t>
            </a:r>
            <a:r>
              <a:rPr lang="en-US" sz="1800" dirty="0" err="1">
                <a:latin typeface="Geramond"/>
              </a:rPr>
              <a:t>economiche</a:t>
            </a:r>
            <a:r>
              <a:rPr lang="en-US" sz="1800" dirty="0">
                <a:latin typeface="Geramond"/>
              </a:rPr>
              <a:t> (</a:t>
            </a:r>
            <a:r>
              <a:rPr lang="en-US" sz="1800" dirty="0" err="1">
                <a:latin typeface="Geramond"/>
              </a:rPr>
              <a:t>monetarie</a:t>
            </a:r>
            <a:r>
              <a:rPr lang="en-US" sz="1800" dirty="0">
                <a:latin typeface="Geramond"/>
              </a:rPr>
              <a:t> e </a:t>
            </a:r>
            <a:r>
              <a:rPr lang="en-US" sz="1800" dirty="0" err="1">
                <a:latin typeface="Geramond"/>
              </a:rPr>
              <a:t>fiscali</a:t>
            </a:r>
            <a:r>
              <a:rPr lang="en-US" sz="1800" dirty="0">
                <a:latin typeface="Geramond"/>
              </a:rPr>
              <a:t>) e la </a:t>
            </a:r>
            <a:r>
              <a:rPr lang="en-US" sz="1800" dirty="0" err="1">
                <a:latin typeface="Geramond"/>
              </a:rPr>
              <a:t>definizione</a:t>
            </a:r>
            <a:r>
              <a:rPr lang="en-US" sz="1800" dirty="0">
                <a:latin typeface="Geramond"/>
              </a:rPr>
              <a:t> del </a:t>
            </a:r>
            <a:r>
              <a:rPr lang="en-US" sz="1800" dirty="0" err="1">
                <a:latin typeface="Geramond"/>
              </a:rPr>
              <a:t>rapporto</a:t>
            </a:r>
            <a:r>
              <a:rPr lang="en-US" sz="1800" dirty="0">
                <a:latin typeface="Geramond"/>
              </a:rPr>
              <a:t> </a:t>
            </a:r>
            <a:r>
              <a:rPr lang="en-US" sz="1800" dirty="0" err="1">
                <a:latin typeface="Geramond"/>
              </a:rPr>
              <a:t>Stato-mercato</a:t>
            </a:r>
            <a:r>
              <a:rPr lang="en-US" sz="1800" dirty="0">
                <a:latin typeface="Geramond"/>
              </a:rPr>
              <a:t>.</a:t>
            </a: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10" name="Segnaposto piè di pagina 5">
            <a:extLst>
              <a:ext uri="{FF2B5EF4-FFF2-40B4-BE49-F238E27FC236}">
                <a16:creationId xmlns:a16="http://schemas.microsoft.com/office/drawing/2014/main" id="{88914938-4038-4529-A39B-E1FACFE58645}"/>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a:solidFill>
                  <a:schemeClr val="bg1"/>
                </a:solidFill>
                <a:latin typeface="Garamond" panose="02020404030301010803" pitchFamily="18" charset="0"/>
              </a:rPr>
              <a:t>Introduzione all’Economia 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86707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7</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a:latin typeface="Garamond" panose="02020404030301010803" pitchFamily="18" charset="0"/>
              </a:rPr>
              <a:t>Storia del pensiero economico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a:solidFill>
                  <a:schemeClr val="bg1"/>
                </a:solidFill>
                <a:latin typeface="Garamond" panose="02020404030301010803" pitchFamily="18" charset="0"/>
              </a:rPr>
              <a:t>Introduzione all’Economia Politica</a:t>
            </a:r>
            <a:endParaRPr lang="it-IT" altLang="it-IT" sz="1100" dirty="0">
              <a:solidFill>
                <a:schemeClr val="bg1"/>
              </a:solidFill>
              <a:latin typeface="Garamond" panose="02020404030301010803" pitchFamily="18" charset="0"/>
            </a:endParaRPr>
          </a:p>
        </p:txBody>
      </p:sp>
      <p:sp>
        <p:nvSpPr>
          <p:cNvPr id="2" name="Segnaposto testo 1">
            <a:extLst>
              <a:ext uri="{FF2B5EF4-FFF2-40B4-BE49-F238E27FC236}">
                <a16:creationId xmlns:a16="http://schemas.microsoft.com/office/drawing/2014/main" id="{52AE3B74-EB27-43C3-9366-A99C5BFA994B}"/>
              </a:ext>
            </a:extLst>
          </p:cNvPr>
          <p:cNvSpPr>
            <a:spLocks noGrp="1"/>
          </p:cNvSpPr>
          <p:nvPr>
            <p:ph type="body" sz="half" idx="1"/>
          </p:nvPr>
        </p:nvSpPr>
        <p:spPr/>
        <p:txBody>
          <a:bodyPr/>
          <a:lstStyle/>
          <a:p>
            <a:endParaRPr lang="en-US"/>
          </a:p>
        </p:txBody>
      </p:sp>
      <p:pic>
        <p:nvPicPr>
          <p:cNvPr id="4" name="Immagine 3">
            <a:extLst>
              <a:ext uri="{FF2B5EF4-FFF2-40B4-BE49-F238E27FC236}">
                <a16:creationId xmlns:a16="http://schemas.microsoft.com/office/drawing/2014/main" id="{D23A2BB6-6402-413A-BE49-AAB052D38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2" y="925001"/>
            <a:ext cx="8713698" cy="4819523"/>
          </a:xfrm>
          <a:prstGeom prst="rect">
            <a:avLst/>
          </a:prstGeom>
        </p:spPr>
      </p:pic>
    </p:spTree>
    <p:extLst>
      <p:ext uri="{BB962C8B-B14F-4D97-AF65-F5344CB8AC3E}">
        <p14:creationId xmlns:p14="http://schemas.microsoft.com/office/powerpoint/2010/main" val="106999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8</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323552" y="111100"/>
            <a:ext cx="7416800" cy="509588"/>
          </a:xfrm>
        </p:spPr>
        <p:txBody>
          <a:bodyPr/>
          <a:lstStyle/>
          <a:p>
            <a:pPr eaLnBrk="1" hangingPunct="1"/>
            <a:r>
              <a:rPr lang="en-GB" altLang="it-IT" dirty="0">
                <a:latin typeface="Garamond" panose="02020404030301010803" pitchFamily="18" charset="0"/>
              </a:rPr>
              <a:t>Storia del </a:t>
            </a:r>
            <a:r>
              <a:rPr lang="en-GB" altLang="it-IT" dirty="0" err="1">
                <a:latin typeface="Garamond" panose="02020404030301010803" pitchFamily="18" charset="0"/>
              </a:rPr>
              <a:t>pensiero</a:t>
            </a:r>
            <a:r>
              <a:rPr lang="en-GB" altLang="it-IT" dirty="0">
                <a:latin typeface="Garamond" panose="02020404030301010803" pitchFamily="18" charset="0"/>
              </a:rPr>
              <a:t> </a:t>
            </a:r>
            <a:r>
              <a:rPr lang="en-GB" altLang="it-IT" dirty="0" err="1">
                <a:latin typeface="Garamond" panose="02020404030301010803" pitchFamily="18" charset="0"/>
              </a:rPr>
              <a:t>economico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5" name="Segnaposto testo 4">
            <a:extLst>
              <a:ext uri="{FF2B5EF4-FFF2-40B4-BE49-F238E27FC236}">
                <a16:creationId xmlns:a16="http://schemas.microsoft.com/office/drawing/2014/main" id="{1535FC70-1AAD-4CBA-AC44-D726B209BEDE}"/>
              </a:ext>
            </a:extLst>
          </p:cNvPr>
          <p:cNvSpPr>
            <a:spLocks noGrp="1"/>
          </p:cNvSpPr>
          <p:nvPr>
            <p:ph type="body" sz="half" idx="1"/>
          </p:nvPr>
        </p:nvSpPr>
        <p:spPr>
          <a:xfrm>
            <a:off x="278267" y="476672"/>
            <a:ext cx="8544219" cy="5194920"/>
          </a:xfrm>
        </p:spPr>
        <p:txBody>
          <a:bodyPr/>
          <a:lstStyle/>
          <a:p>
            <a:pPr marL="0" indent="0" algn="just">
              <a:buNone/>
            </a:pPr>
            <a:r>
              <a:rPr lang="it-IT" sz="1800" dirty="0">
                <a:latin typeface="Garamond" panose="02020404030301010803" pitchFamily="18" charset="0"/>
                <a:ea typeface="SimSun" panose="02010600030101010101" pitchFamily="2" charset="-122"/>
                <a:cs typeface="Times New Roman" panose="02020603050405020304" pitchFamily="18" charset="0"/>
              </a:rPr>
              <a:t>Due macro-filoni principali:</a:t>
            </a:r>
          </a:p>
          <a:p>
            <a:pPr marL="339725" indent="-339725" algn="just"/>
            <a:r>
              <a:rPr lang="it-IT" sz="1800" dirty="0">
                <a:latin typeface="Garamond" panose="02020404030301010803" pitchFamily="18" charset="0"/>
                <a:ea typeface="SimSun" panose="02010600030101010101" pitchFamily="2" charset="-122"/>
                <a:cs typeface="Times New Roman" panose="02020603050405020304" pitchFamily="18" charset="0"/>
              </a:rPr>
              <a:t>Teoria neoclassica o marginalista (Walras, </a:t>
            </a:r>
            <a:r>
              <a:rPr lang="it-IT" sz="1800" dirty="0" err="1">
                <a:latin typeface="Garamond" panose="02020404030301010803" pitchFamily="18" charset="0"/>
                <a:ea typeface="SimSun" panose="02010600030101010101" pitchFamily="2" charset="-122"/>
                <a:cs typeface="Times New Roman" panose="02020603050405020304" pitchFamily="18" charset="0"/>
              </a:rPr>
              <a:t>Wicksel</a:t>
            </a:r>
            <a:r>
              <a:rPr lang="it-IT" sz="1800" dirty="0">
                <a:latin typeface="Garamond" panose="02020404030301010803" pitchFamily="18" charset="0"/>
                <a:ea typeface="SimSun" panose="02010600030101010101" pitchFamily="2" charset="-122"/>
                <a:cs typeface="Times New Roman" panose="02020603050405020304" pitchFamily="18" charset="0"/>
              </a:rPr>
              <a:t>, Arrow, </a:t>
            </a:r>
            <a:r>
              <a:rPr lang="it-IT" sz="1800" dirty="0" err="1">
                <a:latin typeface="Garamond" panose="02020404030301010803" pitchFamily="18" charset="0"/>
                <a:ea typeface="SimSun" panose="02010600030101010101" pitchFamily="2" charset="-122"/>
                <a:cs typeface="Times New Roman" panose="02020603050405020304" pitchFamily="18" charset="0"/>
              </a:rPr>
              <a:t>Debreu</a:t>
            </a:r>
            <a:r>
              <a:rPr lang="it-IT" sz="1800" dirty="0">
                <a:latin typeface="Garamond" panose="02020404030301010803" pitchFamily="18" charset="0"/>
                <a:ea typeface="SimSun" panose="02010600030101010101" pitchFamily="2" charset="-122"/>
                <a:cs typeface="Times New Roman" panose="02020603050405020304" pitchFamily="18" charset="0"/>
              </a:rPr>
              <a:t>, Friedman):</a:t>
            </a:r>
          </a:p>
          <a:p>
            <a:pPr marL="0" indent="0" algn="just">
              <a:buNone/>
            </a:pPr>
            <a:r>
              <a:rPr lang="it-IT" sz="1800" dirty="0">
                <a:latin typeface="Garamond" panose="02020404030301010803" pitchFamily="18" charset="0"/>
                <a:ea typeface="SimSun" panose="02010600030101010101" pitchFamily="2" charset="-122"/>
                <a:cs typeface="Times New Roman" panose="02020603050405020304" pitchFamily="18" charset="0"/>
              </a:rPr>
              <a:t>Il libero agire delle forze del mercato conduce alla piena occupazione dei fattori produttivi (forza lavoro e capacità produttiva) e alla massimizzazione del tasso di crescita del prodotto. La distribuzione del reddito tra capitale e lavoro è funzione delle rispettive produttività marginali.</a:t>
            </a:r>
          </a:p>
          <a:p>
            <a:pPr marL="0" indent="0" algn="just">
              <a:buNone/>
            </a:pPr>
            <a:r>
              <a:rPr lang="it-IT" sz="1800" dirty="0">
                <a:latin typeface="Garamond" panose="02020404030301010803" pitchFamily="18" charset="0"/>
                <a:ea typeface="SimSun" panose="02010600030101010101" pitchFamily="2" charset="-122"/>
                <a:cs typeface="Times New Roman" panose="02020603050405020304" pitchFamily="18" charset="0"/>
              </a:rPr>
              <a:t>Fondamento teorico per le politiche neoliberiste: </a:t>
            </a:r>
          </a:p>
          <a:p>
            <a:pPr algn="jus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Lo Stato non deve interferire nei meccanismi economici; </a:t>
            </a:r>
          </a:p>
          <a:p>
            <a:pPr algn="just">
              <a:spcAft>
                <a:spcPts val="600"/>
              </a:spcAf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Austerity, politiche di flessibilizzazione del mercato del lavoro, Banca Centrale indipendente dal tesoro, privatizzazioni. </a:t>
            </a:r>
          </a:p>
          <a:p>
            <a:pPr algn="just"/>
            <a:r>
              <a:rPr lang="it-IT" sz="1800" dirty="0">
                <a:latin typeface="Garamond" panose="02020404030301010803" pitchFamily="18" charset="0"/>
                <a:ea typeface="SimSun" panose="02010600030101010101" pitchFamily="2" charset="-122"/>
                <a:cs typeface="Times New Roman" panose="02020603050405020304" pitchFamily="18" charset="0"/>
              </a:rPr>
              <a:t>Teoria post-Keynesiana (Marx, Sraffa, Keynes, </a:t>
            </a:r>
            <a:r>
              <a:rPr lang="it-IT" sz="1800" dirty="0" err="1">
                <a:latin typeface="Garamond" panose="02020404030301010803" pitchFamily="18" charset="0"/>
                <a:ea typeface="SimSun" panose="02010600030101010101" pitchFamily="2" charset="-122"/>
                <a:cs typeface="Times New Roman" panose="02020603050405020304" pitchFamily="18" charset="0"/>
              </a:rPr>
              <a:t>Kalecki</a:t>
            </a:r>
            <a:r>
              <a:rPr lang="it-IT" sz="1800" dirty="0">
                <a:latin typeface="Garamond" panose="02020404030301010803" pitchFamily="18" charset="0"/>
                <a:ea typeface="SimSun" panose="02010600030101010101" pitchFamily="2" charset="-122"/>
                <a:cs typeface="Times New Roman" panose="02020603050405020304" pitchFamily="18" charset="0"/>
              </a:rPr>
              <a:t>, </a:t>
            </a:r>
            <a:r>
              <a:rPr lang="it-IT" sz="1800" dirty="0" err="1">
                <a:latin typeface="Garamond" panose="02020404030301010803" pitchFamily="18" charset="0"/>
                <a:ea typeface="SimSun" panose="02010600030101010101" pitchFamily="2" charset="-122"/>
                <a:cs typeface="Times New Roman" panose="02020603050405020304" pitchFamily="18" charset="0"/>
              </a:rPr>
              <a:t>Kaldor</a:t>
            </a:r>
            <a:r>
              <a:rPr lang="it-IT" sz="1800" dirty="0">
                <a:latin typeface="Garamond" panose="02020404030301010803" pitchFamily="18" charset="0"/>
                <a:ea typeface="SimSun" panose="02010600030101010101" pitchFamily="2" charset="-122"/>
                <a:cs typeface="Times New Roman" panose="02020603050405020304" pitchFamily="18" charset="0"/>
              </a:rPr>
              <a:t>, Robinson, Lavoie)</a:t>
            </a:r>
          </a:p>
          <a:p>
            <a:pPr marL="0" indent="0" algn="just">
              <a:buNone/>
            </a:pPr>
            <a:r>
              <a:rPr lang="it-IT" sz="1800" dirty="0">
                <a:latin typeface="Garamond" panose="02020404030301010803" pitchFamily="18" charset="0"/>
                <a:ea typeface="SimSun" panose="02010600030101010101" pitchFamily="2" charset="-122"/>
                <a:cs typeface="Times New Roman" panose="02020603050405020304" pitchFamily="18" charset="0"/>
              </a:rPr>
              <a:t>Il mercato conduce ad equilibri di sotto-occupazione,  frequenti crisi finanziarie e di sovra-produzione, inefficiente allocazione delle ore lavoro aggregate, sotto-investimento, esigui e instabili tassi di crescita della produttività. </a:t>
            </a:r>
            <a:r>
              <a:rPr lang="en-US" sz="1800" dirty="0">
                <a:latin typeface="Garamond" panose="02020404030301010803" pitchFamily="18" charset="0"/>
              </a:rPr>
              <a:t>La </a:t>
            </a:r>
            <a:r>
              <a:rPr lang="en-US" sz="1800" dirty="0" err="1">
                <a:latin typeface="Garamond" panose="02020404030301010803" pitchFamily="18" charset="0"/>
              </a:rPr>
              <a:t>distribuzione</a:t>
            </a:r>
            <a:r>
              <a:rPr lang="en-US" sz="1800" dirty="0">
                <a:latin typeface="Garamond" panose="02020404030301010803" pitchFamily="18" charset="0"/>
              </a:rPr>
              <a:t>  del </a:t>
            </a:r>
            <a:r>
              <a:rPr lang="en-US" sz="1800" dirty="0" err="1">
                <a:latin typeface="Garamond" panose="02020404030301010803" pitchFamily="18" charset="0"/>
              </a:rPr>
              <a:t>reddito</a:t>
            </a:r>
            <a:r>
              <a:rPr lang="en-US" sz="1800" dirty="0">
                <a:latin typeface="Garamond" panose="02020404030301010803" pitchFamily="18" charset="0"/>
              </a:rPr>
              <a:t> </a:t>
            </a:r>
            <a:r>
              <a:rPr lang="en-US" sz="1800" dirty="0" err="1">
                <a:latin typeface="Garamond" panose="02020404030301010803" pitchFamily="18" charset="0"/>
              </a:rPr>
              <a:t>dipende</a:t>
            </a:r>
            <a:r>
              <a:rPr lang="en-US" sz="1800" dirty="0">
                <a:latin typeface="Garamond" panose="02020404030301010803" pitchFamily="18" charset="0"/>
              </a:rPr>
              <a:t> dal </a:t>
            </a:r>
            <a:r>
              <a:rPr lang="en-US" sz="1800" dirty="0" err="1">
                <a:latin typeface="Garamond" panose="02020404030301010803" pitchFamily="18" charset="0"/>
              </a:rPr>
              <a:t>conflitto</a:t>
            </a:r>
            <a:r>
              <a:rPr lang="en-US" sz="1800" dirty="0">
                <a:latin typeface="Garamond" panose="02020404030301010803" pitchFamily="18" charset="0"/>
              </a:rPr>
              <a:t> </a:t>
            </a:r>
            <a:r>
              <a:rPr lang="en-US" sz="1800" dirty="0" err="1">
                <a:latin typeface="Garamond" panose="02020404030301010803" pitchFamily="18" charset="0"/>
              </a:rPr>
              <a:t>tra</a:t>
            </a:r>
            <a:r>
              <a:rPr lang="en-US" sz="1800" dirty="0">
                <a:latin typeface="Garamond" panose="02020404030301010803" pitchFamily="18" charset="0"/>
              </a:rPr>
              <a:t> la </a:t>
            </a:r>
            <a:r>
              <a:rPr lang="en-US" sz="1800" dirty="0" err="1">
                <a:latin typeface="Garamond" panose="02020404030301010803" pitchFamily="18" charset="0"/>
              </a:rPr>
              <a:t>classe</a:t>
            </a:r>
            <a:r>
              <a:rPr lang="en-US" sz="1800" dirty="0">
                <a:latin typeface="Garamond" panose="02020404030301010803" pitchFamily="18" charset="0"/>
              </a:rPr>
              <a:t> </a:t>
            </a:r>
            <a:r>
              <a:rPr lang="en-US" sz="1800" dirty="0" err="1">
                <a:latin typeface="Garamond" panose="02020404030301010803" pitchFamily="18" charset="0"/>
              </a:rPr>
              <a:t>lavoratrice</a:t>
            </a:r>
            <a:r>
              <a:rPr lang="en-US" sz="1800" dirty="0">
                <a:latin typeface="Garamond" panose="02020404030301010803" pitchFamily="18" charset="0"/>
              </a:rPr>
              <a:t> e la </a:t>
            </a:r>
            <a:r>
              <a:rPr lang="en-US" sz="1800" dirty="0" err="1">
                <a:latin typeface="Garamond" panose="02020404030301010803" pitchFamily="18" charset="0"/>
              </a:rPr>
              <a:t>classe</a:t>
            </a:r>
            <a:r>
              <a:rPr lang="en-US" sz="1800" dirty="0">
                <a:latin typeface="Garamond" panose="02020404030301010803" pitchFamily="18" charset="0"/>
              </a:rPr>
              <a:t> </a:t>
            </a:r>
            <a:r>
              <a:rPr lang="en-US" sz="1800" dirty="0" err="1">
                <a:latin typeface="Garamond" panose="02020404030301010803" pitchFamily="18" charset="0"/>
              </a:rPr>
              <a:t>capitalista</a:t>
            </a:r>
            <a:r>
              <a:rPr lang="en-US" sz="1800" dirty="0">
                <a:latin typeface="Garamond" panose="02020404030301010803" pitchFamily="18" charset="0"/>
              </a:rPr>
              <a:t>. </a:t>
            </a:r>
          </a:p>
          <a:p>
            <a:pPr marL="0" indent="0" algn="just">
              <a:buNone/>
            </a:pPr>
            <a:r>
              <a:rPr lang="it-IT" sz="1800" dirty="0">
                <a:latin typeface="Garamond" panose="02020404030301010803" pitchFamily="18" charset="0"/>
                <a:ea typeface="SimSun" panose="02010600030101010101" pitchFamily="2" charset="-122"/>
                <a:cs typeface="Times New Roman" panose="02020603050405020304" pitchFamily="18" charset="0"/>
              </a:rPr>
              <a:t>-   Lo Stato deve gestire la domanda aggregata in modo da condurre il sistema verso il pieno impiego dei fattori, sostenerne i tassi di crescita e il conseguimento di obiettivi più generali per il buon funzionamento della società (salute, ambiente, equa distribuzione del reddito ecc.) </a:t>
            </a: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4546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6">
            <a:extLst>
              <a:ext uri="{FF2B5EF4-FFF2-40B4-BE49-F238E27FC236}">
                <a16:creationId xmlns:a16="http://schemas.microsoft.com/office/drawing/2014/main" id="{5DE136FF-CAE0-47F9-BED1-27022EAB9B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7333E168-3C70-4A35-A6BC-A0BC8EB49B65}" type="slidenum">
              <a:rPr lang="it-IT" altLang="it-IT" sz="1100" smtClean="0">
                <a:solidFill>
                  <a:schemeClr val="bg1"/>
                </a:solidFill>
                <a:latin typeface="Garamond" panose="02020404030301010803" pitchFamily="18" charset="0"/>
              </a:rPr>
              <a:pPr>
                <a:spcBef>
                  <a:spcPct val="0"/>
                </a:spcBef>
                <a:buClrTx/>
                <a:buFontTx/>
                <a:buNone/>
              </a:pPr>
              <a:t>9</a:t>
            </a:fld>
            <a:endParaRPr lang="it-IT" altLang="it-IT" sz="1100">
              <a:solidFill>
                <a:schemeClr val="bg1"/>
              </a:solidFill>
              <a:latin typeface="Garamond" panose="02020404030301010803" pitchFamily="18" charset="0"/>
            </a:endParaRPr>
          </a:p>
        </p:txBody>
      </p:sp>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…Un </a:t>
            </a:r>
            <a:r>
              <a:rPr lang="en-GB" altLang="it-IT" dirty="0" err="1">
                <a:latin typeface="Garamond" panose="02020404030301010803" pitchFamily="18" charset="0"/>
              </a:rPr>
              <a:t>passo</a:t>
            </a:r>
            <a:r>
              <a:rPr lang="en-GB" altLang="it-IT" dirty="0">
                <a:latin typeface="Garamond" panose="02020404030301010803" pitchFamily="18" charset="0"/>
              </a:rPr>
              <a:t> </a:t>
            </a:r>
            <a:r>
              <a:rPr lang="en-GB" altLang="it-IT" dirty="0" err="1">
                <a:latin typeface="Garamond" panose="02020404030301010803" pitchFamily="18" charset="0"/>
              </a:rPr>
              <a:t>indietro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5" name="Segnaposto testo 4">
            <a:extLst>
              <a:ext uri="{FF2B5EF4-FFF2-40B4-BE49-F238E27FC236}">
                <a16:creationId xmlns:a16="http://schemas.microsoft.com/office/drawing/2014/main" id="{1535FC70-1AAD-4CBA-AC44-D726B209BEDE}"/>
              </a:ext>
            </a:extLst>
          </p:cNvPr>
          <p:cNvSpPr>
            <a:spLocks noGrp="1"/>
          </p:cNvSpPr>
          <p:nvPr>
            <p:ph type="body" sz="half" idx="1"/>
          </p:nvPr>
        </p:nvSpPr>
        <p:spPr>
          <a:xfrm>
            <a:off x="276253" y="682352"/>
            <a:ext cx="8544219" cy="5194920"/>
          </a:xfrm>
        </p:spPr>
        <p:txBody>
          <a:bodyPr/>
          <a:lstStyle/>
          <a:p>
            <a:pPr marL="0" indent="0" algn="just">
              <a:buNone/>
            </a:pPr>
            <a:r>
              <a:rPr lang="it-IT" sz="1800" dirty="0">
                <a:latin typeface="Garamond" panose="02020404030301010803" pitchFamily="18" charset="0"/>
                <a:ea typeface="SimSun" panose="02010600030101010101" pitchFamily="2" charset="-122"/>
                <a:cs typeface="Times New Roman" panose="02020603050405020304" pitchFamily="18" charset="0"/>
              </a:rPr>
              <a:t>Quali sono gli obiettivi di un sistema economico? Come possiamo misurare la «bontà» o le «performance» di un sistema economico o in base a quali indici possiamo definire un sistema economico migliore di un altro? </a:t>
            </a:r>
          </a:p>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Livello di occupazione?</a:t>
            </a:r>
          </a:p>
          <a:p>
            <a:pPr algn="jus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Output pro capite? Che tipo di output? </a:t>
            </a:r>
          </a:p>
          <a:p>
            <a:pPr algn="jus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Equità nella distribuzione del reddito (il prodotto aggregato è distribuito tra i vari agenti economici in base all’effettivo contributo individuale alla produzione sociale? Esiste un modo per misurare questo contributo?) </a:t>
            </a:r>
          </a:p>
          <a:p>
            <a:pPr algn="jus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Sostenibilità e impatto ambientale dei processi produttivi;</a:t>
            </a:r>
          </a:p>
          <a:p>
            <a:pPr algn="jus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Aspettativa di vita in condizioni di buona salute;</a:t>
            </a:r>
          </a:p>
          <a:p>
            <a:pPr algn="just">
              <a:buFontTx/>
              <a:buChar char="-"/>
            </a:pPr>
            <a:r>
              <a:rPr lang="it-IT" sz="1800" dirty="0">
                <a:latin typeface="Garamond" panose="02020404030301010803" pitchFamily="18" charset="0"/>
                <a:ea typeface="SimSun" panose="02010600030101010101" pitchFamily="2" charset="-122"/>
                <a:cs typeface="Times New Roman" panose="02020603050405020304" pitchFamily="18" charset="0"/>
              </a:rPr>
              <a:t>Quale misura di benessere? </a:t>
            </a:r>
          </a:p>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marL="0" indent="0" algn="just">
              <a:buNone/>
            </a:pPr>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algn="just"/>
            <a:endParaRPr lang="it-IT" sz="1800" dirty="0">
              <a:latin typeface="Garamond" panose="02020404030301010803" pitchFamily="18" charset="0"/>
              <a:ea typeface="SimSun" panose="02010600030101010101" pitchFamily="2" charset="-122"/>
              <a:cs typeface="Times New Roman" panose="02020603050405020304" pitchFamily="18" charset="0"/>
            </a:endParaRPr>
          </a:p>
          <a:p>
            <a:pPr marL="0" indent="0">
              <a:buNone/>
            </a:pPr>
            <a:endParaRPr lang="en-US" sz="1600" dirty="0">
              <a:latin typeface="Garamond" panose="02020404030301010803" pitchFamily="18" charset="0"/>
            </a:endParaRPr>
          </a:p>
        </p:txBody>
      </p:sp>
      <p:sp>
        <p:nvSpPr>
          <p:cNvPr id="8" name="Segnaposto piè di pagina 5">
            <a:extLst>
              <a:ext uri="{FF2B5EF4-FFF2-40B4-BE49-F238E27FC236}">
                <a16:creationId xmlns:a16="http://schemas.microsoft.com/office/drawing/2014/main" id="{2DAEE545-E7DE-42B1-8258-3FD7BE0E348E}"/>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Introduzione</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all’Economia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Politica</a:t>
            </a:r>
            <a:endParaRPr lang="it-IT" altLang="it-IT" sz="11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18967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txDef>
      <a:spPr>
        <a:blipFill>
          <a:blip xmlns:r="http://schemas.openxmlformats.org/officeDocument/2006/relationships" r:embed="rId1"/>
          <a:stretch>
            <a:fillRect l="-414"/>
          </a:stretch>
        </a:blipFill>
      </a:spPr>
      <a:bodyPr/>
      <a:lstStyle>
        <a:defPPr algn="l">
          <a:defRPr dirty="0">
            <a:noFill/>
          </a:defRPr>
        </a:defPPr>
      </a:lstStyle>
    </a:tx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Marco:Applications:Microsoft Office 2004:Modelli:Modelli personali:la sapienza.pot</Template>
  <TotalTime>0</TotalTime>
  <Words>3494</Words>
  <Application>Microsoft Office PowerPoint</Application>
  <PresentationFormat>Presentazione su schermo (4:3)</PresentationFormat>
  <Paragraphs>289</Paragraphs>
  <Slides>31</Slides>
  <Notes>31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Garamond</vt:lpstr>
      <vt:lpstr>Geramond</vt:lpstr>
      <vt:lpstr>Times New Roman</vt:lpstr>
      <vt:lpstr>la sapienza</vt:lpstr>
      <vt:lpstr>Corso di Economia Politica</vt:lpstr>
      <vt:lpstr>Alcune infromazioni prima di iniziare</vt:lpstr>
      <vt:lpstr>Programma (1)</vt:lpstr>
      <vt:lpstr>Programma (2) </vt:lpstr>
      <vt:lpstr>Di cosa si occupa l’Economia Politica?  </vt:lpstr>
      <vt:lpstr>Di cosa si occupa l’Economia Politica? </vt:lpstr>
      <vt:lpstr>Storia del pensiero economico</vt:lpstr>
      <vt:lpstr>Storia del pensiero economico</vt:lpstr>
      <vt:lpstr>…Un passo indietro</vt:lpstr>
      <vt:lpstr>Presentazione standard di PowerPoint</vt:lpstr>
      <vt:lpstr>Presentazione standard di PowerPoint</vt:lpstr>
      <vt:lpstr>Evoluzione delle quote di occupazione</vt:lpstr>
      <vt:lpstr>PIL pro-capite </vt:lpstr>
      <vt:lpstr>Ulteriori domande: Come si organizza/auto-organizza nell’aggregato il sistema produttivo? </vt:lpstr>
      <vt:lpstr>La contabilità nazionale</vt:lpstr>
      <vt:lpstr>La contabilità nazionale</vt:lpstr>
      <vt:lpstr>La contabilità nazionale</vt:lpstr>
      <vt:lpstr>Il PIL</vt:lpstr>
      <vt:lpstr>PIL reale</vt:lpstr>
      <vt:lpstr>PIL reale</vt:lpstr>
      <vt:lpstr>PIL reale</vt:lpstr>
      <vt:lpstr>PIL reale</vt:lpstr>
      <vt:lpstr>PIL reale</vt:lpstr>
      <vt:lpstr>Misurare la variazione del livello dei prezzi: il deflattore del PIL</vt:lpstr>
      <vt:lpstr>PIL nominale e PIL reale: un confronto</vt:lpstr>
      <vt:lpstr>Inflazione</vt:lpstr>
      <vt:lpstr>PIL e benessere</vt:lpstr>
      <vt:lpstr>PIL e benessere</vt:lpstr>
      <vt:lpstr>PIL e benessere</vt:lpstr>
      <vt:lpstr>PIL e misure della distribuzione</vt:lpstr>
      <vt:lpstr>Occupazione</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 -</dc:creator>
  <cp:keywords/>
  <dc:description/>
  <cp:lastModifiedBy>Lorenzo Di Domenico</cp:lastModifiedBy>
  <cp:revision>135</cp:revision>
  <cp:lastPrinted>2021-10-25T15:49:53Z</cp:lastPrinted>
  <dcterms:created xsi:type="dcterms:W3CDTF">2006-11-20T16:13:10Z</dcterms:created>
  <dcterms:modified xsi:type="dcterms:W3CDTF">2022-03-15T08:00:52Z</dcterms:modified>
  <cp:category/>
</cp:coreProperties>
</file>