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7" r:id="rId2"/>
  </p:sldMasterIdLst>
  <p:notesMasterIdLst>
    <p:notesMasterId r:id="rId20"/>
  </p:notesMasterIdLst>
  <p:sldIdLst>
    <p:sldId id="269" r:id="rId3"/>
    <p:sldId id="417" r:id="rId4"/>
    <p:sldId id="270" r:id="rId5"/>
    <p:sldId id="274" r:id="rId6"/>
    <p:sldId id="267" r:id="rId7"/>
    <p:sldId id="272" r:id="rId8"/>
    <p:sldId id="273" r:id="rId9"/>
    <p:sldId id="410" r:id="rId10"/>
    <p:sldId id="276" r:id="rId11"/>
    <p:sldId id="278" r:id="rId12"/>
    <p:sldId id="271" r:id="rId13"/>
    <p:sldId id="266" r:id="rId14"/>
    <p:sldId id="264" r:id="rId15"/>
    <p:sldId id="263" r:id="rId16"/>
    <p:sldId id="409" r:id="rId17"/>
    <p:sldId id="415" r:id="rId18"/>
    <p:sldId id="418" r:id="rId19"/>
  </p:sldIdLst>
  <p:sldSz cx="12192000" cy="6858000"/>
  <p:notesSz cx="7099300" cy="10234613"/>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CC66"/>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2" autoAdjust="0"/>
    <p:restoredTop sz="75446" autoAdjust="0"/>
  </p:normalViewPr>
  <p:slideViewPr>
    <p:cSldViewPr>
      <p:cViewPr varScale="1">
        <p:scale>
          <a:sx n="49" d="100"/>
          <a:sy n="49" d="100"/>
        </p:scale>
        <p:origin x="1552" y="52"/>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01B239A-EE5D-48D3-A31B-2E348479B5D5}" type="datetimeFigureOut">
              <a:rPr lang="it-IT" smtClean="0"/>
              <a:t>30/09/2025</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9DE9EF80-FA2B-4EC0-8CDB-B22ACAEE73D3}" type="slidenum">
              <a:rPr lang="it-IT" smtClean="0"/>
              <a:t>‹N›</a:t>
            </a:fld>
            <a:endParaRPr lang="it-IT"/>
          </a:p>
        </p:txBody>
      </p:sp>
    </p:spTree>
    <p:extLst>
      <p:ext uri="{BB962C8B-B14F-4D97-AF65-F5344CB8AC3E}">
        <p14:creationId xmlns:p14="http://schemas.microsoft.com/office/powerpoint/2010/main" val="200701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Integrated Course (I.C.) provides students, through lectures and laboratory practice, with a complete and detailed theoretical framework of the structure and function of eukaryotic cells as individual units within the tissue context, as well as of their interaction with the environment, in order to understand the relationships between structure and function at the cellular and molecular levels.</a:t>
            </a:r>
          </a:p>
          <a:p>
            <a:r>
              <a:rPr lang="en-US" dirty="0"/>
              <a:t>The in-depth foundational knowledge imparted enables students to critically address, for biotechnological applications, the logical processes, strategies, and experimental methodologies that characterize in vitro cell culture, cellular and tissue morphological investigation, through hands-on activities carried out independently and under the guidance of the instructor during the laboratory sessions included in the I.C.</a:t>
            </a:r>
          </a:p>
          <a:p>
            <a:endParaRPr lang="it-IT" dirty="0"/>
          </a:p>
        </p:txBody>
      </p:sp>
      <p:sp>
        <p:nvSpPr>
          <p:cNvPr id="4" name="Segnaposto numero diapositiva 3"/>
          <p:cNvSpPr>
            <a:spLocks noGrp="1"/>
          </p:cNvSpPr>
          <p:nvPr>
            <p:ph type="sldNum" sz="quarter" idx="5"/>
          </p:nvPr>
        </p:nvSpPr>
        <p:spPr/>
        <p:txBody>
          <a:bodyPr/>
          <a:lstStyle/>
          <a:p>
            <a:fld id="{9DE9EF80-FA2B-4EC0-8CDB-B22ACAEE73D3}" type="slidenum">
              <a:rPr lang="it-IT" smtClean="0"/>
              <a:t>1</a:t>
            </a:fld>
            <a:endParaRPr lang="it-IT"/>
          </a:p>
        </p:txBody>
      </p:sp>
    </p:spTree>
    <p:extLst>
      <p:ext uri="{BB962C8B-B14F-4D97-AF65-F5344CB8AC3E}">
        <p14:creationId xmlns:p14="http://schemas.microsoft.com/office/powerpoint/2010/main" val="55597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Integrated Course (I.C.) provides students, through lectures and laboratory practice, with a complete and detailed theoretical framework of the structure and function of eukaryotic cells as individual units within the tissue context, as well as of their interaction with the environment, in order to understand the relationships between structure and function at the cellular and molecular levels.</a:t>
            </a:r>
          </a:p>
          <a:p>
            <a:r>
              <a:rPr lang="en-US" dirty="0"/>
              <a:t>The in-depth foundational knowledge imparted enables students to critically address, for biotechnological applications, the logical processes, strategies, and experimental methodologies that characterize in vitro cell culture, cellular and tissue morphological investigation, through hands-on activities carried out independently and under the guidance of the instructor during the laboratory sessions included in the I.C.</a:t>
            </a:r>
          </a:p>
          <a:p>
            <a:endParaRPr lang="it-IT" dirty="0"/>
          </a:p>
        </p:txBody>
      </p:sp>
      <p:sp>
        <p:nvSpPr>
          <p:cNvPr id="4" name="Segnaposto numero diapositiva 3"/>
          <p:cNvSpPr>
            <a:spLocks noGrp="1"/>
          </p:cNvSpPr>
          <p:nvPr>
            <p:ph type="sldNum" sz="quarter" idx="5"/>
          </p:nvPr>
        </p:nvSpPr>
        <p:spPr/>
        <p:txBody>
          <a:bodyPr/>
          <a:lstStyle/>
          <a:p>
            <a:fld id="{9DE9EF80-FA2B-4EC0-8CDB-B22ACAEE73D3}" type="slidenum">
              <a:rPr lang="it-IT" smtClean="0"/>
              <a:t>2</a:t>
            </a:fld>
            <a:endParaRPr lang="it-IT"/>
          </a:p>
        </p:txBody>
      </p:sp>
    </p:spTree>
    <p:extLst>
      <p:ext uri="{BB962C8B-B14F-4D97-AF65-F5344CB8AC3E}">
        <p14:creationId xmlns:p14="http://schemas.microsoft.com/office/powerpoint/2010/main" val="307382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2BB4-DF74-E452-0E4A-CB4882971B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052638-6F92-22FB-D3BD-C164D281B37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89B4F7-3C40-44B4-9C14-7FDDA3694B34}"/>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2A3EAB0C-2E5B-4A9C-1B64-A0E92A84022D}"/>
              </a:ext>
            </a:extLst>
          </p:cNvPr>
          <p:cNvSpPr>
            <a:spLocks noGrp="1"/>
          </p:cNvSpPr>
          <p:nvPr>
            <p:ph type="sldNum" sz="quarter" idx="5"/>
          </p:nvPr>
        </p:nvSpPr>
        <p:spPr/>
        <p:txBody>
          <a:bodyPr rtlCol="0"/>
          <a:lstStyle>
            <a:defPPr>
              <a:defRPr lang="it-IT"/>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7D940C6-164A-428F-968A-FC672AED9DF0}"/>
              </a:ext>
            </a:extLst>
          </p:cNvPr>
          <p:cNvSpPr/>
          <p:nvPr/>
        </p:nvSpPr>
        <p:spPr>
          <a:xfrm>
            <a:off x="2" y="3"/>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5" name="Rettangolo 4">
            <a:extLst>
              <a:ext uri="{FF2B5EF4-FFF2-40B4-BE49-F238E27FC236}">
                <a16:creationId xmlns:a16="http://schemas.microsoft.com/office/drawing/2014/main" id="{4FB59E5B-7515-492F-8CF5-B577D50DDE6D}"/>
              </a:ext>
            </a:extLst>
          </p:cNvPr>
          <p:cNvSpPr/>
          <p:nvPr/>
        </p:nvSpPr>
        <p:spPr>
          <a:xfrm>
            <a:off x="412753" y="681041"/>
            <a:ext cx="613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6" name="Rettangolo 5">
            <a:extLst>
              <a:ext uri="{FF2B5EF4-FFF2-40B4-BE49-F238E27FC236}">
                <a16:creationId xmlns:a16="http://schemas.microsoft.com/office/drawing/2014/main" id="{C3FE5579-8353-4863-BB8B-F9710B6814A1}"/>
              </a:ext>
            </a:extLst>
          </p:cNvPr>
          <p:cNvSpPr/>
          <p:nvPr/>
        </p:nvSpPr>
        <p:spPr>
          <a:xfrm>
            <a:off x="357719" y="681041"/>
            <a:ext cx="381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7" name="Rettangolo 6">
            <a:extLst>
              <a:ext uri="{FF2B5EF4-FFF2-40B4-BE49-F238E27FC236}">
                <a16:creationId xmlns:a16="http://schemas.microsoft.com/office/drawing/2014/main" id="{C6C15474-2AC2-4A38-9901-D44120834584}"/>
              </a:ext>
            </a:extLst>
          </p:cNvPr>
          <p:cNvSpPr/>
          <p:nvPr/>
        </p:nvSpPr>
        <p:spPr>
          <a:xfrm>
            <a:off x="332319" y="681041"/>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0" name="Rettangolo 9">
            <a:extLst>
              <a:ext uri="{FF2B5EF4-FFF2-40B4-BE49-F238E27FC236}">
                <a16:creationId xmlns:a16="http://schemas.microsoft.com/office/drawing/2014/main" id="{ED7E5090-3286-4F52-A31E-EC25A1FDE881}"/>
              </a:ext>
            </a:extLst>
          </p:cNvPr>
          <p:cNvSpPr/>
          <p:nvPr/>
        </p:nvSpPr>
        <p:spPr>
          <a:xfrm>
            <a:off x="296333" y="681041"/>
            <a:ext cx="105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1" name="Rettangolo 10">
            <a:extLst>
              <a:ext uri="{FF2B5EF4-FFF2-40B4-BE49-F238E27FC236}">
                <a16:creationId xmlns:a16="http://schemas.microsoft.com/office/drawing/2014/main" id="{074EE590-74F1-4B12-8F8E-5163735D2062}"/>
              </a:ext>
            </a:extLst>
          </p:cNvPr>
          <p:cNvSpPr/>
          <p:nvPr/>
        </p:nvSpPr>
        <p:spPr>
          <a:xfrm>
            <a:off x="340786" y="5046666"/>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2" name="Rettangolo 11">
            <a:extLst>
              <a:ext uri="{FF2B5EF4-FFF2-40B4-BE49-F238E27FC236}">
                <a16:creationId xmlns:a16="http://schemas.microsoft.com/office/drawing/2014/main" id="{F5A391CA-B86E-4497-8255-DAC78C2F49E0}"/>
              </a:ext>
            </a:extLst>
          </p:cNvPr>
          <p:cNvSpPr/>
          <p:nvPr/>
        </p:nvSpPr>
        <p:spPr>
          <a:xfrm>
            <a:off x="340786"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3" name="Rettangolo 12">
            <a:extLst>
              <a:ext uri="{FF2B5EF4-FFF2-40B4-BE49-F238E27FC236}">
                <a16:creationId xmlns:a16="http://schemas.microsoft.com/office/drawing/2014/main" id="{E6A970DC-C1B5-40CE-875B-7529AFDE65A4}"/>
              </a:ext>
            </a:extLst>
          </p:cNvPr>
          <p:cNvSpPr/>
          <p:nvPr/>
        </p:nvSpPr>
        <p:spPr>
          <a:xfrm>
            <a:off x="340786"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4" name="Rettangolo 13">
            <a:extLst>
              <a:ext uri="{FF2B5EF4-FFF2-40B4-BE49-F238E27FC236}">
                <a16:creationId xmlns:a16="http://schemas.microsoft.com/office/drawing/2014/main" id="{00D81C77-ADB8-417D-B0A1-B3D1054F543D}"/>
              </a:ext>
            </a:extLst>
          </p:cNvPr>
          <p:cNvSpPr/>
          <p:nvPr/>
        </p:nvSpPr>
        <p:spPr>
          <a:xfrm>
            <a:off x="340786"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8" name="Titolo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it-IT"/>
              <a:t>Fare clic per modificare lo stile del titolo</a:t>
            </a:r>
            <a:endParaRPr lang="en-US"/>
          </a:p>
        </p:txBody>
      </p:sp>
      <p:sp>
        <p:nvSpPr>
          <p:cNvPr id="9" name="Sottotitolo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a:t>Fare clic per modificare lo stile del sottotitolo dello schema</a:t>
            </a:r>
            <a:endParaRPr lang="en-US"/>
          </a:p>
        </p:txBody>
      </p:sp>
      <p:sp>
        <p:nvSpPr>
          <p:cNvPr id="15" name="Segnaposto data 27">
            <a:extLst>
              <a:ext uri="{FF2B5EF4-FFF2-40B4-BE49-F238E27FC236}">
                <a16:creationId xmlns:a16="http://schemas.microsoft.com/office/drawing/2014/main" id="{C2BB3E01-CF4D-4CF6-B9B0-C1FBD1110CA0}"/>
              </a:ext>
            </a:extLst>
          </p:cNvPr>
          <p:cNvSpPr>
            <a:spLocks noGrp="1"/>
          </p:cNvSpPr>
          <p:nvPr>
            <p:ph type="dt" sz="half" idx="10"/>
          </p:nvPr>
        </p:nvSpPr>
        <p:spPr/>
        <p:txBody>
          <a:bodyPr/>
          <a:lstStyle>
            <a:lvl1pPr>
              <a:defRPr/>
            </a:lvl1pPr>
            <a:extLst/>
          </a:lstStyle>
          <a:p>
            <a:pPr>
              <a:defRPr/>
            </a:pPr>
            <a:endParaRPr lang="it-IT"/>
          </a:p>
        </p:txBody>
      </p:sp>
      <p:sp>
        <p:nvSpPr>
          <p:cNvPr id="16" name="Segnaposto piè di pagina 16">
            <a:extLst>
              <a:ext uri="{FF2B5EF4-FFF2-40B4-BE49-F238E27FC236}">
                <a16:creationId xmlns:a16="http://schemas.microsoft.com/office/drawing/2014/main" id="{06EBB618-F4CE-434D-A2A4-2C2A8D2790C5}"/>
              </a:ext>
            </a:extLst>
          </p:cNvPr>
          <p:cNvSpPr>
            <a:spLocks noGrp="1"/>
          </p:cNvSpPr>
          <p:nvPr>
            <p:ph type="ftr" sz="quarter" idx="11"/>
          </p:nvPr>
        </p:nvSpPr>
        <p:spPr/>
        <p:txBody>
          <a:bodyPr/>
          <a:lstStyle>
            <a:lvl1pPr>
              <a:defRPr/>
            </a:lvl1pPr>
            <a:extLst/>
          </a:lstStyle>
          <a:p>
            <a:pPr>
              <a:defRPr/>
            </a:pPr>
            <a:endParaRPr lang="it-IT"/>
          </a:p>
        </p:txBody>
      </p:sp>
      <p:sp>
        <p:nvSpPr>
          <p:cNvPr id="17" name="Segnaposto numero diapositiva 28">
            <a:extLst>
              <a:ext uri="{FF2B5EF4-FFF2-40B4-BE49-F238E27FC236}">
                <a16:creationId xmlns:a16="http://schemas.microsoft.com/office/drawing/2014/main" id="{54138291-0EDB-4C3F-8A36-922E83F290D4}"/>
              </a:ext>
            </a:extLst>
          </p:cNvPr>
          <p:cNvSpPr>
            <a:spLocks noGrp="1"/>
          </p:cNvSpPr>
          <p:nvPr>
            <p:ph type="sldNum" sz="quarter" idx="12"/>
          </p:nvPr>
        </p:nvSpPr>
        <p:spPr/>
        <p:txBody>
          <a:bodyPr/>
          <a:lstStyle>
            <a:lvl1pPr>
              <a:defRPr smtClean="0"/>
            </a:lvl1pPr>
          </a:lstStyle>
          <a:p>
            <a:pPr>
              <a:defRPr/>
            </a:pPr>
            <a:fld id="{D338AD0B-A5C3-4297-AE72-DF8EB73CC31A}" type="slidenum">
              <a:rPr lang="it-IT" altLang="it-IT"/>
              <a:pPr>
                <a:defRPr/>
              </a:pPr>
              <a:t>‹N›</a:t>
            </a:fld>
            <a:endParaRPr lang="it-IT" altLang="it-IT"/>
          </a:p>
        </p:txBody>
      </p:sp>
    </p:spTree>
    <p:extLst>
      <p:ext uri="{BB962C8B-B14F-4D97-AF65-F5344CB8AC3E}">
        <p14:creationId xmlns:p14="http://schemas.microsoft.com/office/powerpoint/2010/main" val="142340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090CBCAA-FC38-4073-923D-5A112AE0DE0A}"/>
              </a:ext>
            </a:extLst>
          </p:cNvPr>
          <p:cNvSpPr>
            <a:spLocks noGrp="1"/>
          </p:cNvSpPr>
          <p:nvPr>
            <p:ph type="dt" sz="half" idx="10"/>
          </p:nvPr>
        </p:nvSpPr>
        <p:spPr/>
        <p:txBody>
          <a:bodyPr/>
          <a:lstStyle>
            <a:lvl1pPr>
              <a:defRPr/>
            </a:lvl1pPr>
          </a:lstStyle>
          <a:p>
            <a:pPr>
              <a:defRPr/>
            </a:pPr>
            <a:endParaRPr lang="it-IT"/>
          </a:p>
        </p:txBody>
      </p:sp>
      <p:sp>
        <p:nvSpPr>
          <p:cNvPr id="5" name="Segnaposto piè di pagina 2">
            <a:extLst>
              <a:ext uri="{FF2B5EF4-FFF2-40B4-BE49-F238E27FC236}">
                <a16:creationId xmlns:a16="http://schemas.microsoft.com/office/drawing/2014/main" id="{EB26093A-7D72-492C-AF3D-5B71856C6C2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65D9B72D-4BFF-4ADA-9C04-5AC70966B1C1}"/>
              </a:ext>
            </a:extLst>
          </p:cNvPr>
          <p:cNvSpPr>
            <a:spLocks noGrp="1"/>
          </p:cNvSpPr>
          <p:nvPr>
            <p:ph type="sldNum" sz="quarter" idx="12"/>
          </p:nvPr>
        </p:nvSpPr>
        <p:spPr/>
        <p:txBody>
          <a:bodyPr/>
          <a:lstStyle>
            <a:lvl1pPr>
              <a:defRPr/>
            </a:lvl1pPr>
          </a:lstStyle>
          <a:p>
            <a:pPr>
              <a:defRPr/>
            </a:pPr>
            <a:fld id="{DB116831-437F-4E69-A1E4-A1410316A321}" type="slidenum">
              <a:rPr lang="it-IT" altLang="it-IT"/>
              <a:pPr>
                <a:defRPr/>
              </a:pPr>
              <a:t>‹N›</a:t>
            </a:fld>
            <a:endParaRPr lang="it-IT" altLang="it-IT"/>
          </a:p>
        </p:txBody>
      </p:sp>
    </p:spTree>
    <p:extLst>
      <p:ext uri="{BB962C8B-B14F-4D97-AF65-F5344CB8AC3E}">
        <p14:creationId xmlns:p14="http://schemas.microsoft.com/office/powerpoint/2010/main" val="14934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2"/>
            <a:ext cx="2641600" cy="5851525"/>
          </a:xfrm>
        </p:spPr>
        <p:txBody>
          <a:bodyPr vert="eaVert" anchor="ctr"/>
          <a:lstStyle/>
          <a:p>
            <a:r>
              <a:rPr lang="it-IT"/>
              <a:t>Fare clic per modificare lo stile del titolo</a:t>
            </a:r>
            <a:endParaRPr lang="en-US"/>
          </a:p>
        </p:txBody>
      </p:sp>
      <p:sp>
        <p:nvSpPr>
          <p:cNvPr id="3" name="Segnaposto testo verticale 2"/>
          <p:cNvSpPr>
            <a:spLocks noGrp="1"/>
          </p:cNvSpPr>
          <p:nvPr>
            <p:ph type="body" orient="vert" idx="1"/>
          </p:nvPr>
        </p:nvSpPr>
        <p:spPr>
          <a:xfrm>
            <a:off x="812800" y="274642"/>
            <a:ext cx="78232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1230F4AE-0323-48F6-AF63-B0270B5A8553}"/>
              </a:ext>
            </a:extLst>
          </p:cNvPr>
          <p:cNvSpPr>
            <a:spLocks noGrp="1"/>
          </p:cNvSpPr>
          <p:nvPr>
            <p:ph type="dt" sz="half" idx="10"/>
          </p:nvPr>
        </p:nvSpPr>
        <p:spPr/>
        <p:txBody>
          <a:bodyPr/>
          <a:lstStyle>
            <a:lvl1pPr>
              <a:defRPr/>
            </a:lvl1pPr>
          </a:lstStyle>
          <a:p>
            <a:pPr>
              <a:defRPr/>
            </a:pPr>
            <a:endParaRPr lang="it-IT"/>
          </a:p>
        </p:txBody>
      </p:sp>
      <p:sp>
        <p:nvSpPr>
          <p:cNvPr id="5" name="Segnaposto piè di pagina 2">
            <a:extLst>
              <a:ext uri="{FF2B5EF4-FFF2-40B4-BE49-F238E27FC236}">
                <a16:creationId xmlns:a16="http://schemas.microsoft.com/office/drawing/2014/main" id="{01F3F7AB-3185-48BD-831D-56CF1D89AC1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71BB4537-278D-412A-A150-3DF7CE6921F5}"/>
              </a:ext>
            </a:extLst>
          </p:cNvPr>
          <p:cNvSpPr>
            <a:spLocks noGrp="1"/>
          </p:cNvSpPr>
          <p:nvPr>
            <p:ph type="sldNum" sz="quarter" idx="12"/>
          </p:nvPr>
        </p:nvSpPr>
        <p:spPr/>
        <p:txBody>
          <a:bodyPr/>
          <a:lstStyle>
            <a:lvl1pPr>
              <a:defRPr/>
            </a:lvl1pPr>
          </a:lstStyle>
          <a:p>
            <a:pPr>
              <a:defRPr/>
            </a:pPr>
            <a:fld id="{68FE66AB-9EF5-4295-9AF4-0AC47E7CABB6}" type="slidenum">
              <a:rPr lang="it-IT" altLang="it-IT"/>
              <a:pPr>
                <a:defRPr/>
              </a:pPr>
              <a:t>‹N›</a:t>
            </a:fld>
            <a:endParaRPr lang="it-IT" altLang="it-IT"/>
          </a:p>
        </p:txBody>
      </p:sp>
    </p:spTree>
    <p:extLst>
      <p:ext uri="{BB962C8B-B14F-4D97-AF65-F5344CB8AC3E}">
        <p14:creationId xmlns:p14="http://schemas.microsoft.com/office/powerpoint/2010/main" val="1692475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799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8" name="Figura a mano libera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9" name="Figura a mano libera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0" name="Figura a mano libera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2" name="Tito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it-IT" sz="4400" b="1" i="0" spc="50" baseline="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it-IT" sz="2400" b="1" i="0" kern="1200" dirty="0">
                <a:solidFill>
                  <a:schemeClr val="tx2">
                    <a:lumMod val="75000"/>
                  </a:schemeClr>
                </a:solidFill>
                <a:latin typeface="+mn-lt"/>
                <a:ea typeface="+mn-ea"/>
                <a:cs typeface="+mn-cs"/>
              </a:defRPr>
            </a:lvl1pPr>
            <a:lvl2pPr indent="-283464">
              <a:spcBef>
                <a:spcPts val="6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3" name="Segnaposto numero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42" name="Segnaposto dat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533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sezio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it-IT" sz="2000">
                <a:solidFill>
                  <a:schemeClr val="tx1"/>
                </a:solidFill>
              </a:defRPr>
            </a:lvl1pPr>
          </a:lstStyle>
          <a:p>
            <a:pPr rtl="0"/>
            <a:r>
              <a:rPr lang="it-IT"/>
              <a:t>Fare clic sull'icona per inserire un'immagine</a:t>
            </a:r>
          </a:p>
        </p:txBody>
      </p:sp>
      <p:sp>
        <p:nvSpPr>
          <p:cNvPr id="18" name="Tito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it-IT" sz="6000" b="1" i="0" baseline="0">
                <a:solidFill>
                  <a:schemeClr val="tx1"/>
                </a:solidFill>
                <a:latin typeface="+mj-lt"/>
              </a:defRPr>
            </a:lvl1pPr>
          </a:lstStyle>
          <a:p>
            <a:pPr rtl="0"/>
            <a:r>
              <a:rPr lang="it-IT"/>
              <a:t>Fare clic per inserire il titolo </a:t>
            </a:r>
          </a:p>
        </p:txBody>
      </p:sp>
      <p:sp>
        <p:nvSpPr>
          <p:cNvPr id="7" name="Rettango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Tree>
    <p:extLst>
      <p:ext uri="{BB962C8B-B14F-4D97-AF65-F5344CB8AC3E}">
        <p14:creationId xmlns:p14="http://schemas.microsoft.com/office/powerpoint/2010/main" val="420629091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olo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sp>
        <p:nvSpPr>
          <p:cNvPr id="6" name="Segnaposto immagine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it-IT" sz="2000"/>
            </a:lvl1pPr>
          </a:lstStyle>
          <a:p>
            <a:pPr rtl="0"/>
            <a:r>
              <a:rPr lang="it-IT"/>
              <a:t>Fare clic sull'icona per inserire un'immagine</a:t>
            </a:r>
          </a:p>
        </p:txBody>
      </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7" name="Connettore dirit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980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epilogo 2">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igura a mano libera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32" name="Tito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it-IT" sz="4400" b="1" i="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numero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5" name="Segnaposto dat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2440250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spTree>
    <p:extLst>
      <p:ext uri="{BB962C8B-B14F-4D97-AF65-F5344CB8AC3E}">
        <p14:creationId xmlns:p14="http://schemas.microsoft.com/office/powerpoint/2010/main" val="227936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e due contenuti 2">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9436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 name="Segnaposto contenut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8325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8" name="Figura a mano libera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9" name="Figura a mano libera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it-IT" sz="2000"/>
            </a:lvl1pPr>
            <a:lvl2pPr marL="914400" indent="-457200">
              <a:spcBef>
                <a:spcPts val="1800"/>
              </a:spcBef>
              <a:buFont typeface="+mj-lt"/>
              <a:buAutoNum type="alphaLcPeriod"/>
              <a:defRPr lang="it-IT" sz="2000"/>
            </a:lvl2pPr>
            <a:lvl3pPr marL="1371600" indent="-457200">
              <a:spcBef>
                <a:spcPts val="1800"/>
              </a:spcBef>
              <a:buFont typeface="+mj-lt"/>
              <a:buAutoNum type="arabicParenR"/>
              <a:defRPr lang="it-IT" sz="2000"/>
            </a:lvl3pPr>
            <a:lvl4pPr marL="1371600" indent="0">
              <a:spcBef>
                <a:spcPts val="1800"/>
              </a:spcBef>
              <a:buFont typeface="+mj-lt"/>
              <a:buNone/>
              <a:defRPr lang="it-IT" sz="2000"/>
            </a:lvl4pPr>
            <a:lvl5pPr marL="2286000" indent="-457200">
              <a:spcBef>
                <a:spcPts val="1800"/>
              </a:spcBef>
              <a:buFont typeface="+mj-lt"/>
              <a:buAutoNum type="arabicPeriod"/>
              <a:defRPr lang="it-IT" sz="2000"/>
            </a:lvl5pPr>
          </a:lstStyle>
          <a:p>
            <a:pPr lvl="0" rtl="0"/>
            <a:r>
              <a:rPr lang="it-IT"/>
              <a:t>Fai clic per aggiungere contenuto</a:t>
            </a:r>
          </a:p>
          <a:p>
            <a:pPr lvl="1" rtl="0"/>
            <a:r>
              <a:rPr lang="it-IT"/>
              <a:t>Secondo livello</a:t>
            </a:r>
          </a:p>
          <a:p>
            <a:pPr lvl="2" rtl="0"/>
            <a:r>
              <a:rPr lang="it-IT"/>
              <a:t>Terzo livello</a:t>
            </a:r>
          </a:p>
          <a:p>
            <a:pPr lvl="3" rtl="0"/>
            <a:endParaRPr lang="it-IT" dirty="0"/>
          </a:p>
        </p:txBody>
      </p:sp>
      <p:sp>
        <p:nvSpPr>
          <p:cNvPr id="2" name="Segnaposto contenut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224036754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E2525C23-28CD-4AF3-923F-C25797B4A926}"/>
              </a:ext>
            </a:extLst>
          </p:cNvPr>
          <p:cNvSpPr>
            <a:spLocks noGrp="1"/>
          </p:cNvSpPr>
          <p:nvPr>
            <p:ph type="dt" sz="half" idx="10"/>
          </p:nvPr>
        </p:nvSpPr>
        <p:spPr/>
        <p:txBody>
          <a:bodyPr/>
          <a:lstStyle>
            <a:lvl1pPr>
              <a:defRPr/>
            </a:lvl1pPr>
          </a:lstStyle>
          <a:p>
            <a:pPr>
              <a:defRPr/>
            </a:pPr>
            <a:endParaRPr lang="it-IT"/>
          </a:p>
        </p:txBody>
      </p:sp>
      <p:sp>
        <p:nvSpPr>
          <p:cNvPr id="5" name="Segnaposto piè di pagina 2">
            <a:extLst>
              <a:ext uri="{FF2B5EF4-FFF2-40B4-BE49-F238E27FC236}">
                <a16:creationId xmlns:a16="http://schemas.microsoft.com/office/drawing/2014/main" id="{BF3A5F2D-2AEA-4676-AB91-F25E1D13D98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A75F6B2D-286A-4EA8-AE76-57D3BF911D10}"/>
              </a:ext>
            </a:extLst>
          </p:cNvPr>
          <p:cNvSpPr>
            <a:spLocks noGrp="1"/>
          </p:cNvSpPr>
          <p:nvPr>
            <p:ph type="sldNum" sz="quarter" idx="12"/>
          </p:nvPr>
        </p:nvSpPr>
        <p:spPr/>
        <p:txBody>
          <a:bodyPr/>
          <a:lstStyle>
            <a:lvl1pPr>
              <a:defRPr/>
            </a:lvl1pPr>
          </a:lstStyle>
          <a:p>
            <a:pPr>
              <a:defRPr/>
            </a:pPr>
            <a:fld id="{6EC680BB-23EE-4B4A-80F9-B7A4F01C74DB}" type="slidenum">
              <a:rPr lang="it-IT" altLang="it-IT"/>
              <a:pPr>
                <a:defRPr/>
              </a:pPr>
              <a:t>‹N›</a:t>
            </a:fld>
            <a:endParaRPr lang="it-IT" altLang="it-IT"/>
          </a:p>
        </p:txBody>
      </p:sp>
    </p:spTree>
    <p:extLst>
      <p:ext uri="{BB962C8B-B14F-4D97-AF65-F5344CB8AC3E}">
        <p14:creationId xmlns:p14="http://schemas.microsoft.com/office/powerpoint/2010/main" val="263370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to titolo e immagine">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3" name="Segnaposto contenut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Segnaposto immagin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it-IT" sz="2000">
                <a:solidFill>
                  <a:schemeClr val="bg1"/>
                </a:solidFill>
              </a:defRPr>
            </a:lvl1pPr>
          </a:lstStyle>
          <a:p>
            <a:pPr rtl="0"/>
            <a:r>
              <a:rPr lang="it-IT"/>
              <a:t>Fare clic sull'icona per inserire un'immagine</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4132871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to del titolo e tabell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igura a mano libera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5" name="Figura a mano libera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7" name="Figura a mano libera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it-IT" sz="2000"/>
            </a:lvl1pPr>
            <a:lvl2pPr marL="457200" indent="0">
              <a:spcBef>
                <a:spcPts val="1800"/>
              </a:spcBef>
              <a:buNone/>
              <a:defRPr lang="it-IT" sz="2000"/>
            </a:lvl2pPr>
            <a:lvl3pPr marL="914400" indent="0">
              <a:spcBef>
                <a:spcPts val="1800"/>
              </a:spcBef>
              <a:buNone/>
              <a:defRPr lang="it-IT" sz="2000"/>
            </a:lvl3pPr>
            <a:lvl4pPr marL="1371600" indent="0">
              <a:spcBef>
                <a:spcPts val="1800"/>
              </a:spcBef>
              <a:buNone/>
              <a:defRPr lang="it-IT" sz="2000"/>
            </a:lvl4pPr>
            <a:lvl5pPr marL="1828800" indent="0">
              <a:spcBef>
                <a:spcPts val="1800"/>
              </a:spcBef>
              <a:buNone/>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262508246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due contenuti">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it-IT" sz="2000"/>
            </a:lvl1pPr>
            <a:lvl2pPr>
              <a:spcBef>
                <a:spcPts val="18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Tree>
    <p:extLst>
      <p:ext uri="{BB962C8B-B14F-4D97-AF65-F5344CB8AC3E}">
        <p14:creationId xmlns:p14="http://schemas.microsoft.com/office/powerpoint/2010/main" val="98303561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a 2">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9" name="Segnaposto tabel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it-IT"/>
            </a:lvl1pPr>
          </a:lstStyle>
          <a:p>
            <a:pPr rtl="0"/>
            <a:r>
              <a:rPr lang="it-IT"/>
              <a:t>Fare clic sull'icona per inserire una tabella</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440451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olo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4" name="Connettore dirit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811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Figura a mano libera 17">
            <a:extLst>
              <a:ext uri="{FF2B5EF4-FFF2-40B4-BE49-F238E27FC236}">
                <a16:creationId xmlns:a16="http://schemas.microsoft.com/office/drawing/2014/main" id="{4F0E9721-696B-4222-84EC-06F6AB40D6BE}"/>
              </a:ext>
            </a:extLst>
          </p:cNvPr>
          <p:cNvSpPr>
            <a:spLocks/>
          </p:cNvSpPr>
          <p:nvPr/>
        </p:nvSpPr>
        <p:spPr bwMode="auto">
          <a:xfrm>
            <a:off x="6438902" y="1073150"/>
            <a:ext cx="5761567"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sz="2400"/>
          </a:p>
        </p:txBody>
      </p:sp>
      <p:sp>
        <p:nvSpPr>
          <p:cNvPr id="5" name="Figura a mano libera 18">
            <a:extLst>
              <a:ext uri="{FF2B5EF4-FFF2-40B4-BE49-F238E27FC236}">
                <a16:creationId xmlns:a16="http://schemas.microsoft.com/office/drawing/2014/main" id="{8DE486DD-B6C8-40CA-B4FD-34ABA5775E44}"/>
              </a:ext>
            </a:extLst>
          </p:cNvPr>
          <p:cNvSpPr>
            <a:spLocks/>
          </p:cNvSpPr>
          <p:nvPr/>
        </p:nvSpPr>
        <p:spPr bwMode="auto">
          <a:xfrm>
            <a:off x="499533" y="3"/>
            <a:ext cx="7351184"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sz="2400"/>
          </a:p>
        </p:txBody>
      </p:sp>
      <p:sp>
        <p:nvSpPr>
          <p:cNvPr id="6" name="Figura a mano libera 19">
            <a:extLst>
              <a:ext uri="{FF2B5EF4-FFF2-40B4-BE49-F238E27FC236}">
                <a16:creationId xmlns:a16="http://schemas.microsoft.com/office/drawing/2014/main" id="{5303AD91-D098-4F32-9614-74454380F86B}"/>
              </a:ext>
            </a:extLst>
          </p:cNvPr>
          <p:cNvSpPr>
            <a:spLocks/>
          </p:cNvSpPr>
          <p:nvPr/>
        </p:nvSpPr>
        <p:spPr bwMode="auto">
          <a:xfrm rot="5236414">
            <a:off x="6634692" y="1285346"/>
            <a:ext cx="4114800" cy="1585384"/>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7" name="Figura a mano libera 20">
            <a:extLst>
              <a:ext uri="{FF2B5EF4-FFF2-40B4-BE49-F238E27FC236}">
                <a16:creationId xmlns:a16="http://schemas.microsoft.com/office/drawing/2014/main" id="{72671364-0F8F-4D5D-BDAB-A78642200F8B}"/>
              </a:ext>
            </a:extLst>
          </p:cNvPr>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8" name="Figura a mano libera 23">
            <a:extLst>
              <a:ext uri="{FF2B5EF4-FFF2-40B4-BE49-F238E27FC236}">
                <a16:creationId xmlns:a16="http://schemas.microsoft.com/office/drawing/2014/main" id="{995CB2E7-1BCD-42A4-9E80-560A44E5328C}"/>
              </a:ext>
            </a:extLst>
          </p:cNvPr>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9" name="Figura a mano libera 24">
            <a:extLst>
              <a:ext uri="{FF2B5EF4-FFF2-40B4-BE49-F238E27FC236}">
                <a16:creationId xmlns:a16="http://schemas.microsoft.com/office/drawing/2014/main" id="{D86BE2A1-8F4B-4D03-8907-1B5DE9607174}"/>
              </a:ext>
            </a:extLst>
          </p:cNvPr>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0" name="Figura a mano libera 25">
            <a:extLst>
              <a:ext uri="{FF2B5EF4-FFF2-40B4-BE49-F238E27FC236}">
                <a16:creationId xmlns:a16="http://schemas.microsoft.com/office/drawing/2014/main" id="{56FDD022-E14C-4C74-B1DA-8336E01C82F2}"/>
              </a:ext>
            </a:extLst>
          </p:cNvPr>
          <p:cNvSpPr>
            <a:spLocks/>
          </p:cNvSpPr>
          <p:nvPr/>
        </p:nvSpPr>
        <p:spPr bwMode="auto">
          <a:xfrm>
            <a:off x="7931153" y="4246566"/>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1" name="Figura a mano libera 26">
            <a:extLst>
              <a:ext uri="{FF2B5EF4-FFF2-40B4-BE49-F238E27FC236}">
                <a16:creationId xmlns:a16="http://schemas.microsoft.com/office/drawing/2014/main" id="{FC9F5030-DD66-4A35-9BBD-CB10E34A27AD}"/>
              </a:ext>
            </a:extLst>
          </p:cNvPr>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2" name="Figura a mano libera 27">
            <a:extLst>
              <a:ext uri="{FF2B5EF4-FFF2-40B4-BE49-F238E27FC236}">
                <a16:creationId xmlns:a16="http://schemas.microsoft.com/office/drawing/2014/main" id="{E49BD2C1-5CDA-4508-9632-782133A05214}"/>
              </a:ext>
            </a:extLst>
          </p:cNvPr>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3" name="Figura a mano libera 28">
            <a:extLst>
              <a:ext uri="{FF2B5EF4-FFF2-40B4-BE49-F238E27FC236}">
                <a16:creationId xmlns:a16="http://schemas.microsoft.com/office/drawing/2014/main" id="{D853A6D9-F224-46B9-9DB3-48F0888785D6}"/>
              </a:ext>
            </a:extLst>
          </p:cNvPr>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4" name="Figura a mano libera 29">
            <a:extLst>
              <a:ext uri="{FF2B5EF4-FFF2-40B4-BE49-F238E27FC236}">
                <a16:creationId xmlns:a16="http://schemas.microsoft.com/office/drawing/2014/main" id="{2CED9109-2E49-4CFA-BBB8-65B6BB556C37}"/>
              </a:ext>
            </a:extLst>
          </p:cNvPr>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5" name="Figura a mano libera 30">
            <a:extLst>
              <a:ext uri="{FF2B5EF4-FFF2-40B4-BE49-F238E27FC236}">
                <a16:creationId xmlns:a16="http://schemas.microsoft.com/office/drawing/2014/main" id="{BFB16BC7-C42B-4DD5-A308-A54CEC3EAFCE}"/>
              </a:ext>
            </a:extLst>
          </p:cNvPr>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6" name="Figura a mano libera 31">
            <a:extLst>
              <a:ext uri="{FF2B5EF4-FFF2-40B4-BE49-F238E27FC236}">
                <a16:creationId xmlns:a16="http://schemas.microsoft.com/office/drawing/2014/main" id="{7A3D5ADD-3257-42D3-BB5A-45E2127615E9}"/>
              </a:ext>
            </a:extLst>
          </p:cNvPr>
          <p:cNvSpPr>
            <a:spLocks/>
          </p:cNvSpPr>
          <p:nvPr/>
        </p:nvSpPr>
        <p:spPr bwMode="auto">
          <a:xfrm>
            <a:off x="488951"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7" name="Figura a mano libera 32">
            <a:extLst>
              <a:ext uri="{FF2B5EF4-FFF2-40B4-BE49-F238E27FC236}">
                <a16:creationId xmlns:a16="http://schemas.microsoft.com/office/drawing/2014/main" id="{31FD83B5-AF14-48AC-98DE-470655AF5543}"/>
              </a:ext>
            </a:extLst>
          </p:cNvPr>
          <p:cNvSpPr>
            <a:spLocks/>
          </p:cNvSpPr>
          <p:nvPr/>
        </p:nvSpPr>
        <p:spPr bwMode="auto">
          <a:xfrm>
            <a:off x="488951"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8" name="Figura a mano libera 33">
            <a:extLst>
              <a:ext uri="{FF2B5EF4-FFF2-40B4-BE49-F238E27FC236}">
                <a16:creationId xmlns:a16="http://schemas.microsoft.com/office/drawing/2014/main" id="{2C055A2A-8087-4D62-97E4-7C81F0D87BB8}"/>
              </a:ext>
            </a:extLst>
          </p:cNvPr>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2400"/>
          </a:p>
        </p:txBody>
      </p:sp>
      <p:sp>
        <p:nvSpPr>
          <p:cNvPr id="19" name="Rettangolo 18">
            <a:extLst>
              <a:ext uri="{FF2B5EF4-FFF2-40B4-BE49-F238E27FC236}">
                <a16:creationId xmlns:a16="http://schemas.microsoft.com/office/drawing/2014/main" id="{9285740F-D9AC-4E2C-AFC6-4BDE93CCB7B5}"/>
              </a:ext>
            </a:extLst>
          </p:cNvPr>
          <p:cNvSpPr/>
          <p:nvPr/>
        </p:nvSpPr>
        <p:spPr>
          <a:xfrm>
            <a:off x="484719" y="401638"/>
            <a:ext cx="1133898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20" name="Rettangolo 19">
            <a:extLst>
              <a:ext uri="{FF2B5EF4-FFF2-40B4-BE49-F238E27FC236}">
                <a16:creationId xmlns:a16="http://schemas.microsoft.com/office/drawing/2014/main" id="{8466CAD4-81F4-4A97-B659-88083A6D1D5B}"/>
              </a:ext>
            </a:extLst>
          </p:cNvPr>
          <p:cNvSpPr/>
          <p:nvPr/>
        </p:nvSpPr>
        <p:spPr>
          <a:xfrm flipH="1">
            <a:off x="495300" y="681041"/>
            <a:ext cx="359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21" name="Rettangolo 20">
            <a:extLst>
              <a:ext uri="{FF2B5EF4-FFF2-40B4-BE49-F238E27FC236}">
                <a16:creationId xmlns:a16="http://schemas.microsoft.com/office/drawing/2014/main" id="{1672BD5D-4667-420C-83C9-996418658BE3}"/>
              </a:ext>
            </a:extLst>
          </p:cNvPr>
          <p:cNvSpPr/>
          <p:nvPr/>
        </p:nvSpPr>
        <p:spPr>
          <a:xfrm flipH="1">
            <a:off x="548219" y="681041"/>
            <a:ext cx="359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22" name="Rettangolo 21">
            <a:extLst>
              <a:ext uri="{FF2B5EF4-FFF2-40B4-BE49-F238E27FC236}">
                <a16:creationId xmlns:a16="http://schemas.microsoft.com/office/drawing/2014/main" id="{E3B3FCE8-3C2B-4E18-A78C-A3F04448E845}"/>
              </a:ext>
            </a:extLst>
          </p:cNvPr>
          <p:cNvSpPr/>
          <p:nvPr/>
        </p:nvSpPr>
        <p:spPr>
          <a:xfrm flipH="1">
            <a:off x="596902" y="681041"/>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23" name="Rettangolo 22">
            <a:extLst>
              <a:ext uri="{FF2B5EF4-FFF2-40B4-BE49-F238E27FC236}">
                <a16:creationId xmlns:a16="http://schemas.microsoft.com/office/drawing/2014/main" id="{8DBC4474-A2BA-401A-81C4-E4BB3033DC37}"/>
              </a:ext>
            </a:extLst>
          </p:cNvPr>
          <p:cNvSpPr/>
          <p:nvPr/>
        </p:nvSpPr>
        <p:spPr>
          <a:xfrm flipH="1">
            <a:off x="635002" y="681041"/>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24" name="Rettangolo 23">
            <a:extLst>
              <a:ext uri="{FF2B5EF4-FFF2-40B4-BE49-F238E27FC236}">
                <a16:creationId xmlns:a16="http://schemas.microsoft.com/office/drawing/2014/main" id="{769FACA7-29C1-4A55-9A5D-48A40C6C8A3C}"/>
              </a:ext>
            </a:extLst>
          </p:cNvPr>
          <p:cNvSpPr/>
          <p:nvPr/>
        </p:nvSpPr>
        <p:spPr>
          <a:xfrm>
            <a:off x="666752" y="681041"/>
            <a:ext cx="486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3" name="Segnaposto testo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a:t>Fare clic per modificare stili del testo dello schema</a:t>
            </a:r>
          </a:p>
        </p:txBody>
      </p:sp>
      <p:sp>
        <p:nvSpPr>
          <p:cNvPr id="2" name="Titolo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it-IT"/>
              <a:t>Fare clic per modificare lo stile del titolo</a:t>
            </a:r>
            <a:endParaRPr lang="en-US"/>
          </a:p>
        </p:txBody>
      </p:sp>
      <p:sp>
        <p:nvSpPr>
          <p:cNvPr id="25" name="Segnaposto data 3">
            <a:extLst>
              <a:ext uri="{FF2B5EF4-FFF2-40B4-BE49-F238E27FC236}">
                <a16:creationId xmlns:a16="http://schemas.microsoft.com/office/drawing/2014/main" id="{29644AFD-4E62-4056-96F1-81C66E213387}"/>
              </a:ext>
            </a:extLst>
          </p:cNvPr>
          <p:cNvSpPr>
            <a:spLocks noGrp="1"/>
          </p:cNvSpPr>
          <p:nvPr>
            <p:ph type="dt" sz="half" idx="10"/>
          </p:nvPr>
        </p:nvSpPr>
        <p:spPr/>
        <p:txBody>
          <a:bodyPr/>
          <a:lstStyle>
            <a:lvl1pPr>
              <a:defRPr/>
            </a:lvl1pPr>
            <a:extLst/>
          </a:lstStyle>
          <a:p>
            <a:pPr>
              <a:defRPr/>
            </a:pPr>
            <a:endParaRPr lang="it-IT"/>
          </a:p>
        </p:txBody>
      </p:sp>
      <p:sp>
        <p:nvSpPr>
          <p:cNvPr id="26" name="Segnaposto piè di pagina 4">
            <a:extLst>
              <a:ext uri="{FF2B5EF4-FFF2-40B4-BE49-F238E27FC236}">
                <a16:creationId xmlns:a16="http://schemas.microsoft.com/office/drawing/2014/main" id="{EF9C1DCA-0331-4A9F-A550-542EA7471F28}"/>
              </a:ext>
            </a:extLst>
          </p:cNvPr>
          <p:cNvSpPr>
            <a:spLocks noGrp="1"/>
          </p:cNvSpPr>
          <p:nvPr>
            <p:ph type="ftr" sz="quarter" idx="11"/>
          </p:nvPr>
        </p:nvSpPr>
        <p:spPr/>
        <p:txBody>
          <a:bodyPr/>
          <a:lstStyle>
            <a:lvl1pPr>
              <a:defRPr/>
            </a:lvl1pPr>
            <a:extLst/>
          </a:lstStyle>
          <a:p>
            <a:pPr>
              <a:defRPr/>
            </a:pPr>
            <a:endParaRPr lang="it-IT"/>
          </a:p>
        </p:txBody>
      </p:sp>
      <p:sp>
        <p:nvSpPr>
          <p:cNvPr id="27" name="Segnaposto numero diapositiva 5">
            <a:extLst>
              <a:ext uri="{FF2B5EF4-FFF2-40B4-BE49-F238E27FC236}">
                <a16:creationId xmlns:a16="http://schemas.microsoft.com/office/drawing/2014/main" id="{DE5890C0-B851-4E11-B040-551E57C8E01D}"/>
              </a:ext>
            </a:extLst>
          </p:cNvPr>
          <p:cNvSpPr>
            <a:spLocks noGrp="1"/>
          </p:cNvSpPr>
          <p:nvPr>
            <p:ph type="sldNum" sz="quarter" idx="12"/>
          </p:nvPr>
        </p:nvSpPr>
        <p:spPr/>
        <p:txBody>
          <a:bodyPr/>
          <a:lstStyle>
            <a:lvl1pPr>
              <a:defRPr smtClean="0"/>
            </a:lvl1pPr>
          </a:lstStyle>
          <a:p>
            <a:pPr>
              <a:defRPr/>
            </a:pPr>
            <a:fld id="{EC08EAB8-C8F7-499C-BF81-6FB60BF3A329}" type="slidenum">
              <a:rPr lang="it-IT" altLang="it-IT"/>
              <a:pPr>
                <a:defRPr/>
              </a:pPr>
              <a:t>‹N›</a:t>
            </a:fld>
            <a:endParaRPr lang="it-IT" altLang="it-IT"/>
          </a:p>
        </p:txBody>
      </p:sp>
    </p:spTree>
    <p:extLst>
      <p:ext uri="{BB962C8B-B14F-4D97-AF65-F5344CB8AC3E}">
        <p14:creationId xmlns:p14="http://schemas.microsoft.com/office/powerpoint/2010/main" val="402989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512064"/>
            <a:ext cx="10972800" cy="9144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19125" y="1770504"/>
            <a:ext cx="5384800" cy="4525963"/>
          </a:xfrm>
        </p:spPr>
        <p:txBody>
          <a:bodyPr/>
          <a:lstStyle>
            <a:lvl1pPr>
              <a:defRPr sz="2800"/>
            </a:lvl1pPr>
            <a:lvl2pPr>
              <a:defRPr sz="2400"/>
            </a:lvl2pPr>
            <a:lvl3pPr>
              <a:defRPr sz="2000"/>
            </a:lvl3pPr>
            <a:lvl4pPr>
              <a:defRPr sz="1800"/>
            </a:lvl4pPr>
            <a:lvl5pPr>
              <a:defRPr sz="18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207125" y="1770504"/>
            <a:ext cx="5384800" cy="4525963"/>
          </a:xfrm>
        </p:spPr>
        <p:txBody>
          <a:bodyPr/>
          <a:lstStyle>
            <a:lvl1pPr>
              <a:defRPr sz="2800"/>
            </a:lvl1pPr>
            <a:lvl2pPr>
              <a:defRPr sz="2400"/>
            </a:lvl2pPr>
            <a:lvl3pPr>
              <a:defRPr sz="2000"/>
            </a:lvl3pPr>
            <a:lvl4pPr>
              <a:defRPr sz="1800"/>
            </a:lvl4pPr>
            <a:lvl5pPr>
              <a:defRPr sz="18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AF09D9F7-545E-4BC9-AD25-4DC06E67989D}"/>
              </a:ext>
            </a:extLst>
          </p:cNvPr>
          <p:cNvSpPr>
            <a:spLocks noGrp="1"/>
          </p:cNvSpPr>
          <p:nvPr>
            <p:ph type="dt" sz="half" idx="10"/>
          </p:nvPr>
        </p:nvSpPr>
        <p:spPr/>
        <p:txBody>
          <a:bodyPr/>
          <a:lstStyle>
            <a:lvl1pPr>
              <a:defRPr/>
            </a:lvl1pPr>
            <a:extLst/>
          </a:lstStyle>
          <a:p>
            <a:pPr>
              <a:defRPr/>
            </a:pPr>
            <a:endParaRPr lang="it-IT"/>
          </a:p>
        </p:txBody>
      </p:sp>
      <p:sp>
        <p:nvSpPr>
          <p:cNvPr id="6" name="Segnaposto piè di pagina 5">
            <a:extLst>
              <a:ext uri="{FF2B5EF4-FFF2-40B4-BE49-F238E27FC236}">
                <a16:creationId xmlns:a16="http://schemas.microsoft.com/office/drawing/2014/main" id="{F2242EA9-7958-4745-9EB2-14A84119422D}"/>
              </a:ext>
            </a:extLst>
          </p:cNvPr>
          <p:cNvSpPr>
            <a:spLocks noGrp="1"/>
          </p:cNvSpPr>
          <p:nvPr>
            <p:ph type="ftr" sz="quarter" idx="11"/>
          </p:nvPr>
        </p:nvSpPr>
        <p:spPr/>
        <p:txBody>
          <a:bodyPr/>
          <a:lstStyle>
            <a:lvl1pPr>
              <a:defRPr/>
            </a:lvl1pPr>
            <a:extLst/>
          </a:lstStyle>
          <a:p>
            <a:pPr>
              <a:defRPr/>
            </a:pPr>
            <a:endParaRPr lang="it-IT"/>
          </a:p>
        </p:txBody>
      </p:sp>
      <p:sp>
        <p:nvSpPr>
          <p:cNvPr id="7" name="Segnaposto numero diapositiva 6">
            <a:extLst>
              <a:ext uri="{FF2B5EF4-FFF2-40B4-BE49-F238E27FC236}">
                <a16:creationId xmlns:a16="http://schemas.microsoft.com/office/drawing/2014/main" id="{D570C3EF-8900-48A4-8EC6-AD2C28AA44FA}"/>
              </a:ext>
            </a:extLst>
          </p:cNvPr>
          <p:cNvSpPr>
            <a:spLocks noGrp="1"/>
          </p:cNvSpPr>
          <p:nvPr>
            <p:ph type="sldNum" sz="quarter" idx="12"/>
          </p:nvPr>
        </p:nvSpPr>
        <p:spPr/>
        <p:txBody>
          <a:bodyPr/>
          <a:lstStyle>
            <a:lvl1pPr>
              <a:defRPr smtClean="0"/>
            </a:lvl1pPr>
          </a:lstStyle>
          <a:p>
            <a:pPr>
              <a:defRPr/>
            </a:pPr>
            <a:fld id="{51C1F94D-0A5A-4078-85F4-5B067AE7FC06}" type="slidenum">
              <a:rPr lang="it-IT" altLang="it-IT"/>
              <a:pPr>
                <a:defRPr/>
              </a:pPr>
              <a:t>‹N›</a:t>
            </a:fld>
            <a:endParaRPr lang="it-IT" altLang="it-IT"/>
          </a:p>
        </p:txBody>
      </p:sp>
    </p:spTree>
    <p:extLst>
      <p:ext uri="{BB962C8B-B14F-4D97-AF65-F5344CB8AC3E}">
        <p14:creationId xmlns:p14="http://schemas.microsoft.com/office/powerpoint/2010/main" val="15904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42F061F-2972-4482-8EE7-E76596ADAB3E}"/>
              </a:ext>
            </a:extLst>
          </p:cNvPr>
          <p:cNvSpPr/>
          <p:nvPr/>
        </p:nvSpPr>
        <p:spPr>
          <a:xfrm>
            <a:off x="2" y="401638"/>
            <a:ext cx="11823700"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8" name="Rettangolo 7">
            <a:extLst>
              <a:ext uri="{FF2B5EF4-FFF2-40B4-BE49-F238E27FC236}">
                <a16:creationId xmlns:a16="http://schemas.microsoft.com/office/drawing/2014/main" id="{DEB0A3D7-6296-47BB-87DC-100714702951}"/>
              </a:ext>
            </a:extLst>
          </p:cNvPr>
          <p:cNvSpPr/>
          <p:nvPr/>
        </p:nvSpPr>
        <p:spPr>
          <a:xfrm>
            <a:off x="116419" y="681041"/>
            <a:ext cx="613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9" name="Rettangolo 8">
            <a:extLst>
              <a:ext uri="{FF2B5EF4-FFF2-40B4-BE49-F238E27FC236}">
                <a16:creationId xmlns:a16="http://schemas.microsoft.com/office/drawing/2014/main" id="{7D3463A7-1369-48EA-88F1-83012BFE1185}"/>
              </a:ext>
            </a:extLst>
          </p:cNvPr>
          <p:cNvSpPr/>
          <p:nvPr/>
        </p:nvSpPr>
        <p:spPr>
          <a:xfrm>
            <a:off x="63500" y="681041"/>
            <a:ext cx="359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0" name="Rettangolo 9">
            <a:extLst>
              <a:ext uri="{FF2B5EF4-FFF2-40B4-BE49-F238E27FC236}">
                <a16:creationId xmlns:a16="http://schemas.microsoft.com/office/drawing/2014/main" id="{A7C71344-C6B1-4096-9865-BB831B4CEAE9}"/>
              </a:ext>
            </a:extLst>
          </p:cNvPr>
          <p:cNvSpPr/>
          <p:nvPr/>
        </p:nvSpPr>
        <p:spPr>
          <a:xfrm>
            <a:off x="38102" y="681041"/>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1" name="Rettangolo 10">
            <a:extLst>
              <a:ext uri="{FF2B5EF4-FFF2-40B4-BE49-F238E27FC236}">
                <a16:creationId xmlns:a16="http://schemas.microsoft.com/office/drawing/2014/main" id="{817A72AA-08A9-4676-A4C9-922BE58BCFF5}"/>
              </a:ext>
            </a:extLst>
          </p:cNvPr>
          <p:cNvSpPr/>
          <p:nvPr/>
        </p:nvSpPr>
        <p:spPr>
          <a:xfrm>
            <a:off x="2" y="681041"/>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2" name="Rettangolo 11">
            <a:extLst>
              <a:ext uri="{FF2B5EF4-FFF2-40B4-BE49-F238E27FC236}">
                <a16:creationId xmlns:a16="http://schemas.microsoft.com/office/drawing/2014/main" id="{4C56092F-D5D6-4A48-81A6-38C4DCE570BD}"/>
              </a:ext>
            </a:extLst>
          </p:cNvPr>
          <p:cNvSpPr/>
          <p:nvPr/>
        </p:nvSpPr>
        <p:spPr>
          <a:xfrm flipH="1">
            <a:off x="198967" y="681041"/>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3" name="Rettangolo 12">
            <a:extLst>
              <a:ext uri="{FF2B5EF4-FFF2-40B4-BE49-F238E27FC236}">
                <a16:creationId xmlns:a16="http://schemas.microsoft.com/office/drawing/2014/main" id="{FC0C7DCA-5B2B-42B2-A16D-396ABBD14340}"/>
              </a:ext>
            </a:extLst>
          </p:cNvPr>
          <p:cNvSpPr/>
          <p:nvPr/>
        </p:nvSpPr>
        <p:spPr>
          <a:xfrm flipH="1">
            <a:off x="251886" y="681041"/>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4" name="Rettangolo 13">
            <a:extLst>
              <a:ext uri="{FF2B5EF4-FFF2-40B4-BE49-F238E27FC236}">
                <a16:creationId xmlns:a16="http://schemas.microsoft.com/office/drawing/2014/main" id="{C0F2B1F7-523E-42AC-A83C-3E79E6DB9458}"/>
              </a:ext>
            </a:extLst>
          </p:cNvPr>
          <p:cNvSpPr/>
          <p:nvPr/>
        </p:nvSpPr>
        <p:spPr>
          <a:xfrm flipH="1">
            <a:off x="302686" y="681041"/>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5" name="Rettangolo 14">
            <a:extLst>
              <a:ext uri="{FF2B5EF4-FFF2-40B4-BE49-F238E27FC236}">
                <a16:creationId xmlns:a16="http://schemas.microsoft.com/office/drawing/2014/main" id="{61CB1B5B-DA2D-498E-8EFA-C961CD5F936F}"/>
              </a:ext>
            </a:extLst>
          </p:cNvPr>
          <p:cNvSpPr/>
          <p:nvPr/>
        </p:nvSpPr>
        <p:spPr>
          <a:xfrm flipH="1">
            <a:off x="340786" y="681041"/>
            <a:ext cx="105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6" name="Rettangolo 15">
            <a:extLst>
              <a:ext uri="{FF2B5EF4-FFF2-40B4-BE49-F238E27FC236}">
                <a16:creationId xmlns:a16="http://schemas.microsoft.com/office/drawing/2014/main" id="{58204227-AFB0-4F88-9B04-397E750B44BE}"/>
              </a:ext>
            </a:extLst>
          </p:cNvPr>
          <p:cNvSpPr/>
          <p:nvPr/>
        </p:nvSpPr>
        <p:spPr>
          <a:xfrm>
            <a:off x="372535" y="681041"/>
            <a:ext cx="486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2" name="Titolo 1"/>
          <p:cNvSpPr>
            <a:spLocks noGrp="1"/>
          </p:cNvSpPr>
          <p:nvPr>
            <p:ph type="title"/>
          </p:nvPr>
        </p:nvSpPr>
        <p:spPr>
          <a:xfrm>
            <a:off x="673099" y="512064"/>
            <a:ext cx="10363200" cy="914400"/>
          </a:xfrm>
        </p:spPr>
        <p:txBody>
          <a:bodyPr/>
          <a:lstStyle>
            <a:lvl1pPr>
              <a:defRPr sz="4000"/>
            </a:lvl1pPr>
            <a:extLst/>
          </a:lstStyle>
          <a:p>
            <a:r>
              <a:rPr lang="it-IT"/>
              <a:t>Fare clic per modificare lo stile del titolo</a:t>
            </a:r>
            <a:endParaRPr lang="en-US"/>
          </a:p>
        </p:txBody>
      </p:sp>
      <p:sp>
        <p:nvSpPr>
          <p:cNvPr id="3" name="Segnaposto testo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it-IT"/>
              <a:t>Fare clic per modificare stili del testo dello schema</a:t>
            </a:r>
          </a:p>
        </p:txBody>
      </p:sp>
      <p:sp>
        <p:nvSpPr>
          <p:cNvPr id="4" name="Segnaposto testo 3"/>
          <p:cNvSpPr>
            <a:spLocks noGrp="1"/>
          </p:cNvSpPr>
          <p:nvPr>
            <p:ph type="body" sz="half" idx="3"/>
          </p:nvPr>
        </p:nvSpPr>
        <p:spPr>
          <a:xfrm>
            <a:off x="6193369"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it-IT"/>
              <a:t>Fare clic per modificare stili del testo dello schema</a:t>
            </a:r>
          </a:p>
        </p:txBody>
      </p:sp>
      <p:sp>
        <p:nvSpPr>
          <p:cNvPr id="5" name="Segnaposto contenuto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6193369"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7" name="Segnaposto data 6">
            <a:extLst>
              <a:ext uri="{FF2B5EF4-FFF2-40B4-BE49-F238E27FC236}">
                <a16:creationId xmlns:a16="http://schemas.microsoft.com/office/drawing/2014/main" id="{3C87CE43-E6ED-49ED-84B6-8DF87AE9069E}"/>
              </a:ext>
            </a:extLst>
          </p:cNvPr>
          <p:cNvSpPr>
            <a:spLocks noGrp="1"/>
          </p:cNvSpPr>
          <p:nvPr>
            <p:ph type="dt" sz="half" idx="10"/>
          </p:nvPr>
        </p:nvSpPr>
        <p:spPr/>
        <p:txBody>
          <a:bodyPr/>
          <a:lstStyle>
            <a:lvl1pPr>
              <a:defRPr/>
            </a:lvl1pPr>
            <a:extLst/>
          </a:lstStyle>
          <a:p>
            <a:pPr>
              <a:defRPr/>
            </a:pPr>
            <a:endParaRPr lang="it-IT"/>
          </a:p>
        </p:txBody>
      </p:sp>
      <p:sp>
        <p:nvSpPr>
          <p:cNvPr id="18" name="Segnaposto piè di pagina 7">
            <a:extLst>
              <a:ext uri="{FF2B5EF4-FFF2-40B4-BE49-F238E27FC236}">
                <a16:creationId xmlns:a16="http://schemas.microsoft.com/office/drawing/2014/main" id="{1DD52BE5-A7F1-4CF9-8B17-94E43A3251BE}"/>
              </a:ext>
            </a:extLst>
          </p:cNvPr>
          <p:cNvSpPr>
            <a:spLocks noGrp="1"/>
          </p:cNvSpPr>
          <p:nvPr>
            <p:ph type="ftr" sz="quarter" idx="11"/>
          </p:nvPr>
        </p:nvSpPr>
        <p:spPr/>
        <p:txBody>
          <a:bodyPr/>
          <a:lstStyle>
            <a:lvl1pPr>
              <a:defRPr/>
            </a:lvl1pPr>
            <a:extLst/>
          </a:lstStyle>
          <a:p>
            <a:pPr>
              <a:defRPr/>
            </a:pPr>
            <a:endParaRPr lang="it-IT"/>
          </a:p>
        </p:txBody>
      </p:sp>
      <p:sp>
        <p:nvSpPr>
          <p:cNvPr id="19" name="Segnaposto numero diapositiva 8">
            <a:extLst>
              <a:ext uri="{FF2B5EF4-FFF2-40B4-BE49-F238E27FC236}">
                <a16:creationId xmlns:a16="http://schemas.microsoft.com/office/drawing/2014/main" id="{F0F04C28-84DB-4740-A1D5-EE9AFB56B75A}"/>
              </a:ext>
            </a:extLst>
          </p:cNvPr>
          <p:cNvSpPr>
            <a:spLocks noGrp="1"/>
          </p:cNvSpPr>
          <p:nvPr>
            <p:ph type="sldNum" sz="quarter" idx="12"/>
          </p:nvPr>
        </p:nvSpPr>
        <p:spPr/>
        <p:txBody>
          <a:bodyPr/>
          <a:lstStyle>
            <a:lvl1pPr>
              <a:defRPr smtClean="0"/>
            </a:lvl1pPr>
          </a:lstStyle>
          <a:p>
            <a:pPr>
              <a:defRPr/>
            </a:pPr>
            <a:fld id="{EE6E8B84-A206-404B-B53B-8BEE9691805F}" type="slidenum">
              <a:rPr lang="it-IT" altLang="it-IT"/>
              <a:pPr>
                <a:defRPr/>
              </a:pPr>
              <a:t>‹N›</a:t>
            </a:fld>
            <a:endParaRPr lang="it-IT" altLang="it-IT"/>
          </a:p>
        </p:txBody>
      </p:sp>
    </p:spTree>
    <p:extLst>
      <p:ext uri="{BB962C8B-B14F-4D97-AF65-F5344CB8AC3E}">
        <p14:creationId xmlns:p14="http://schemas.microsoft.com/office/powerpoint/2010/main" val="179016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219200" y="512064"/>
            <a:ext cx="10363200" cy="914400"/>
          </a:xfrm>
        </p:spPr>
        <p:txBody>
          <a:bodyPr/>
          <a:lstStyle>
            <a:lvl1pPr>
              <a:defRPr sz="4000" cap="none" baseline="0"/>
            </a:lvl1pPr>
            <a:extLst/>
          </a:lstStyle>
          <a:p>
            <a:r>
              <a:rPr lang="it-IT"/>
              <a:t>Fare clic per modificare lo stile del titolo</a:t>
            </a:r>
            <a:endParaRPr lang="en-US"/>
          </a:p>
        </p:txBody>
      </p:sp>
      <p:sp>
        <p:nvSpPr>
          <p:cNvPr id="3" name="Segnaposto data 13">
            <a:extLst>
              <a:ext uri="{FF2B5EF4-FFF2-40B4-BE49-F238E27FC236}">
                <a16:creationId xmlns:a16="http://schemas.microsoft.com/office/drawing/2014/main" id="{411F2296-4128-4B67-ADA3-DB914C7459CF}"/>
              </a:ext>
            </a:extLst>
          </p:cNvPr>
          <p:cNvSpPr>
            <a:spLocks noGrp="1"/>
          </p:cNvSpPr>
          <p:nvPr>
            <p:ph type="dt" sz="half" idx="10"/>
          </p:nvPr>
        </p:nvSpPr>
        <p:spPr/>
        <p:txBody>
          <a:bodyPr/>
          <a:lstStyle>
            <a:lvl1pPr>
              <a:defRPr/>
            </a:lvl1pPr>
          </a:lstStyle>
          <a:p>
            <a:pPr>
              <a:defRPr/>
            </a:pPr>
            <a:endParaRPr lang="it-IT"/>
          </a:p>
        </p:txBody>
      </p:sp>
      <p:sp>
        <p:nvSpPr>
          <p:cNvPr id="4" name="Segnaposto piè di pagina 2">
            <a:extLst>
              <a:ext uri="{FF2B5EF4-FFF2-40B4-BE49-F238E27FC236}">
                <a16:creationId xmlns:a16="http://schemas.microsoft.com/office/drawing/2014/main" id="{811C0C98-D61F-4FFC-9BCA-4B0E92457F46}"/>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22">
            <a:extLst>
              <a:ext uri="{FF2B5EF4-FFF2-40B4-BE49-F238E27FC236}">
                <a16:creationId xmlns:a16="http://schemas.microsoft.com/office/drawing/2014/main" id="{A4D3C72A-CB1F-431E-9C6D-D6327EC7A937}"/>
              </a:ext>
            </a:extLst>
          </p:cNvPr>
          <p:cNvSpPr>
            <a:spLocks noGrp="1"/>
          </p:cNvSpPr>
          <p:nvPr>
            <p:ph type="sldNum" sz="quarter" idx="12"/>
          </p:nvPr>
        </p:nvSpPr>
        <p:spPr/>
        <p:txBody>
          <a:bodyPr/>
          <a:lstStyle>
            <a:lvl1pPr>
              <a:defRPr/>
            </a:lvl1pPr>
          </a:lstStyle>
          <a:p>
            <a:pPr>
              <a:defRPr/>
            </a:pPr>
            <a:fld id="{C0126FB8-4AB5-4D72-B1A9-CD6AFD5C87E7}" type="slidenum">
              <a:rPr lang="it-IT" altLang="it-IT"/>
              <a:pPr>
                <a:defRPr/>
              </a:pPr>
              <a:t>‹N›</a:t>
            </a:fld>
            <a:endParaRPr lang="it-IT" altLang="it-IT"/>
          </a:p>
        </p:txBody>
      </p:sp>
    </p:spTree>
    <p:extLst>
      <p:ext uri="{BB962C8B-B14F-4D97-AF65-F5344CB8AC3E}">
        <p14:creationId xmlns:p14="http://schemas.microsoft.com/office/powerpoint/2010/main" val="261019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D1A5A39-CE40-42FD-B95F-3C37E8F00F6E}"/>
              </a:ext>
            </a:extLst>
          </p:cNvPr>
          <p:cNvSpPr>
            <a:spLocks noGrp="1"/>
          </p:cNvSpPr>
          <p:nvPr>
            <p:ph type="dt" sz="half" idx="10"/>
          </p:nvPr>
        </p:nvSpPr>
        <p:spPr/>
        <p:txBody>
          <a:bodyPr/>
          <a:lstStyle>
            <a:lvl1pPr>
              <a:defRPr/>
            </a:lvl1pPr>
            <a:extLst/>
          </a:lstStyle>
          <a:p>
            <a:pPr>
              <a:defRPr/>
            </a:pPr>
            <a:endParaRPr lang="it-IT"/>
          </a:p>
        </p:txBody>
      </p:sp>
      <p:sp>
        <p:nvSpPr>
          <p:cNvPr id="3" name="Segnaposto piè di pagina 2">
            <a:extLst>
              <a:ext uri="{FF2B5EF4-FFF2-40B4-BE49-F238E27FC236}">
                <a16:creationId xmlns:a16="http://schemas.microsoft.com/office/drawing/2014/main" id="{95688B79-C27B-4ABE-A8F8-2AE621611873}"/>
              </a:ext>
            </a:extLst>
          </p:cNvPr>
          <p:cNvSpPr>
            <a:spLocks noGrp="1"/>
          </p:cNvSpPr>
          <p:nvPr>
            <p:ph type="ftr" sz="quarter" idx="11"/>
          </p:nvPr>
        </p:nvSpPr>
        <p:spPr/>
        <p:txBody>
          <a:bodyPr/>
          <a:lstStyle>
            <a:lvl1pPr>
              <a:defRPr/>
            </a:lvl1pPr>
            <a:extLst/>
          </a:lstStyle>
          <a:p>
            <a:pPr>
              <a:defRPr/>
            </a:pPr>
            <a:endParaRPr lang="it-IT"/>
          </a:p>
        </p:txBody>
      </p:sp>
      <p:sp>
        <p:nvSpPr>
          <p:cNvPr id="4" name="Segnaposto numero diapositiva 3">
            <a:extLst>
              <a:ext uri="{FF2B5EF4-FFF2-40B4-BE49-F238E27FC236}">
                <a16:creationId xmlns:a16="http://schemas.microsoft.com/office/drawing/2014/main" id="{0CCCE108-FBE0-4122-8FAC-E301D5467101}"/>
              </a:ext>
            </a:extLst>
          </p:cNvPr>
          <p:cNvSpPr>
            <a:spLocks noGrp="1"/>
          </p:cNvSpPr>
          <p:nvPr>
            <p:ph type="sldNum" sz="quarter" idx="12"/>
          </p:nvPr>
        </p:nvSpPr>
        <p:spPr/>
        <p:txBody>
          <a:bodyPr/>
          <a:lstStyle>
            <a:lvl1pPr>
              <a:defRPr smtClean="0"/>
            </a:lvl1pPr>
          </a:lstStyle>
          <a:p>
            <a:pPr>
              <a:defRPr/>
            </a:pPr>
            <a:fld id="{D65A43AF-E320-4C67-9064-020D56CC2070}" type="slidenum">
              <a:rPr lang="it-IT" altLang="it-IT"/>
              <a:pPr>
                <a:defRPr/>
              </a:pPr>
              <a:t>‹N›</a:t>
            </a:fld>
            <a:endParaRPr lang="it-IT" altLang="it-IT"/>
          </a:p>
        </p:txBody>
      </p:sp>
    </p:spTree>
    <p:extLst>
      <p:ext uri="{BB962C8B-B14F-4D97-AF65-F5344CB8AC3E}">
        <p14:creationId xmlns:p14="http://schemas.microsoft.com/office/powerpoint/2010/main" val="165529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10972800" cy="1162050"/>
          </a:xfrm>
        </p:spPr>
        <p:txBody>
          <a:bodyPr anchor="ctr"/>
          <a:lstStyle>
            <a:lvl1pPr algn="l">
              <a:buNone/>
              <a:defRPr sz="3600" b="0"/>
            </a:lvl1pPr>
            <a:extLst/>
          </a:lstStyle>
          <a:p>
            <a:r>
              <a:rPr lang="it-IT"/>
              <a:t>Fare clic per modificare lo stile del titolo</a:t>
            </a:r>
            <a:endParaRPr lang="en-US"/>
          </a:p>
        </p:txBody>
      </p:sp>
      <p:sp>
        <p:nvSpPr>
          <p:cNvPr id="3" name="Segnaposto testo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it-IT"/>
              <a:t>Fare clic per modificare stili del testo dello schema</a:t>
            </a:r>
          </a:p>
        </p:txBody>
      </p:sp>
      <p:sp>
        <p:nvSpPr>
          <p:cNvPr id="4" name="Segnaposto contenuto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a:extLst>
              <a:ext uri="{FF2B5EF4-FFF2-40B4-BE49-F238E27FC236}">
                <a16:creationId xmlns:a16="http://schemas.microsoft.com/office/drawing/2014/main" id="{2B361687-72AF-4D31-B304-D4D7CA02F6E0}"/>
              </a:ext>
            </a:extLst>
          </p:cNvPr>
          <p:cNvSpPr>
            <a:spLocks noGrp="1"/>
          </p:cNvSpPr>
          <p:nvPr>
            <p:ph type="dt" sz="half" idx="10"/>
          </p:nvPr>
        </p:nvSpPr>
        <p:spPr/>
        <p:txBody>
          <a:bodyPr/>
          <a:lstStyle>
            <a:lvl1pPr>
              <a:defRPr/>
            </a:lvl1pPr>
          </a:lstStyle>
          <a:p>
            <a:pPr>
              <a:defRPr/>
            </a:pPr>
            <a:endParaRPr lang="it-IT"/>
          </a:p>
        </p:txBody>
      </p:sp>
      <p:sp>
        <p:nvSpPr>
          <p:cNvPr id="6" name="Segnaposto piè di pagina 2">
            <a:extLst>
              <a:ext uri="{FF2B5EF4-FFF2-40B4-BE49-F238E27FC236}">
                <a16:creationId xmlns:a16="http://schemas.microsoft.com/office/drawing/2014/main" id="{A9F36696-F614-422C-99E7-063404A500E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22">
            <a:extLst>
              <a:ext uri="{FF2B5EF4-FFF2-40B4-BE49-F238E27FC236}">
                <a16:creationId xmlns:a16="http://schemas.microsoft.com/office/drawing/2014/main" id="{4479A9AA-9793-4E48-8896-696F38A2250C}"/>
              </a:ext>
            </a:extLst>
          </p:cNvPr>
          <p:cNvSpPr>
            <a:spLocks noGrp="1"/>
          </p:cNvSpPr>
          <p:nvPr>
            <p:ph type="sldNum" sz="quarter" idx="12"/>
          </p:nvPr>
        </p:nvSpPr>
        <p:spPr/>
        <p:txBody>
          <a:bodyPr/>
          <a:lstStyle>
            <a:lvl1pPr>
              <a:defRPr/>
            </a:lvl1pPr>
          </a:lstStyle>
          <a:p>
            <a:pPr>
              <a:defRPr/>
            </a:pPr>
            <a:fld id="{4F350B32-3AB5-4EB6-A15F-E77C37BAE8A8}" type="slidenum">
              <a:rPr lang="it-IT" altLang="it-IT"/>
              <a:pPr>
                <a:defRPr/>
              </a:pPr>
              <a:t>‹N›</a:t>
            </a:fld>
            <a:endParaRPr lang="it-IT" altLang="it-IT"/>
          </a:p>
        </p:txBody>
      </p:sp>
    </p:spTree>
    <p:extLst>
      <p:ext uri="{BB962C8B-B14F-4D97-AF65-F5344CB8AC3E}">
        <p14:creationId xmlns:p14="http://schemas.microsoft.com/office/powerpoint/2010/main" val="399329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6B6127C-11EC-44A5-AF8B-5723EC57116B}"/>
              </a:ext>
            </a:extLst>
          </p:cNvPr>
          <p:cNvSpPr/>
          <p:nvPr/>
        </p:nvSpPr>
        <p:spPr>
          <a:xfrm>
            <a:off x="491068" y="0"/>
            <a:ext cx="11703051"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cxnSp>
        <p:nvCxnSpPr>
          <p:cNvPr id="6" name="Connettore 1 18">
            <a:extLst>
              <a:ext uri="{FF2B5EF4-FFF2-40B4-BE49-F238E27FC236}">
                <a16:creationId xmlns:a16="http://schemas.microsoft.com/office/drawing/2014/main" id="{2CCB7D29-76E9-464C-BCAE-31AC32DC0E00}"/>
              </a:ext>
            </a:extLst>
          </p:cNvPr>
          <p:cNvCxnSpPr/>
          <p:nvPr/>
        </p:nvCxnSpPr>
        <p:spPr>
          <a:xfrm flipV="1">
            <a:off x="484717" y="1884363"/>
            <a:ext cx="1170940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uppo 19">
            <a:extLst>
              <a:ext uri="{FF2B5EF4-FFF2-40B4-BE49-F238E27FC236}">
                <a16:creationId xmlns:a16="http://schemas.microsoft.com/office/drawing/2014/main" id="{1669B571-DC6E-4F85-B9FB-0173E4916DD5}"/>
              </a:ext>
            </a:extLst>
          </p:cNvPr>
          <p:cNvGrpSpPr>
            <a:grpSpLocks/>
          </p:cNvGrpSpPr>
          <p:nvPr/>
        </p:nvGrpSpPr>
        <p:grpSpPr bwMode="auto">
          <a:xfrm rot="5400000">
            <a:off x="11375762" y="1197772"/>
            <a:ext cx="131762" cy="171449"/>
            <a:chOff x="6668087" y="1297746"/>
            <a:chExt cx="161840" cy="156602"/>
          </a:xfrm>
        </p:grpSpPr>
        <p:cxnSp>
          <p:nvCxnSpPr>
            <p:cNvPr id="8" name="Connettore 1 20">
              <a:extLst>
                <a:ext uri="{FF2B5EF4-FFF2-40B4-BE49-F238E27FC236}">
                  <a16:creationId xmlns:a16="http://schemas.microsoft.com/office/drawing/2014/main" id="{F38C388E-F7B6-4A59-949A-241937DC5F99}"/>
                </a:ext>
              </a:extLst>
            </p:cNvPr>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23">
              <a:extLst>
                <a:ext uri="{FF2B5EF4-FFF2-40B4-BE49-F238E27FC236}">
                  <a16:creationId xmlns:a16="http://schemas.microsoft.com/office/drawing/2014/main" id="{07190DD0-47C6-4049-8EAA-0E03E9753E72}"/>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24">
              <a:extLst>
                <a:ext uri="{FF2B5EF4-FFF2-40B4-BE49-F238E27FC236}">
                  <a16:creationId xmlns:a16="http://schemas.microsoft.com/office/drawing/2014/main" id="{FA49C34D-C517-4B37-9A5A-188899BF784F}"/>
                </a:ext>
              </a:extLst>
            </p:cNvPr>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uppo 25">
            <a:extLst>
              <a:ext uri="{FF2B5EF4-FFF2-40B4-BE49-F238E27FC236}">
                <a16:creationId xmlns:a16="http://schemas.microsoft.com/office/drawing/2014/main" id="{74A5FFF7-3A3F-4E26-A51B-02CD5CF9D83D}"/>
              </a:ext>
            </a:extLst>
          </p:cNvPr>
          <p:cNvGrpSpPr>
            <a:grpSpLocks/>
          </p:cNvGrpSpPr>
          <p:nvPr/>
        </p:nvGrpSpPr>
        <p:grpSpPr bwMode="auto">
          <a:xfrm rot="5400000">
            <a:off x="11578962" y="1350172"/>
            <a:ext cx="131762" cy="171449"/>
            <a:chOff x="6668087" y="1297746"/>
            <a:chExt cx="161840" cy="156602"/>
          </a:xfrm>
        </p:grpSpPr>
        <p:cxnSp>
          <p:nvCxnSpPr>
            <p:cNvPr id="12" name="Connettore 1 26">
              <a:extLst>
                <a:ext uri="{FF2B5EF4-FFF2-40B4-BE49-F238E27FC236}">
                  <a16:creationId xmlns:a16="http://schemas.microsoft.com/office/drawing/2014/main" id="{FF1DDBAE-E664-462E-81EE-41CD4A060564}"/>
                </a:ext>
              </a:extLst>
            </p:cNvPr>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27">
              <a:extLst>
                <a:ext uri="{FF2B5EF4-FFF2-40B4-BE49-F238E27FC236}">
                  <a16:creationId xmlns:a16="http://schemas.microsoft.com/office/drawing/2014/main" id="{B3398EA6-B074-4294-974D-B76531BC5B9A}"/>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Connettore 1 28">
              <a:extLst>
                <a:ext uri="{FF2B5EF4-FFF2-40B4-BE49-F238E27FC236}">
                  <a16:creationId xmlns:a16="http://schemas.microsoft.com/office/drawing/2014/main" id="{4BEBFD81-0156-48B5-A7D8-AC923C24A5BF}"/>
                </a:ext>
              </a:extLst>
            </p:cNvPr>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uppo 29">
            <a:extLst>
              <a:ext uri="{FF2B5EF4-FFF2-40B4-BE49-F238E27FC236}">
                <a16:creationId xmlns:a16="http://schemas.microsoft.com/office/drawing/2014/main" id="{1BAFAECE-BE94-4767-B043-052F28A79424}"/>
              </a:ext>
            </a:extLst>
          </p:cNvPr>
          <p:cNvGrpSpPr>
            <a:grpSpLocks/>
          </p:cNvGrpSpPr>
          <p:nvPr/>
        </p:nvGrpSpPr>
        <p:grpSpPr bwMode="auto">
          <a:xfrm rot="5400000">
            <a:off x="11115412" y="1453358"/>
            <a:ext cx="131763" cy="171451"/>
            <a:chOff x="6668087" y="1297746"/>
            <a:chExt cx="161840" cy="156602"/>
          </a:xfrm>
        </p:grpSpPr>
        <p:cxnSp>
          <p:nvCxnSpPr>
            <p:cNvPr id="16" name="Connettore 1 30">
              <a:extLst>
                <a:ext uri="{FF2B5EF4-FFF2-40B4-BE49-F238E27FC236}">
                  <a16:creationId xmlns:a16="http://schemas.microsoft.com/office/drawing/2014/main" id="{F593EF65-9AE9-474F-BB11-58A8EDA701B8}"/>
                </a:ext>
              </a:extLst>
            </p:cNvPr>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31">
              <a:extLst>
                <a:ext uri="{FF2B5EF4-FFF2-40B4-BE49-F238E27FC236}">
                  <a16:creationId xmlns:a16="http://schemas.microsoft.com/office/drawing/2014/main" id="{E459FFFC-D6E1-424A-BF3E-C71C3E5DDA87}"/>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nettore 1 32">
              <a:extLst>
                <a:ext uri="{FF2B5EF4-FFF2-40B4-BE49-F238E27FC236}">
                  <a16:creationId xmlns:a16="http://schemas.microsoft.com/office/drawing/2014/main" id="{AD3597E9-2F58-4A02-B011-6C575E56CA81}"/>
                </a:ext>
              </a:extLst>
            </p:cNvPr>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1219200" y="441254"/>
            <a:ext cx="9144000" cy="701749"/>
          </a:xfrm>
        </p:spPr>
        <p:txBody>
          <a:bodyPr anchor="b"/>
          <a:lstStyle>
            <a:lvl1pPr algn="l">
              <a:buNone/>
              <a:defRPr sz="2100" b="0"/>
            </a:lvl1pPr>
            <a:extLst/>
          </a:lstStyle>
          <a:p>
            <a:r>
              <a:rPr lang="it-IT"/>
              <a:t>Fare clic per modificare lo stile del titolo</a:t>
            </a:r>
            <a:endParaRPr lang="en-US"/>
          </a:p>
        </p:txBody>
      </p:sp>
      <p:sp>
        <p:nvSpPr>
          <p:cNvPr id="3" name="Segnaposto immagine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it-IT" noProof="0"/>
              <a:t>Fare clic sull'icona per inserire un'immagine</a:t>
            </a:r>
            <a:endParaRPr lang="en-US" noProof="0"/>
          </a:p>
        </p:txBody>
      </p:sp>
      <p:sp>
        <p:nvSpPr>
          <p:cNvPr id="4" name="Segnaposto testo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it-IT"/>
              <a:t>Fare clic per modificare stili del testo dello schema</a:t>
            </a:r>
          </a:p>
        </p:txBody>
      </p:sp>
      <p:sp>
        <p:nvSpPr>
          <p:cNvPr id="19" name="Segnaposto data 4">
            <a:extLst>
              <a:ext uri="{FF2B5EF4-FFF2-40B4-BE49-F238E27FC236}">
                <a16:creationId xmlns:a16="http://schemas.microsoft.com/office/drawing/2014/main" id="{DE483105-3D59-408B-8057-B2E2E513A4F1}"/>
              </a:ext>
            </a:extLst>
          </p:cNvPr>
          <p:cNvSpPr>
            <a:spLocks noGrp="1"/>
          </p:cNvSpPr>
          <p:nvPr>
            <p:ph type="dt" sz="half" idx="10"/>
          </p:nvPr>
        </p:nvSpPr>
        <p:spPr>
          <a:xfrm>
            <a:off x="8636000" y="55563"/>
            <a:ext cx="2844800" cy="365125"/>
          </a:xfrm>
        </p:spPr>
        <p:txBody>
          <a:bodyPr/>
          <a:lstStyle>
            <a:lvl1pPr>
              <a:defRPr/>
            </a:lvl1pPr>
            <a:extLst/>
          </a:lstStyle>
          <a:p>
            <a:pPr>
              <a:defRPr/>
            </a:pPr>
            <a:endParaRPr lang="it-IT"/>
          </a:p>
        </p:txBody>
      </p:sp>
      <p:sp>
        <p:nvSpPr>
          <p:cNvPr id="20" name="Segnaposto piè di pagina 5">
            <a:extLst>
              <a:ext uri="{FF2B5EF4-FFF2-40B4-BE49-F238E27FC236}">
                <a16:creationId xmlns:a16="http://schemas.microsoft.com/office/drawing/2014/main" id="{7D4C4CE4-8F34-418A-8F9D-A4067FCB11BB}"/>
              </a:ext>
            </a:extLst>
          </p:cNvPr>
          <p:cNvSpPr>
            <a:spLocks noGrp="1"/>
          </p:cNvSpPr>
          <p:nvPr>
            <p:ph type="ftr" sz="quarter" idx="11"/>
          </p:nvPr>
        </p:nvSpPr>
        <p:spPr>
          <a:xfrm>
            <a:off x="1219200" y="55563"/>
            <a:ext cx="7416800" cy="365125"/>
          </a:xfrm>
        </p:spPr>
        <p:txBody>
          <a:bodyPr/>
          <a:lstStyle>
            <a:lvl1pPr>
              <a:defRPr/>
            </a:lvl1pPr>
            <a:extLst/>
          </a:lstStyle>
          <a:p>
            <a:pPr>
              <a:defRPr/>
            </a:pPr>
            <a:endParaRPr lang="it-IT"/>
          </a:p>
        </p:txBody>
      </p:sp>
      <p:sp>
        <p:nvSpPr>
          <p:cNvPr id="21" name="Segnaposto numero diapositiva 6">
            <a:extLst>
              <a:ext uri="{FF2B5EF4-FFF2-40B4-BE49-F238E27FC236}">
                <a16:creationId xmlns:a16="http://schemas.microsoft.com/office/drawing/2014/main" id="{7A65BF52-616F-4C3B-BA2A-FE3D7FF686AE}"/>
              </a:ext>
            </a:extLst>
          </p:cNvPr>
          <p:cNvSpPr>
            <a:spLocks noGrp="1"/>
          </p:cNvSpPr>
          <p:nvPr>
            <p:ph type="sldNum" sz="quarter" idx="12"/>
          </p:nvPr>
        </p:nvSpPr>
        <p:spPr>
          <a:xfrm>
            <a:off x="11480800" y="55563"/>
            <a:ext cx="609600" cy="365125"/>
          </a:xfrm>
        </p:spPr>
        <p:txBody>
          <a:bodyPr/>
          <a:lstStyle>
            <a:lvl1pPr>
              <a:defRPr smtClean="0"/>
            </a:lvl1pPr>
          </a:lstStyle>
          <a:p>
            <a:pPr>
              <a:defRPr/>
            </a:pPr>
            <a:fld id="{6F78BD54-B627-4943-B79F-6C5DD8EB557F}" type="slidenum">
              <a:rPr lang="it-IT" altLang="it-IT"/>
              <a:pPr>
                <a:defRPr/>
              </a:pPr>
              <a:t>‹N›</a:t>
            </a:fld>
            <a:endParaRPr lang="it-IT" altLang="it-IT"/>
          </a:p>
        </p:txBody>
      </p:sp>
    </p:spTree>
    <p:extLst>
      <p:ext uri="{BB962C8B-B14F-4D97-AF65-F5344CB8AC3E}">
        <p14:creationId xmlns:p14="http://schemas.microsoft.com/office/powerpoint/2010/main" val="364169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D346B9F-4DA1-40AB-BCED-475CFDFC7A43}"/>
              </a:ext>
            </a:extLst>
          </p:cNvPr>
          <p:cNvSpPr/>
          <p:nvPr/>
        </p:nvSpPr>
        <p:spPr>
          <a:xfrm>
            <a:off x="2" y="3"/>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8" name="Rettangolo 7">
            <a:extLst>
              <a:ext uri="{FF2B5EF4-FFF2-40B4-BE49-F238E27FC236}">
                <a16:creationId xmlns:a16="http://schemas.microsoft.com/office/drawing/2014/main" id="{8ACF840B-C232-40E2-91FA-E91C4C172832}"/>
              </a:ext>
            </a:extLst>
          </p:cNvPr>
          <p:cNvSpPr/>
          <p:nvPr/>
        </p:nvSpPr>
        <p:spPr>
          <a:xfrm>
            <a:off x="340786" y="5046666"/>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9" name="Rettangolo 8">
            <a:extLst>
              <a:ext uri="{FF2B5EF4-FFF2-40B4-BE49-F238E27FC236}">
                <a16:creationId xmlns:a16="http://schemas.microsoft.com/office/drawing/2014/main" id="{D881F44D-D301-4C4F-B78D-B26C73A8BEF0}"/>
              </a:ext>
            </a:extLst>
          </p:cNvPr>
          <p:cNvSpPr/>
          <p:nvPr/>
        </p:nvSpPr>
        <p:spPr>
          <a:xfrm>
            <a:off x="340786"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0" name="Rettangolo 9">
            <a:extLst>
              <a:ext uri="{FF2B5EF4-FFF2-40B4-BE49-F238E27FC236}">
                <a16:creationId xmlns:a16="http://schemas.microsoft.com/office/drawing/2014/main" id="{9C6FA84E-18B5-41EE-BDC9-EEADD6CCAD20}"/>
              </a:ext>
            </a:extLst>
          </p:cNvPr>
          <p:cNvSpPr/>
          <p:nvPr/>
        </p:nvSpPr>
        <p:spPr>
          <a:xfrm>
            <a:off x="340786"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1" name="Rettangolo 10">
            <a:extLst>
              <a:ext uri="{FF2B5EF4-FFF2-40B4-BE49-F238E27FC236}">
                <a16:creationId xmlns:a16="http://schemas.microsoft.com/office/drawing/2014/main" id="{B08BACD9-FB16-4EF2-AA88-2D65C4F7243D}"/>
              </a:ext>
            </a:extLst>
          </p:cNvPr>
          <p:cNvSpPr/>
          <p:nvPr/>
        </p:nvSpPr>
        <p:spPr>
          <a:xfrm>
            <a:off x="340786"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2" name="Rettangolo 11">
            <a:extLst>
              <a:ext uri="{FF2B5EF4-FFF2-40B4-BE49-F238E27FC236}">
                <a16:creationId xmlns:a16="http://schemas.microsoft.com/office/drawing/2014/main" id="{0EF87A65-C814-4065-B5AC-D82A35FAB589}"/>
              </a:ext>
            </a:extLst>
          </p:cNvPr>
          <p:cNvSpPr/>
          <p:nvPr/>
        </p:nvSpPr>
        <p:spPr>
          <a:xfrm>
            <a:off x="412753" y="681041"/>
            <a:ext cx="6138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5" name="Rettangolo 14">
            <a:extLst>
              <a:ext uri="{FF2B5EF4-FFF2-40B4-BE49-F238E27FC236}">
                <a16:creationId xmlns:a16="http://schemas.microsoft.com/office/drawing/2014/main" id="{5A18A1B3-B2F8-4023-BBBF-B8E7092DA0BB}"/>
              </a:ext>
            </a:extLst>
          </p:cNvPr>
          <p:cNvSpPr/>
          <p:nvPr/>
        </p:nvSpPr>
        <p:spPr>
          <a:xfrm>
            <a:off x="357719" y="681041"/>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16" name="Rettangolo 15">
            <a:extLst>
              <a:ext uri="{FF2B5EF4-FFF2-40B4-BE49-F238E27FC236}">
                <a16:creationId xmlns:a16="http://schemas.microsoft.com/office/drawing/2014/main" id="{E191940A-C686-42CB-AA85-D09A255AFB07}"/>
              </a:ext>
            </a:extLst>
          </p:cNvPr>
          <p:cNvSpPr/>
          <p:nvPr/>
        </p:nvSpPr>
        <p:spPr>
          <a:xfrm>
            <a:off x="332319" y="681041"/>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17" name="Rettangolo 16">
            <a:extLst>
              <a:ext uri="{FF2B5EF4-FFF2-40B4-BE49-F238E27FC236}">
                <a16:creationId xmlns:a16="http://schemas.microsoft.com/office/drawing/2014/main" id="{85327C01-A07D-4B29-A247-468478AD0FA2}"/>
              </a:ext>
            </a:extLst>
          </p:cNvPr>
          <p:cNvSpPr/>
          <p:nvPr/>
        </p:nvSpPr>
        <p:spPr>
          <a:xfrm>
            <a:off x="296333" y="681041"/>
            <a:ext cx="10584"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22" name="Segnaposto titolo 21">
            <a:extLst>
              <a:ext uri="{FF2B5EF4-FFF2-40B4-BE49-F238E27FC236}">
                <a16:creationId xmlns:a16="http://schemas.microsoft.com/office/drawing/2014/main" id="{A99AA368-8349-4564-AE63-ED1EA694EFAF}"/>
              </a:ext>
            </a:extLst>
          </p:cNvPr>
          <p:cNvSpPr>
            <a:spLocks noGrp="1"/>
          </p:cNvSpPr>
          <p:nvPr>
            <p:ph type="title"/>
          </p:nvPr>
        </p:nvSpPr>
        <p:spPr>
          <a:xfrm>
            <a:off x="1219200" y="512763"/>
            <a:ext cx="10363200" cy="914400"/>
          </a:xfrm>
          <a:prstGeom prst="rect">
            <a:avLst/>
          </a:prstGeom>
        </p:spPr>
        <p:txBody>
          <a:bodyPr vert="horz" anchor="t">
            <a:noAutofit/>
          </a:bodyPr>
          <a:lstStyle/>
          <a:p>
            <a:r>
              <a:rPr lang="it-IT"/>
              <a:t>Fare clic per modificare lo stile del titolo</a:t>
            </a:r>
            <a:endParaRPr lang="en-US"/>
          </a:p>
        </p:txBody>
      </p:sp>
      <p:sp>
        <p:nvSpPr>
          <p:cNvPr id="1036" name="Segnaposto testo 12">
            <a:extLst>
              <a:ext uri="{FF2B5EF4-FFF2-40B4-BE49-F238E27FC236}">
                <a16:creationId xmlns:a16="http://schemas.microsoft.com/office/drawing/2014/main" id="{7E9AC742-3903-4005-9E75-713E44EF93D9}"/>
              </a:ext>
            </a:extLst>
          </p:cNvPr>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a:extLst>
              <a:ext uri="{FF2B5EF4-FFF2-40B4-BE49-F238E27FC236}">
                <a16:creationId xmlns:a16="http://schemas.microsoft.com/office/drawing/2014/main" id="{AACA94A9-1926-4CFD-B998-5BB256019805}"/>
              </a:ext>
            </a:extLst>
          </p:cNvPr>
          <p:cNvSpPr>
            <a:spLocks noGrp="1"/>
          </p:cNvSpPr>
          <p:nvPr>
            <p:ph type="dt" sz="half" idx="2"/>
          </p:nvPr>
        </p:nvSpPr>
        <p:spPr>
          <a:xfrm>
            <a:off x="8636000" y="6416678"/>
            <a:ext cx="28448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it-IT"/>
          </a:p>
        </p:txBody>
      </p:sp>
      <p:sp>
        <p:nvSpPr>
          <p:cNvPr id="3" name="Segnaposto piè di pagina 2">
            <a:extLst>
              <a:ext uri="{FF2B5EF4-FFF2-40B4-BE49-F238E27FC236}">
                <a16:creationId xmlns:a16="http://schemas.microsoft.com/office/drawing/2014/main" id="{8247089C-F391-4CF9-B954-44BC2C469964}"/>
              </a:ext>
            </a:extLst>
          </p:cNvPr>
          <p:cNvSpPr>
            <a:spLocks noGrp="1"/>
          </p:cNvSpPr>
          <p:nvPr>
            <p:ph type="ftr" sz="quarter" idx="3"/>
          </p:nvPr>
        </p:nvSpPr>
        <p:spPr>
          <a:xfrm>
            <a:off x="1219200" y="6416678"/>
            <a:ext cx="74168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it-IT"/>
          </a:p>
        </p:txBody>
      </p:sp>
      <p:sp>
        <p:nvSpPr>
          <p:cNvPr id="23" name="Segnaposto numero diapositiva 22">
            <a:extLst>
              <a:ext uri="{FF2B5EF4-FFF2-40B4-BE49-F238E27FC236}">
                <a16:creationId xmlns:a16="http://schemas.microsoft.com/office/drawing/2014/main" id="{16127D48-B1AC-46A7-B5AF-072D389830DE}"/>
              </a:ext>
            </a:extLst>
          </p:cNvPr>
          <p:cNvSpPr>
            <a:spLocks noGrp="1"/>
          </p:cNvSpPr>
          <p:nvPr>
            <p:ph type="sldNum" sz="quarter" idx="4"/>
          </p:nvPr>
        </p:nvSpPr>
        <p:spPr>
          <a:xfrm>
            <a:off x="11480800" y="6416678"/>
            <a:ext cx="609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solidFill>
                  <a:schemeClr val="tx2"/>
                </a:solidFill>
              </a:defRPr>
            </a:lvl1pPr>
          </a:lstStyle>
          <a:p>
            <a:pPr>
              <a:defRPr/>
            </a:pPr>
            <a:fld id="{D130F5FB-1A13-4C4E-B794-65E081D4BF4F}" type="slidenum">
              <a:rPr lang="it-IT" altLang="it-IT"/>
              <a:pPr>
                <a:defRPr/>
              </a:pPr>
              <a:t>‹N›</a:t>
            </a:fld>
            <a:endParaRPr lang="it-IT" altLang="it-IT"/>
          </a:p>
        </p:txBody>
      </p:sp>
    </p:spTree>
  </p:cSld>
  <p:clrMap bg1="dk1" tx1="lt1" bg2="dk2" tx2="lt2" accent1="accent1" accent2="accent2" accent3="accent3" accent4="accent4" accent5="accent5" accent6="accent6" hlink="hlink" folHlink="folHlink"/>
  <p:sldLayoutIdLst>
    <p:sldLayoutId id="2147483809" r:id="rId1"/>
    <p:sldLayoutId id="2147483804" r:id="rId2"/>
    <p:sldLayoutId id="2147483810" r:id="rId3"/>
    <p:sldLayoutId id="2147483811" r:id="rId4"/>
    <p:sldLayoutId id="2147483812" r:id="rId5"/>
    <p:sldLayoutId id="2147483805" r:id="rId6"/>
    <p:sldLayoutId id="2147483813" r:id="rId7"/>
    <p:sldLayoutId id="2147483806" r:id="rId8"/>
    <p:sldLayoutId id="2147483814" r:id="rId9"/>
    <p:sldLayoutId id="2147483807" r:id="rId10"/>
    <p:sldLayoutId id="2147483808"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2" name="Segnaposto tito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0" name="Segnaposto dat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it-IT" sz="1100" b="0" i="0">
                <a:solidFill>
                  <a:schemeClr val="bg1"/>
                </a:solidFill>
                <a:latin typeface="+mn-lt"/>
              </a:defRPr>
            </a:lvl1pPr>
          </a:lstStyle>
          <a:p>
            <a:pPr rtl="0"/>
            <a:endParaRPr lang="it-IT" dirty="0">
              <a:latin typeface="+mn-lt"/>
            </a:endParaRPr>
          </a:p>
        </p:txBody>
      </p:sp>
      <p:sp>
        <p:nvSpPr>
          <p:cNvPr id="32" name="Segnaposto numero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it-IT" sz="1100" b="1" i="0">
                <a:solidFill>
                  <a:schemeClr val="bg1"/>
                </a:solidFill>
                <a:latin typeface="+mn-lt"/>
              </a:defRPr>
            </a:lvl1pPr>
          </a:lstStyle>
          <a:p>
            <a:pPr rtl="0"/>
            <a:fld id="{294A09A9-5501-47C1-A89A-A340965A2BE2}" type="slidenum">
              <a:rPr lang="it-IT" smtClean="0"/>
              <a:pPr/>
              <a:t>‹N›</a:t>
            </a:fld>
            <a:endParaRPr lang="it-IT" dirty="0"/>
          </a:p>
        </p:txBody>
      </p:sp>
    </p:spTree>
    <p:extLst>
      <p:ext uri="{BB962C8B-B14F-4D97-AF65-F5344CB8AC3E}">
        <p14:creationId xmlns:p14="http://schemas.microsoft.com/office/powerpoint/2010/main" val="3778859840"/>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hf sldNum="0" hdr="0" ftr="0" dt="0"/>
  <p:txStyles>
    <p:titleStyle>
      <a:lvl1pPr algn="l" defTabSz="914400" rtl="0" eaLnBrk="1" latinLnBrk="0" hangingPunct="1">
        <a:lnSpc>
          <a:spcPct val="80000"/>
        </a:lnSpc>
        <a:spcBef>
          <a:spcPct val="0"/>
        </a:spcBef>
        <a:buNone/>
        <a:defRPr lang="it-IT" sz="4400" b="1" i="0" kern="1200" spc="100" baseline="0">
          <a:solidFill>
            <a:schemeClr val="bg1"/>
          </a:solidFill>
          <a:latin typeface="+mj-lt"/>
          <a:ea typeface="+mj-ea"/>
          <a:cs typeface="+mj-cs"/>
        </a:defRPr>
      </a:lvl1pPr>
      <a:lvl2pPr eaLnBrk="1" hangingPunct="1">
        <a:defRPr lang="it-IT">
          <a:solidFill>
            <a:schemeClr val="tx2"/>
          </a:solidFill>
        </a:defRPr>
      </a:lvl2pPr>
      <a:lvl3pPr eaLnBrk="1" hangingPunct="1">
        <a:defRPr lang="it-IT">
          <a:solidFill>
            <a:schemeClr val="tx2"/>
          </a:solidFill>
        </a:defRPr>
      </a:lvl3pPr>
      <a:lvl4pPr eaLnBrk="1" hangingPunct="1">
        <a:defRPr lang="it-IT">
          <a:solidFill>
            <a:schemeClr val="tx2"/>
          </a:solidFill>
        </a:defRPr>
      </a:lvl4pPr>
      <a:lvl5pPr eaLnBrk="1" hangingPunct="1">
        <a:defRPr lang="it-IT">
          <a:solidFill>
            <a:schemeClr val="tx2"/>
          </a:solidFill>
        </a:defRPr>
      </a:lvl5pPr>
      <a:lvl6pPr eaLnBrk="1" hangingPunct="1">
        <a:defRPr lang="it-IT">
          <a:solidFill>
            <a:schemeClr val="tx2"/>
          </a:solidFill>
        </a:defRPr>
      </a:lvl6pPr>
      <a:lvl7pPr eaLnBrk="1" hangingPunct="1">
        <a:defRPr lang="it-IT">
          <a:solidFill>
            <a:schemeClr val="tx2"/>
          </a:solidFill>
        </a:defRPr>
      </a:lvl7pPr>
      <a:lvl8pPr eaLnBrk="1" hangingPunct="1">
        <a:defRPr lang="it-IT">
          <a:solidFill>
            <a:schemeClr val="tx2"/>
          </a:solidFill>
        </a:defRPr>
      </a:lvl8pPr>
      <a:lvl9pPr eaLnBrk="1" hangingPunct="1">
        <a:defRPr lang="it-IT">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07/978-981-19-6616-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167221-5AA8-4E86-8A54-C0284E0262B4}"/>
              </a:ext>
            </a:extLst>
          </p:cNvPr>
          <p:cNvSpPr>
            <a:spLocks noChangeArrowheads="1"/>
          </p:cNvSpPr>
          <p:nvPr/>
        </p:nvSpPr>
        <p:spPr bwMode="auto">
          <a:xfrm>
            <a:off x="1490717" y="199551"/>
            <a:ext cx="8962414" cy="772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r>
              <a:rPr lang="it-IT" sz="1800" b="1" dirty="0">
                <a:latin typeface="Arial" panose="020B0604020202020204" pitchFamily="34" charset="0"/>
                <a:cs typeface="Arial" panose="020B0604020202020204" pitchFamily="34" charset="0"/>
              </a:rPr>
              <a:t>DEGREE PROGRAM IN BIOTECHNOLOGY</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A.Y. 2025–2026</a:t>
            </a:r>
          </a:p>
          <a:p>
            <a:pPr algn="ctr"/>
            <a:r>
              <a:rPr lang="it-IT" sz="1800" b="1" dirty="0">
                <a:latin typeface="Arial" panose="020B0604020202020204" pitchFamily="34" charset="0"/>
                <a:cs typeface="Arial" panose="020B0604020202020204" pitchFamily="34" charset="0"/>
              </a:rPr>
              <a:t>1st </a:t>
            </a:r>
            <a:r>
              <a:rPr lang="it-IT" sz="1800" b="1" dirty="0" err="1">
                <a:latin typeface="Arial" panose="020B0604020202020204" pitchFamily="34" charset="0"/>
                <a:cs typeface="Arial" panose="020B0604020202020204" pitchFamily="34" charset="0"/>
              </a:rPr>
              <a:t>Year</a:t>
            </a:r>
            <a:endParaRPr lang="it-IT" sz="1800" b="1" dirty="0">
              <a:latin typeface="Arial" panose="020B0604020202020204" pitchFamily="34" charset="0"/>
              <a:cs typeface="Arial" panose="020B0604020202020204" pitchFamily="34" charset="0"/>
            </a:endParaRPr>
          </a:p>
          <a:p>
            <a:pPr algn="ctr"/>
            <a:endParaRPr lang="it-IT" sz="1800" dirty="0">
              <a:latin typeface="Arial" panose="020B0604020202020204" pitchFamily="34" charset="0"/>
              <a:cs typeface="Arial" panose="020B0604020202020204" pitchFamily="34" charset="0"/>
            </a:endParaRPr>
          </a:p>
          <a:p>
            <a:pPr algn="ctr"/>
            <a:r>
              <a:rPr lang="it-IT" sz="1800" b="1" dirty="0">
                <a:latin typeface="Arial" panose="020B0604020202020204" pitchFamily="34" charset="0"/>
                <a:cs typeface="Arial" panose="020B0604020202020204" pitchFamily="34" charset="0"/>
              </a:rPr>
              <a:t>INTEGRATED COURSE</a:t>
            </a:r>
            <a:br>
              <a:rPr lang="it-IT" sz="1800" dirty="0">
                <a:latin typeface="Arial" panose="020B0604020202020204" pitchFamily="34" charset="0"/>
                <a:cs typeface="Arial" panose="020B0604020202020204" pitchFamily="34" charset="0"/>
              </a:rPr>
            </a:br>
            <a:r>
              <a:rPr lang="it-IT" sz="1800" b="1" dirty="0">
                <a:latin typeface="Arial" panose="020B0604020202020204" pitchFamily="34" charset="0"/>
                <a:cs typeface="Arial" panose="020B0604020202020204" pitchFamily="34" charset="0"/>
              </a:rPr>
              <a:t>Cell </a:t>
            </a:r>
            <a:r>
              <a:rPr lang="it-IT" sz="1800" b="1" dirty="0" err="1">
                <a:latin typeface="Arial" panose="020B0604020202020204" pitchFamily="34" charset="0"/>
                <a:cs typeface="Arial" panose="020B0604020202020204" pitchFamily="34" charset="0"/>
              </a:rPr>
              <a:t>Biology</a:t>
            </a:r>
            <a:r>
              <a:rPr lang="it-IT" sz="1800" b="1" dirty="0">
                <a:latin typeface="Arial" panose="020B0604020202020204" pitchFamily="34" charset="0"/>
                <a:cs typeface="Arial" panose="020B0604020202020204" pitchFamily="34" charset="0"/>
              </a:rPr>
              <a:t> and </a:t>
            </a:r>
            <a:r>
              <a:rPr lang="it-IT" sz="1800" b="1" dirty="0" err="1">
                <a:latin typeface="Arial" panose="020B0604020202020204" pitchFamily="34" charset="0"/>
                <a:cs typeface="Arial" panose="020B0604020202020204" pitchFamily="34" charset="0"/>
              </a:rPr>
              <a:t>Laboratory</a:t>
            </a:r>
            <a:r>
              <a:rPr lang="it-IT" sz="1800" b="1" dirty="0">
                <a:latin typeface="Arial" panose="020B0604020202020204" pitchFamily="34" charset="0"/>
                <a:cs typeface="Arial" panose="020B0604020202020204" pitchFamily="34" charset="0"/>
              </a:rPr>
              <a:t> of </a:t>
            </a:r>
            <a:r>
              <a:rPr lang="it-IT" sz="1800" b="1" dirty="0" err="1">
                <a:latin typeface="Arial" panose="020B0604020202020204" pitchFamily="34" charset="0"/>
                <a:cs typeface="Arial" panose="020B0604020202020204" pitchFamily="34" charset="0"/>
              </a:rPr>
              <a:t>Methodologies</a:t>
            </a:r>
            <a:r>
              <a:rPr lang="it-IT" sz="1800" b="1" dirty="0">
                <a:latin typeface="Arial" panose="020B0604020202020204" pitchFamily="34" charset="0"/>
                <a:cs typeface="Arial" panose="020B0604020202020204" pitchFamily="34" charset="0"/>
              </a:rPr>
              <a:t> for the Study of </a:t>
            </a:r>
            <a:r>
              <a:rPr lang="it-IT" sz="1800" b="1" dirty="0" err="1">
                <a:latin typeface="Arial" panose="020B0604020202020204" pitchFamily="34" charset="0"/>
                <a:cs typeface="Arial" panose="020B0604020202020204" pitchFamily="34" charset="0"/>
              </a:rPr>
              <a:t>Cells</a:t>
            </a:r>
            <a:r>
              <a:rPr lang="it-IT" sz="1800" b="1" dirty="0">
                <a:latin typeface="Arial" panose="020B0604020202020204" pitchFamily="34" charset="0"/>
                <a:cs typeface="Arial" panose="020B0604020202020204" pitchFamily="34" charset="0"/>
              </a:rPr>
              <a:t> and </a:t>
            </a:r>
            <a:r>
              <a:rPr lang="it-IT" sz="1800" b="1" dirty="0" err="1">
                <a:latin typeface="Arial" panose="020B0604020202020204" pitchFamily="34" charset="0"/>
                <a:cs typeface="Arial" panose="020B0604020202020204" pitchFamily="34" charset="0"/>
              </a:rPr>
              <a:t>Tissues</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(15 ECTS)</a:t>
            </a:r>
          </a:p>
          <a:p>
            <a:pPr algn="ctr"/>
            <a:endParaRPr lang="it-IT" sz="1800" dirty="0">
              <a:latin typeface="Arial" panose="020B0604020202020204" pitchFamily="34" charset="0"/>
              <a:cs typeface="Arial" panose="020B0604020202020204" pitchFamily="34" charset="0"/>
            </a:endParaRPr>
          </a:p>
          <a:p>
            <a:pPr algn="ctr"/>
            <a:r>
              <a:rPr lang="it-IT" sz="1800" b="1" dirty="0">
                <a:latin typeface="Arial" panose="020B0604020202020204" pitchFamily="34" charset="0"/>
                <a:cs typeface="Arial" panose="020B0604020202020204" pitchFamily="34" charset="0"/>
              </a:rPr>
              <a:t>Module – </a:t>
            </a:r>
            <a:r>
              <a:rPr lang="it-IT" sz="1800" b="1" dirty="0" err="1">
                <a:latin typeface="Arial" panose="020B0604020202020204" pitchFamily="34" charset="0"/>
                <a:cs typeface="Arial" panose="020B0604020202020204" pitchFamily="34" charset="0"/>
              </a:rPr>
              <a:t>Cytology</a:t>
            </a:r>
            <a:r>
              <a:rPr lang="it-IT" sz="1800" b="1" dirty="0">
                <a:latin typeface="Arial" panose="020B0604020202020204" pitchFamily="34" charset="0"/>
                <a:cs typeface="Arial" panose="020B0604020202020204" pitchFamily="34" charset="0"/>
              </a:rPr>
              <a:t> and </a:t>
            </a:r>
            <a:r>
              <a:rPr lang="it-IT" sz="1800" b="1" dirty="0" err="1">
                <a:latin typeface="Arial" panose="020B0604020202020204" pitchFamily="34" charset="0"/>
                <a:cs typeface="Arial" panose="020B0604020202020204" pitchFamily="34" charset="0"/>
              </a:rPr>
              <a:t>Histology</a:t>
            </a:r>
            <a:r>
              <a:rPr lang="it-IT" sz="1800" b="1" dirty="0">
                <a:latin typeface="Arial" panose="020B0604020202020204" pitchFamily="34" charset="0"/>
                <a:cs typeface="Arial" panose="020B0604020202020204" pitchFamily="34" charset="0"/>
              </a:rPr>
              <a:t> (4 ECTS)</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Prof. Annunziata Mauro</a:t>
            </a:r>
          </a:p>
          <a:p>
            <a:pPr algn="ctr"/>
            <a:endParaRPr lang="it-IT" sz="1800" dirty="0">
              <a:latin typeface="Arial" panose="020B0604020202020204" pitchFamily="34" charset="0"/>
              <a:cs typeface="Arial" panose="020B0604020202020204" pitchFamily="34" charset="0"/>
            </a:endParaRPr>
          </a:p>
          <a:p>
            <a:pPr algn="ctr"/>
            <a:r>
              <a:rPr lang="it-IT" sz="1800" b="1" dirty="0">
                <a:latin typeface="Arial" panose="020B0604020202020204" pitchFamily="34" charset="0"/>
                <a:cs typeface="Arial" panose="020B0604020202020204" pitchFamily="34" charset="0"/>
              </a:rPr>
              <a:t>Module – Cell </a:t>
            </a:r>
            <a:r>
              <a:rPr lang="it-IT" sz="1800" b="1" dirty="0" err="1">
                <a:latin typeface="Arial" panose="020B0604020202020204" pitchFamily="34" charset="0"/>
                <a:cs typeface="Arial" panose="020B0604020202020204" pitchFamily="34" charset="0"/>
              </a:rPr>
              <a:t>Physiology</a:t>
            </a:r>
            <a:r>
              <a:rPr lang="it-IT" sz="1800" b="1" dirty="0">
                <a:latin typeface="Arial" panose="020B0604020202020204" pitchFamily="34" charset="0"/>
                <a:cs typeface="Arial" panose="020B0604020202020204" pitchFamily="34" charset="0"/>
              </a:rPr>
              <a:t> (4 ECTS)</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Prof. Marta </a:t>
            </a:r>
            <a:r>
              <a:rPr lang="it-IT" sz="1800" dirty="0" err="1">
                <a:latin typeface="Arial" panose="020B0604020202020204" pitchFamily="34" charset="0"/>
                <a:cs typeface="Arial" panose="020B0604020202020204" pitchFamily="34" charset="0"/>
              </a:rPr>
              <a:t>Czernik</a:t>
            </a:r>
            <a:endParaRPr lang="it-IT" sz="1800" dirty="0">
              <a:latin typeface="Arial" panose="020B0604020202020204" pitchFamily="34" charset="0"/>
              <a:cs typeface="Arial" panose="020B0604020202020204" pitchFamily="34" charset="0"/>
            </a:endParaRPr>
          </a:p>
          <a:p>
            <a:pPr algn="ctr"/>
            <a:endParaRPr lang="it-IT" sz="1800" dirty="0">
              <a:latin typeface="Arial" panose="020B0604020202020204" pitchFamily="34" charset="0"/>
              <a:cs typeface="Arial" panose="020B0604020202020204" pitchFamily="34" charset="0"/>
            </a:endParaRPr>
          </a:p>
          <a:p>
            <a:pPr algn="ctr"/>
            <a:r>
              <a:rPr lang="it-IT" sz="1800" b="1" dirty="0">
                <a:latin typeface="Arial" panose="020B0604020202020204" pitchFamily="34" charset="0"/>
                <a:cs typeface="Arial" panose="020B0604020202020204" pitchFamily="34" charset="0"/>
              </a:rPr>
              <a:t>Module – Lab. </a:t>
            </a:r>
            <a:r>
              <a:rPr lang="it-IT" sz="1800" b="1" dirty="0" err="1">
                <a:latin typeface="Arial" panose="020B0604020202020204" pitchFamily="34" charset="0"/>
                <a:cs typeface="Arial" panose="020B0604020202020204" pitchFamily="34" charset="0"/>
              </a:rPr>
              <a:t>Morphological</a:t>
            </a:r>
            <a:r>
              <a:rPr lang="it-IT" sz="1800" b="1" dirty="0">
                <a:latin typeface="Arial" panose="020B0604020202020204" pitchFamily="34" charset="0"/>
                <a:cs typeface="Arial" panose="020B0604020202020204" pitchFamily="34" charset="0"/>
              </a:rPr>
              <a:t> Analysis of </a:t>
            </a:r>
            <a:r>
              <a:rPr lang="it-IT" sz="1800" b="1" dirty="0" err="1">
                <a:latin typeface="Arial" panose="020B0604020202020204" pitchFamily="34" charset="0"/>
                <a:cs typeface="Arial" panose="020B0604020202020204" pitchFamily="34" charset="0"/>
              </a:rPr>
              <a:t>Cells</a:t>
            </a:r>
            <a:r>
              <a:rPr lang="it-IT" sz="1800" b="1" dirty="0">
                <a:latin typeface="Arial" panose="020B0604020202020204" pitchFamily="34" charset="0"/>
                <a:cs typeface="Arial" panose="020B0604020202020204" pitchFamily="34" charset="0"/>
              </a:rPr>
              <a:t> and </a:t>
            </a:r>
            <a:r>
              <a:rPr lang="it-IT" sz="1800" b="1" dirty="0" err="1">
                <a:latin typeface="Arial" panose="020B0604020202020204" pitchFamily="34" charset="0"/>
                <a:cs typeface="Arial" panose="020B0604020202020204" pitchFamily="34" charset="0"/>
              </a:rPr>
              <a:t>Tissues</a:t>
            </a:r>
            <a:r>
              <a:rPr lang="it-IT" sz="1800" b="1" dirty="0">
                <a:latin typeface="Arial" panose="020B0604020202020204" pitchFamily="34" charset="0"/>
                <a:cs typeface="Arial" panose="020B0604020202020204" pitchFamily="34" charset="0"/>
              </a:rPr>
              <a:t> (4 ECTS)</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Prof. Mohammad El Khatib</a:t>
            </a:r>
          </a:p>
          <a:p>
            <a:pPr algn="ctr"/>
            <a:endParaRPr lang="it-IT" sz="1800" dirty="0">
              <a:latin typeface="Arial" panose="020B0604020202020204" pitchFamily="34" charset="0"/>
              <a:cs typeface="Arial" panose="020B0604020202020204" pitchFamily="34" charset="0"/>
            </a:endParaRPr>
          </a:p>
          <a:p>
            <a:pPr algn="ctr"/>
            <a:r>
              <a:rPr lang="it-IT" sz="1800" b="1" dirty="0">
                <a:latin typeface="Arial" panose="020B0604020202020204" pitchFamily="34" charset="0"/>
                <a:cs typeface="Arial" panose="020B0604020202020204" pitchFamily="34" charset="0"/>
              </a:rPr>
              <a:t>Module – Lab. Cell Culture (3 ECTS)</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Prof. Marta </a:t>
            </a:r>
            <a:r>
              <a:rPr lang="it-IT" sz="1800" dirty="0" err="1">
                <a:latin typeface="Arial" panose="020B0604020202020204" pitchFamily="34" charset="0"/>
                <a:cs typeface="Arial" panose="020B0604020202020204" pitchFamily="34" charset="0"/>
              </a:rPr>
              <a:t>Czernik</a:t>
            </a:r>
            <a:endParaRPr lang="it-IT" sz="1800" dirty="0">
              <a:latin typeface="Arial" panose="020B0604020202020204" pitchFamily="34" charset="0"/>
              <a:cs typeface="Arial" panose="020B0604020202020204" pitchFamily="34" charset="0"/>
            </a:endParaRPr>
          </a:p>
          <a:p>
            <a:pPr algn="ctr">
              <a:spcBef>
                <a:spcPct val="0"/>
              </a:spcBef>
              <a:buClrTx/>
              <a:buSzTx/>
              <a:buFontTx/>
              <a:buNone/>
            </a:pPr>
            <a:endParaRPr lang="it-IT" altLang="it-IT" sz="1800" u="sng" dirty="0">
              <a:latin typeface="Arial" panose="020B0604020202020204" pitchFamily="34" charset="0"/>
              <a:cs typeface="Arial" panose="020B0604020202020204" pitchFamily="34" charset="0"/>
            </a:endParaRPr>
          </a:p>
          <a:p>
            <a:pPr algn="ctr">
              <a:spcBef>
                <a:spcPct val="0"/>
              </a:spcBef>
              <a:buClrTx/>
              <a:buSzTx/>
              <a:buFontTx/>
              <a:buNone/>
            </a:pPr>
            <a:endParaRPr lang="it-IT" altLang="it-IT" sz="1800" u="sng" dirty="0">
              <a:latin typeface="Arial" panose="020B0604020202020204" pitchFamily="34" charset="0"/>
              <a:cs typeface="Arial" panose="020B0604020202020204" pitchFamily="34" charset="0"/>
            </a:endParaRPr>
          </a:p>
          <a:p>
            <a:pPr algn="ctr">
              <a:spcBef>
                <a:spcPct val="0"/>
              </a:spcBef>
              <a:buClrTx/>
              <a:buSzTx/>
              <a:buFontTx/>
              <a:buNone/>
            </a:pPr>
            <a:r>
              <a:rPr lang="it-IT" altLang="it-IT" sz="1800" u="sng" dirty="0">
                <a:latin typeface="Arial" panose="020B0604020202020204" pitchFamily="34" charset="0"/>
                <a:cs typeface="Arial" panose="020B0604020202020204" pitchFamily="34" charset="0"/>
              </a:rPr>
              <a:t> </a:t>
            </a:r>
            <a:endParaRPr lang="it-IT" altLang="it-IT" sz="1800" dirty="0">
              <a:latin typeface="Arial" panose="020B0604020202020204" pitchFamily="34" charset="0"/>
              <a:cs typeface="Arial" panose="020B0604020202020204" pitchFamily="34" charset="0"/>
            </a:endParaRPr>
          </a:p>
          <a:p>
            <a:pPr algn="ctr">
              <a:spcBef>
                <a:spcPct val="0"/>
              </a:spcBef>
              <a:buClrTx/>
              <a:buSzTx/>
              <a:buFontTx/>
              <a:buNone/>
            </a:pPr>
            <a:r>
              <a:rPr lang="it-IT" altLang="it-IT" sz="1800" dirty="0">
                <a:latin typeface="Arial" panose="020B0604020202020204" pitchFamily="34" charset="0"/>
                <a:cs typeface="Arial" panose="020B0604020202020204" pitchFamily="34" charset="0"/>
              </a:rPr>
              <a:t> </a:t>
            </a:r>
          </a:p>
          <a:p>
            <a:pPr algn="ctr">
              <a:spcBef>
                <a:spcPct val="0"/>
              </a:spcBef>
              <a:buClrTx/>
              <a:buSzTx/>
              <a:buFontTx/>
              <a:buNone/>
            </a:pPr>
            <a:endParaRPr lang="it-IT" altLang="it-IT" sz="1800" dirty="0">
              <a:latin typeface="Arial" panose="020B0604020202020204" pitchFamily="34" charset="0"/>
              <a:cs typeface="Arial" panose="020B0604020202020204" pitchFamily="34" charset="0"/>
            </a:endParaRPr>
          </a:p>
        </p:txBody>
      </p:sp>
      <p:pic>
        <p:nvPicPr>
          <p:cNvPr id="8196" name="Picture 3">
            <a:extLst>
              <a:ext uri="{FF2B5EF4-FFF2-40B4-BE49-F238E27FC236}">
                <a16:creationId xmlns:a16="http://schemas.microsoft.com/office/drawing/2014/main" id="{198316EF-FBB6-4694-8721-0E8B1531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137" y="116632"/>
            <a:ext cx="15509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C3708B3C-CF00-468E-B0FB-B45C158C22A5}"/>
              </a:ext>
            </a:extLst>
          </p:cNvPr>
          <p:cNvPicPr>
            <a:picLocks noChangeAspect="1"/>
          </p:cNvPicPr>
          <p:nvPr/>
        </p:nvPicPr>
        <p:blipFill rotWithShape="1">
          <a:blip r:embed="rId4">
            <a:extLst>
              <a:ext uri="{28A0092B-C50C-407E-A947-70E740481C1C}">
                <a14:useLocalDpi xmlns:a14="http://schemas.microsoft.com/office/drawing/2010/main" val="0"/>
              </a:ext>
            </a:extLst>
          </a:blip>
          <a:srcRect l="5295" t="11790" r="69753" b="77103"/>
          <a:stretch/>
        </p:blipFill>
        <p:spPr>
          <a:xfrm>
            <a:off x="8976320" y="56719"/>
            <a:ext cx="1242264" cy="1228894"/>
          </a:xfrm>
          <a:prstGeom prst="rect">
            <a:avLst/>
          </a:prstGeom>
        </p:spPr>
      </p:pic>
      <p:pic>
        <p:nvPicPr>
          <p:cNvPr id="6" name="Immagine 5">
            <a:extLst>
              <a:ext uri="{FF2B5EF4-FFF2-40B4-BE49-F238E27FC236}">
                <a16:creationId xmlns:a16="http://schemas.microsoft.com/office/drawing/2014/main" id="{03122598-32BC-43C0-B328-68BF8E8ADF1F}"/>
              </a:ext>
            </a:extLst>
          </p:cNvPr>
          <p:cNvPicPr>
            <a:picLocks noChangeAspect="1"/>
          </p:cNvPicPr>
          <p:nvPr/>
        </p:nvPicPr>
        <p:blipFill>
          <a:blip r:embed="rId5"/>
          <a:stretch>
            <a:fillRect/>
          </a:stretch>
        </p:blipFill>
        <p:spPr>
          <a:xfrm>
            <a:off x="839416" y="196971"/>
            <a:ext cx="1433622" cy="71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B5BEDC5-8D9C-4383-A011-78213AAF24CA}"/>
              </a:ext>
            </a:extLst>
          </p:cNvPr>
          <p:cNvSpPr>
            <a:spLocks noChangeArrowheads="1"/>
          </p:cNvSpPr>
          <p:nvPr/>
        </p:nvSpPr>
        <p:spPr bwMode="auto">
          <a:xfrm>
            <a:off x="1631504" y="1124744"/>
            <a:ext cx="95051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it-IT" altLang="it-IT" sz="2000" b="1" dirty="0">
                <a:latin typeface="Times New Roman" panose="02020603050405020304" pitchFamily="18" charset="0"/>
              </a:rPr>
              <a:t>-Bruce </a:t>
            </a:r>
            <a:r>
              <a:rPr lang="it-IT" altLang="it-IT" sz="2000" b="1" dirty="0" err="1">
                <a:latin typeface="Times New Roman" panose="02020603050405020304" pitchFamily="18" charset="0"/>
              </a:rPr>
              <a:t>Alberts</a:t>
            </a:r>
            <a:r>
              <a:rPr lang="it-IT" altLang="it-IT" sz="2000" b="1" dirty="0">
                <a:latin typeface="Times New Roman" panose="02020603050405020304" pitchFamily="18" charset="0"/>
              </a:rPr>
              <a:t>, Rebecca </a:t>
            </a:r>
            <a:r>
              <a:rPr lang="it-IT" altLang="it-IT" sz="2000" b="1" dirty="0" err="1">
                <a:latin typeface="Times New Roman" panose="02020603050405020304" pitchFamily="18" charset="0"/>
              </a:rPr>
              <a:t>Heald</a:t>
            </a:r>
            <a:r>
              <a:rPr lang="it-IT" altLang="it-IT" sz="2000" b="1" dirty="0">
                <a:latin typeface="Times New Roman" panose="02020603050405020304" pitchFamily="18" charset="0"/>
              </a:rPr>
              <a:t>, Karen </a:t>
            </a:r>
            <a:r>
              <a:rPr lang="it-IT" altLang="it-IT" sz="2000" b="1" dirty="0" err="1">
                <a:latin typeface="Times New Roman" panose="02020603050405020304" pitchFamily="18" charset="0"/>
              </a:rPr>
              <a:t>Hopkin</a:t>
            </a:r>
            <a:r>
              <a:rPr lang="it-IT" altLang="it-IT" sz="2000" b="1" dirty="0">
                <a:latin typeface="Times New Roman" panose="02020603050405020304" pitchFamily="18" charset="0"/>
              </a:rPr>
              <a:t>. "</a:t>
            </a:r>
            <a:r>
              <a:rPr lang="it-IT" altLang="it-IT" sz="2000" b="1" dirty="0" err="1">
                <a:latin typeface="Times New Roman" panose="02020603050405020304" pitchFamily="18" charset="0"/>
              </a:rPr>
              <a:t>Essential</a:t>
            </a:r>
            <a:r>
              <a:rPr lang="it-IT" altLang="it-IT" sz="2000" b="1" dirty="0">
                <a:latin typeface="Times New Roman" panose="02020603050405020304" pitchFamily="18" charset="0"/>
              </a:rPr>
              <a:t> Cell </a:t>
            </a:r>
            <a:r>
              <a:rPr lang="it-IT" altLang="it-IT" sz="2000" b="1" dirty="0" err="1">
                <a:latin typeface="Times New Roman" panose="02020603050405020304" pitchFamily="18" charset="0"/>
              </a:rPr>
              <a:t>Biology</a:t>
            </a:r>
            <a:r>
              <a:rPr lang="it-IT" altLang="it-IT" sz="2000" b="1" dirty="0">
                <a:latin typeface="Times New Roman" panose="02020603050405020304" pitchFamily="18" charset="0"/>
              </a:rPr>
              <a:t>", 2023, Editor WW Norton &amp; Co , EAN 9781324033394</a:t>
            </a:r>
          </a:p>
          <a:p>
            <a:pPr eaLnBrk="1" hangingPunct="1">
              <a:spcBef>
                <a:spcPct val="0"/>
              </a:spcBef>
              <a:buClrTx/>
              <a:buSzTx/>
              <a:buFontTx/>
              <a:buNone/>
            </a:pPr>
            <a:endParaRPr lang="it-IT" altLang="it-IT" sz="2000" b="1" dirty="0">
              <a:latin typeface="Times New Roman" panose="02020603050405020304" pitchFamily="18" charset="0"/>
            </a:endParaRPr>
          </a:p>
          <a:p>
            <a:pPr eaLnBrk="1" hangingPunct="1">
              <a:spcBef>
                <a:spcPct val="0"/>
              </a:spcBef>
              <a:buClrTx/>
              <a:buSzTx/>
              <a:buFontTx/>
              <a:buNone/>
            </a:pPr>
            <a:r>
              <a:rPr lang="it-IT" altLang="it-IT" sz="2000" b="1" dirty="0" err="1">
                <a:latin typeface="Times New Roman" panose="02020603050405020304" pitchFamily="18" charset="0"/>
              </a:rPr>
              <a:t>Pawlina</a:t>
            </a:r>
            <a:r>
              <a:rPr lang="it-IT" altLang="it-IT" sz="2000" b="1" dirty="0">
                <a:latin typeface="Times New Roman" panose="02020603050405020304" pitchFamily="18" charset="0"/>
              </a:rPr>
              <a:t> W, "</a:t>
            </a:r>
            <a:r>
              <a:rPr lang="it-IT" altLang="it-IT" sz="2000" b="1" dirty="0" err="1">
                <a:latin typeface="Times New Roman" panose="02020603050405020304" pitchFamily="18" charset="0"/>
              </a:rPr>
              <a:t>Histology</a:t>
            </a:r>
            <a:r>
              <a:rPr lang="it-IT" altLang="it-IT" sz="2000" b="1" dirty="0">
                <a:latin typeface="Times New Roman" panose="02020603050405020304" pitchFamily="18" charset="0"/>
              </a:rPr>
              <a:t> A Text and Atlas - With </a:t>
            </a:r>
            <a:r>
              <a:rPr lang="it-IT" altLang="it-IT" sz="2000" b="1" dirty="0" err="1">
                <a:latin typeface="Times New Roman" panose="02020603050405020304" pitchFamily="18" charset="0"/>
              </a:rPr>
              <a:t>Correlated</a:t>
            </a:r>
            <a:r>
              <a:rPr lang="it-IT" altLang="it-IT" sz="2000" b="1" dirty="0">
                <a:latin typeface="Times New Roman" panose="02020603050405020304" pitchFamily="18" charset="0"/>
              </a:rPr>
              <a:t> Cell and </a:t>
            </a:r>
            <a:r>
              <a:rPr lang="it-IT" altLang="it-IT" sz="2000" b="1" dirty="0" err="1">
                <a:latin typeface="Times New Roman" panose="02020603050405020304" pitchFamily="18" charset="0"/>
              </a:rPr>
              <a:t>Molecular</a:t>
            </a:r>
            <a:r>
              <a:rPr lang="it-IT" altLang="it-IT" sz="2000" b="1" dirty="0">
                <a:latin typeface="Times New Roman" panose="02020603050405020304" pitchFamily="18" charset="0"/>
              </a:rPr>
              <a:t> </a:t>
            </a:r>
            <a:r>
              <a:rPr lang="it-IT" altLang="it-IT" sz="2000" b="1" dirty="0" err="1">
                <a:latin typeface="Times New Roman" panose="02020603050405020304" pitchFamily="18" charset="0"/>
              </a:rPr>
              <a:t>Biology</a:t>
            </a:r>
            <a:r>
              <a:rPr lang="it-IT" altLang="it-IT" sz="2000" b="1" dirty="0">
                <a:latin typeface="Times New Roman" panose="02020603050405020304" pitchFamily="18" charset="0"/>
              </a:rPr>
              <a:t>" IX 2023, Editor </a:t>
            </a:r>
            <a:r>
              <a:rPr lang="it-IT" altLang="it-IT" sz="2000" b="1" dirty="0" err="1">
                <a:latin typeface="Times New Roman" panose="02020603050405020304" pitchFamily="18" charset="0"/>
              </a:rPr>
              <a:t>Lippincott</a:t>
            </a:r>
            <a:r>
              <a:rPr lang="it-IT" altLang="it-IT" sz="2000" b="1" dirty="0">
                <a:latin typeface="Times New Roman" panose="02020603050405020304" pitchFamily="18" charset="0"/>
              </a:rPr>
              <a:t> Williams, ISBN 9781975181574</a:t>
            </a:r>
          </a:p>
          <a:p>
            <a:pPr eaLnBrk="1" hangingPunct="1">
              <a:spcBef>
                <a:spcPct val="0"/>
              </a:spcBef>
              <a:buClrTx/>
              <a:buSzTx/>
              <a:buFontTx/>
              <a:buNone/>
            </a:pPr>
            <a:endParaRPr lang="it-IT" altLang="it-IT" sz="2000" b="1" dirty="0">
              <a:latin typeface="Times New Roman" panose="02020603050405020304" pitchFamily="18" charset="0"/>
            </a:endParaRPr>
          </a:p>
          <a:p>
            <a:pPr eaLnBrk="1" hangingPunct="1">
              <a:spcBef>
                <a:spcPct val="0"/>
              </a:spcBef>
              <a:buClrTx/>
              <a:buSzTx/>
              <a:buFontTx/>
              <a:buNone/>
            </a:pPr>
            <a:endParaRPr lang="it-IT" altLang="it-IT" sz="2000" b="1" dirty="0">
              <a:latin typeface="Times New Roman" panose="02020603050405020304" pitchFamily="18" charset="0"/>
            </a:endParaRPr>
          </a:p>
          <a:p>
            <a:pPr eaLnBrk="1" hangingPunct="1">
              <a:spcBef>
                <a:spcPct val="0"/>
              </a:spcBef>
              <a:buClrTx/>
              <a:buSzTx/>
              <a:buFontTx/>
              <a:buNone/>
            </a:pPr>
            <a:endParaRPr lang="it-IT" altLang="it-IT" sz="2000" b="1" dirty="0">
              <a:latin typeface="Times New Roman" panose="02020603050405020304" pitchFamily="18" charset="0"/>
            </a:endParaRPr>
          </a:p>
          <a:p>
            <a:pPr marL="285750" indent="-285750" eaLnBrk="1" hangingPunct="1">
              <a:spcBef>
                <a:spcPct val="0"/>
              </a:spcBef>
              <a:buClrTx/>
              <a:buSzTx/>
              <a:buFontTx/>
              <a:buChar char="-"/>
            </a:pPr>
            <a:r>
              <a:rPr lang="en-US" altLang="it-IT" sz="2000" b="1" dirty="0">
                <a:latin typeface="Times New Roman" panose="02020603050405020304" pitchFamily="18" charset="0"/>
              </a:rPr>
              <a:t>For the Lab Module: The study material will be provided by the instructor in class.</a:t>
            </a:r>
          </a:p>
          <a:p>
            <a:pPr marL="285750" indent="-285750" eaLnBrk="1" hangingPunct="1">
              <a:spcBef>
                <a:spcPct val="0"/>
              </a:spcBef>
              <a:buClrTx/>
              <a:buSzTx/>
              <a:buFontTx/>
              <a:buChar char="-"/>
            </a:pPr>
            <a:endParaRPr lang="en-US" altLang="it-IT" sz="2000" b="1" dirty="0">
              <a:latin typeface="Times New Roman" panose="02020603050405020304" pitchFamily="18" charset="0"/>
            </a:endParaRPr>
          </a:p>
          <a:p>
            <a:pPr marL="285750" indent="-285750" eaLnBrk="1" hangingPunct="1">
              <a:spcBef>
                <a:spcPct val="0"/>
              </a:spcBef>
              <a:buClrTx/>
              <a:buSzTx/>
              <a:buFontTx/>
              <a:buChar char="-"/>
            </a:pPr>
            <a:r>
              <a:rPr lang="en-US" altLang="it-IT" sz="2000" b="1" dirty="0">
                <a:latin typeface="Times New Roman" panose="02020603050405020304" pitchFamily="18" charset="0"/>
              </a:rPr>
              <a:t>Basic and Advanced Laboratory Techniques in Histopathology and Cytology. Ed. Springer Singapore. Pranab Dey. Latest Edition. </a:t>
            </a:r>
            <a:r>
              <a:rPr lang="en-US" altLang="it-IT" sz="2000" b="1" dirty="0">
                <a:latin typeface="Times New Roman" panose="02020603050405020304" pitchFamily="18" charset="0"/>
                <a:hlinkClick r:id="rId2"/>
              </a:rPr>
              <a:t>https://doi.org/10.1007/978-981-19-6616-3</a:t>
            </a:r>
            <a:endParaRPr lang="en-US" altLang="it-IT" sz="2000" b="1" dirty="0">
              <a:latin typeface="Times New Roman" panose="02020603050405020304" pitchFamily="18" charset="0"/>
            </a:endParaRPr>
          </a:p>
          <a:p>
            <a:pPr marL="285750" indent="-285750" eaLnBrk="1" hangingPunct="1">
              <a:spcBef>
                <a:spcPct val="0"/>
              </a:spcBef>
              <a:buClrTx/>
              <a:buSzTx/>
              <a:buFontTx/>
              <a:buChar char="-"/>
            </a:pPr>
            <a:endParaRPr lang="en-US" altLang="it-IT" sz="2000" b="1" dirty="0">
              <a:latin typeface="Times New Roman" panose="02020603050405020304" pitchFamily="18" charset="0"/>
            </a:endParaRPr>
          </a:p>
          <a:p>
            <a:pPr eaLnBrk="1" hangingPunct="1">
              <a:spcBef>
                <a:spcPct val="0"/>
              </a:spcBef>
              <a:buClrTx/>
              <a:buSzTx/>
              <a:buFontTx/>
              <a:buNone/>
            </a:pPr>
            <a:r>
              <a:rPr lang="en-US" altLang="it-IT" sz="2000" b="1" dirty="0">
                <a:latin typeface="Times New Roman" panose="02020603050405020304" pitchFamily="18" charset="0"/>
              </a:rPr>
              <a:t>- Theory and Practice of Histological Techniques. Ed. John D. Bancroft and Marilyn Gamble. Sixth Edition.</a:t>
            </a:r>
            <a:endParaRPr lang="it-IT" altLang="it-IT" sz="2000" b="1" dirty="0">
              <a:latin typeface="Times New Roman" panose="02020603050405020304" pitchFamily="18" charset="0"/>
            </a:endParaRPr>
          </a:p>
        </p:txBody>
      </p:sp>
      <p:sp>
        <p:nvSpPr>
          <p:cNvPr id="3" name="Rectangle 2">
            <a:extLst>
              <a:ext uri="{FF2B5EF4-FFF2-40B4-BE49-F238E27FC236}">
                <a16:creationId xmlns:a16="http://schemas.microsoft.com/office/drawing/2014/main" id="{4C0F2838-B198-4087-93C6-611E9E1FF64F}"/>
              </a:ext>
            </a:extLst>
          </p:cNvPr>
          <p:cNvSpPr>
            <a:spLocks noChangeArrowheads="1"/>
          </p:cNvSpPr>
          <p:nvPr/>
        </p:nvSpPr>
        <p:spPr bwMode="auto">
          <a:xfrm>
            <a:off x="2208213" y="215900"/>
            <a:ext cx="810895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err="1">
                <a:solidFill>
                  <a:schemeClr val="bg1"/>
                </a:solidFill>
                <a:latin typeface="Times New Roman" panose="02020603050405020304" pitchFamily="18" charset="0"/>
              </a:rPr>
              <a:t>Module's</a:t>
            </a:r>
            <a:r>
              <a:rPr lang="it-IT" altLang="it-IT" sz="2800" b="1" u="sng" dirty="0">
                <a:solidFill>
                  <a:schemeClr val="bg1"/>
                </a:solidFill>
                <a:latin typeface="Times New Roman" panose="02020603050405020304" pitchFamily="18" charset="0"/>
              </a:rPr>
              <a:t> 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FB96BCC1-7CA1-454F-9AD6-3E27C0D9BD82}"/>
              </a:ext>
            </a:extLst>
          </p:cNvPr>
          <p:cNvGraphicFramePr>
            <a:graphicFrameLocks noGrp="1"/>
          </p:cNvGraphicFramePr>
          <p:nvPr>
            <p:extLst>
              <p:ext uri="{D42A27DB-BD31-4B8C-83A1-F6EECF244321}">
                <p14:modId xmlns:p14="http://schemas.microsoft.com/office/powerpoint/2010/main" val="2035825981"/>
              </p:ext>
            </p:extLst>
          </p:nvPr>
        </p:nvGraphicFramePr>
        <p:xfrm>
          <a:off x="3191404" y="1807972"/>
          <a:ext cx="5809192" cy="3744914"/>
        </p:xfrm>
        <a:graphic>
          <a:graphicData uri="http://schemas.openxmlformats.org/drawingml/2006/table">
            <a:tbl>
              <a:tblPr firstRow="1" bandRow="1">
                <a:tableStyleId>{69CF1AB2-1976-4502-BF36-3FF5EA218861}</a:tableStyleId>
              </a:tblPr>
              <a:tblGrid>
                <a:gridCol w="2904596">
                  <a:extLst>
                    <a:ext uri="{9D8B030D-6E8A-4147-A177-3AD203B41FA5}">
                      <a16:colId xmlns:a16="http://schemas.microsoft.com/office/drawing/2014/main" val="20000"/>
                    </a:ext>
                  </a:extLst>
                </a:gridCol>
                <a:gridCol w="2904596">
                  <a:extLst>
                    <a:ext uri="{9D8B030D-6E8A-4147-A177-3AD203B41FA5}">
                      <a16:colId xmlns:a16="http://schemas.microsoft.com/office/drawing/2014/main" val="20002"/>
                    </a:ext>
                  </a:extLst>
                </a:gridCol>
              </a:tblGrid>
              <a:tr h="972475">
                <a:tc>
                  <a:txBody>
                    <a:bodyPr/>
                    <a:lstStyle/>
                    <a:p>
                      <a:r>
                        <a:rPr lang="it-IT" sz="1800" b="1" dirty="0" err="1"/>
                        <a:t>Teacher</a:t>
                      </a:r>
                      <a:r>
                        <a:rPr lang="it-IT" sz="1800" b="1" dirty="0"/>
                        <a:t> </a:t>
                      </a:r>
                    </a:p>
                  </a:txBody>
                  <a:tcPr marL="91449" marR="91449" marT="45726" marB="45726"/>
                </a:tc>
                <a:tc>
                  <a:txBody>
                    <a:bodyPr/>
                    <a:lstStyle/>
                    <a:p>
                      <a:r>
                        <a:rPr lang="it-IT" sz="1800" dirty="0"/>
                        <a:t>Prof. Annunziata Mauro</a:t>
                      </a:r>
                    </a:p>
                  </a:txBody>
                  <a:tcPr marL="91449" marR="91449" marT="45726" marB="45726"/>
                </a:tc>
                <a:extLst>
                  <a:ext uri="{0D108BD9-81ED-4DB2-BD59-A6C34878D82A}">
                    <a16:rowId xmlns:a16="http://schemas.microsoft.com/office/drawing/2014/main" val="10000"/>
                  </a:ext>
                </a:extLst>
              </a:tr>
              <a:tr h="827489">
                <a:tc>
                  <a:txBody>
                    <a:bodyPr/>
                    <a:lstStyle/>
                    <a:p>
                      <a:r>
                        <a:rPr lang="it-IT" sz="1800" b="1" dirty="0"/>
                        <a:t>EMAIL</a:t>
                      </a:r>
                    </a:p>
                  </a:txBody>
                  <a:tcPr marL="91449" marR="91449" marT="45726" marB="45726"/>
                </a:tc>
                <a:tc>
                  <a:txBody>
                    <a:bodyPr/>
                    <a:lstStyle/>
                    <a:p>
                      <a:r>
                        <a:rPr lang="it-IT" sz="1800" dirty="0"/>
                        <a:t>amauro@unite.it</a:t>
                      </a:r>
                    </a:p>
                  </a:txBody>
                  <a:tcPr marL="91449" marR="91449" marT="45726" marB="45726"/>
                </a:tc>
                <a:extLst>
                  <a:ext uri="{0D108BD9-81ED-4DB2-BD59-A6C34878D82A}">
                    <a16:rowId xmlns:a16="http://schemas.microsoft.com/office/drawing/2014/main" val="10001"/>
                  </a:ext>
                </a:extLst>
              </a:tr>
              <a:tr h="972475">
                <a:tc>
                  <a:txBody>
                    <a:bodyPr/>
                    <a:lstStyle/>
                    <a:p>
                      <a:r>
                        <a:rPr lang="it-IT" sz="1800" b="1" dirty="0"/>
                        <a:t>Phone office</a:t>
                      </a:r>
                    </a:p>
                  </a:txBody>
                  <a:tcPr marL="91449" marR="91449" marT="45726" marB="45726"/>
                </a:tc>
                <a:tc>
                  <a:txBody>
                    <a:bodyPr/>
                    <a:lstStyle/>
                    <a:p>
                      <a:r>
                        <a:rPr lang="it-IT" sz="1800" dirty="0"/>
                        <a:t>0861.266888</a:t>
                      </a:r>
                    </a:p>
                    <a:p>
                      <a:endParaRPr lang="it-IT" sz="1800" dirty="0"/>
                    </a:p>
                  </a:txBody>
                  <a:tcPr marL="91449" marR="91449" marT="45726" marB="45726"/>
                </a:tc>
                <a:extLst>
                  <a:ext uri="{0D108BD9-81ED-4DB2-BD59-A6C34878D82A}">
                    <a16:rowId xmlns:a16="http://schemas.microsoft.com/office/drawing/2014/main" val="10002"/>
                  </a:ext>
                </a:extLst>
              </a:tr>
              <a:tr h="972475">
                <a:tc>
                  <a:txBody>
                    <a:bodyPr/>
                    <a:lstStyle/>
                    <a:p>
                      <a:r>
                        <a:rPr lang="it-IT" sz="1800" b="1" dirty="0" err="1"/>
                        <a:t>Receiving</a:t>
                      </a:r>
                      <a:r>
                        <a:rPr lang="it-IT" sz="1800" b="1" dirty="0"/>
                        <a:t> Students</a:t>
                      </a:r>
                    </a:p>
                  </a:txBody>
                  <a:tcPr marL="91449" marR="91449" marT="45726" marB="45726"/>
                </a:tc>
                <a:tc>
                  <a:txBody>
                    <a:bodyPr/>
                    <a:lstStyle/>
                    <a:p>
                      <a:r>
                        <a:rPr lang="en-US" sz="1800" dirty="0"/>
                        <a:t>Monday, 12:00–1:00 PM, by appointment via email</a:t>
                      </a:r>
                      <a:endParaRPr lang="it-IT" sz="1800" dirty="0"/>
                    </a:p>
                  </a:txBody>
                  <a:tcPr marL="91449" marR="91449" marT="45726" marB="45726"/>
                </a:tc>
                <a:extLst>
                  <a:ext uri="{0D108BD9-81ED-4DB2-BD59-A6C34878D82A}">
                    <a16:rowId xmlns:a16="http://schemas.microsoft.com/office/drawing/2014/main" val="10003"/>
                  </a:ext>
                </a:extLst>
              </a:tr>
            </a:tbl>
          </a:graphicData>
        </a:graphic>
      </p:graphicFrame>
      <p:pic>
        <p:nvPicPr>
          <p:cNvPr id="18457" name="Picture 3">
            <a:extLst>
              <a:ext uri="{FF2B5EF4-FFF2-40B4-BE49-F238E27FC236}">
                <a16:creationId xmlns:a16="http://schemas.microsoft.com/office/drawing/2014/main" id="{ABEAE607-6D25-4885-AC17-B782E4A19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87" y="272256"/>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8" name="Picture 5" descr=" ">
            <a:extLst>
              <a:ext uri="{FF2B5EF4-FFF2-40B4-BE49-F238E27FC236}">
                <a16:creationId xmlns:a16="http://schemas.microsoft.com/office/drawing/2014/main" id="{E819D186-7DE4-4F31-A8EE-CEAD4270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874801"/>
            <a:ext cx="1666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966A484-209C-47F3-AC1E-EB3A06F624FC}"/>
              </a:ext>
            </a:extLst>
          </p:cNvPr>
          <p:cNvSpPr>
            <a:spLocks noChangeArrowheads="1"/>
          </p:cNvSpPr>
          <p:nvPr/>
        </p:nvSpPr>
        <p:spPr bwMode="auto">
          <a:xfrm>
            <a:off x="2208213" y="115888"/>
            <a:ext cx="8108950" cy="4770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err="1">
                <a:solidFill>
                  <a:schemeClr val="bg1"/>
                </a:solidFill>
                <a:latin typeface="Times New Roman" panose="02020603050405020304" pitchFamily="18" charset="0"/>
              </a:rPr>
              <a:t>Contacts</a:t>
            </a:r>
            <a:endParaRPr lang="it-IT" altLang="it-IT" sz="2800" b="1" u="sng" dirty="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A:\MVC-022F.JPG">
            <a:extLst>
              <a:ext uri="{FF2B5EF4-FFF2-40B4-BE49-F238E27FC236}">
                <a16:creationId xmlns:a16="http://schemas.microsoft.com/office/drawing/2014/main" id="{7A0CBC8D-1FCA-4373-8088-EBD78FEB7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306" y="1071071"/>
            <a:ext cx="22939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A:\MVC-018F.JPG">
            <a:extLst>
              <a:ext uri="{FF2B5EF4-FFF2-40B4-BE49-F238E27FC236}">
                <a16:creationId xmlns:a16="http://schemas.microsoft.com/office/drawing/2014/main" id="{34CA38BC-DAEE-4523-AD9F-157A3CA7B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84" y="1484784"/>
            <a:ext cx="23606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A:\MVC-023F.JPG">
            <a:extLst>
              <a:ext uri="{FF2B5EF4-FFF2-40B4-BE49-F238E27FC236}">
                <a16:creationId xmlns:a16="http://schemas.microsoft.com/office/drawing/2014/main" id="{B0F7D61F-4BC4-435D-B6B5-C4B66452E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1701309"/>
            <a:ext cx="18732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A:\MVC-020F.JPG">
            <a:extLst>
              <a:ext uri="{FF2B5EF4-FFF2-40B4-BE49-F238E27FC236}">
                <a16:creationId xmlns:a16="http://schemas.microsoft.com/office/drawing/2014/main" id="{4FFE30A3-D2BA-4554-A94F-B6F835E55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8" y="3860803"/>
            <a:ext cx="206216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70B9C9B1-BDB7-471E-8CE0-A4902764A6F5}"/>
              </a:ext>
            </a:extLst>
          </p:cNvPr>
          <p:cNvSpPr>
            <a:spLocks noChangeArrowheads="1"/>
          </p:cNvSpPr>
          <p:nvPr/>
        </p:nvSpPr>
        <p:spPr bwMode="auto">
          <a:xfrm>
            <a:off x="2351091" y="115891"/>
            <a:ext cx="9289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u="sng" dirty="0">
                <a:solidFill>
                  <a:srgbClr val="FFFF99"/>
                </a:solidFill>
                <a:latin typeface="Times New Roman" panose="02020603050405020304" pitchFamily="18" charset="0"/>
                <a:cs typeface="Times New Roman" panose="02020603050405020304" pitchFamily="18" charset="0"/>
              </a:rPr>
              <a:t>In </a:t>
            </a:r>
            <a:r>
              <a:rPr lang="it-IT" altLang="it-IT" sz="2800" u="sng" dirty="0" err="1">
                <a:solidFill>
                  <a:srgbClr val="FFFF99"/>
                </a:solidFill>
                <a:latin typeface="Times New Roman" panose="02020603050405020304" pitchFamily="18" charset="0"/>
                <a:cs typeface="Times New Roman" panose="02020603050405020304" pitchFamily="18" charset="0"/>
              </a:rPr>
              <a:t>Laboratory</a:t>
            </a:r>
            <a:r>
              <a:rPr lang="it-IT" altLang="it-IT" sz="2800" u="sng" dirty="0">
                <a:solidFill>
                  <a:srgbClr val="FFFF99"/>
                </a:solidFill>
                <a:latin typeface="Times New Roman" panose="02020603050405020304" pitchFamily="18" charset="0"/>
                <a:cs typeface="Times New Roman" panose="02020603050405020304" pitchFamily="18" charset="0"/>
              </a:rPr>
              <a:t> </a:t>
            </a:r>
          </a:p>
          <a:p>
            <a:pPr algn="ctr" eaLnBrk="1" hangingPunct="1">
              <a:spcBef>
                <a:spcPct val="0"/>
              </a:spcBef>
              <a:buClrTx/>
              <a:buSzTx/>
              <a:buFontTx/>
              <a:buNone/>
            </a:pPr>
            <a:r>
              <a:rPr lang="en-US" altLang="it-IT" sz="2800" u="sng" dirty="0">
                <a:solidFill>
                  <a:srgbClr val="FFFF99"/>
                </a:solidFill>
                <a:latin typeface="Times New Roman" panose="02020603050405020304" pitchFamily="18" charset="0"/>
                <a:cs typeface="Times New Roman" panose="02020603050405020304" pitchFamily="18" charset="0"/>
              </a:rPr>
              <a:t>Preparation of Cytological and Histological Specimens</a:t>
            </a:r>
            <a:endParaRPr lang="it-IT" altLang="it-IT" sz="2800" u="sng" dirty="0">
              <a:solidFill>
                <a:srgbClr val="FFFF99"/>
              </a:solidFill>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a16="http://schemas.microsoft.com/office/drawing/2014/main" id="{C9F0716E-AAA2-45CD-AB18-C3B075C126B0}"/>
              </a:ext>
            </a:extLst>
          </p:cNvPr>
          <p:cNvSpPr>
            <a:spLocks noChangeArrowheads="1"/>
          </p:cNvSpPr>
          <p:nvPr/>
        </p:nvSpPr>
        <p:spPr bwMode="auto">
          <a:xfrm>
            <a:off x="1170784" y="3716812"/>
            <a:ext cx="230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err="1">
                <a:solidFill>
                  <a:srgbClr val="FFFF99"/>
                </a:solidFill>
                <a:latin typeface="Times New Roman" panose="02020603050405020304" pitchFamily="18" charset="0"/>
                <a:cs typeface="Times New Roman" panose="02020603050405020304" pitchFamily="18" charset="0"/>
              </a:rPr>
              <a:t>Microtomes</a:t>
            </a:r>
            <a:endParaRPr lang="it-IT" altLang="it-IT" sz="1400" dirty="0">
              <a:solidFill>
                <a:srgbClr val="FFFF99"/>
              </a:solidFill>
              <a:latin typeface="Times New Roman" panose="02020603050405020304" pitchFamily="18" charset="0"/>
            </a:endParaRPr>
          </a:p>
        </p:txBody>
      </p:sp>
      <p:sp>
        <p:nvSpPr>
          <p:cNvPr id="12" name="Rectangle 2">
            <a:extLst>
              <a:ext uri="{FF2B5EF4-FFF2-40B4-BE49-F238E27FC236}">
                <a16:creationId xmlns:a16="http://schemas.microsoft.com/office/drawing/2014/main" id="{7D5D34F0-E894-4307-B973-13CF6B409649}"/>
              </a:ext>
            </a:extLst>
          </p:cNvPr>
          <p:cNvSpPr>
            <a:spLocks noChangeArrowheads="1"/>
          </p:cNvSpPr>
          <p:nvPr/>
        </p:nvSpPr>
        <p:spPr bwMode="auto">
          <a:xfrm>
            <a:off x="4367213" y="6308728"/>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err="1">
                <a:solidFill>
                  <a:srgbClr val="FFFF99"/>
                </a:solidFill>
                <a:latin typeface="Times New Roman" panose="02020603050405020304" pitchFamily="18" charset="0"/>
                <a:cs typeface="Times New Roman" panose="02020603050405020304" pitchFamily="18" charset="0"/>
              </a:rPr>
              <a:t>Ultramicrotomes</a:t>
            </a:r>
            <a:endParaRPr lang="it-IT" altLang="it-IT" sz="1400" dirty="0">
              <a:solidFill>
                <a:srgbClr val="FFFF99"/>
              </a:solidFill>
              <a:latin typeface="Times New Roman" panose="02020603050405020304" pitchFamily="18" charset="0"/>
            </a:endParaRPr>
          </a:p>
        </p:txBody>
      </p:sp>
      <p:sp>
        <p:nvSpPr>
          <p:cNvPr id="13" name="Rectangle 2">
            <a:extLst>
              <a:ext uri="{FF2B5EF4-FFF2-40B4-BE49-F238E27FC236}">
                <a16:creationId xmlns:a16="http://schemas.microsoft.com/office/drawing/2014/main" id="{83D218EA-5970-44BC-B54A-C1691EEA00D8}"/>
              </a:ext>
            </a:extLst>
          </p:cNvPr>
          <p:cNvSpPr>
            <a:spLocks noChangeArrowheads="1"/>
          </p:cNvSpPr>
          <p:nvPr/>
        </p:nvSpPr>
        <p:spPr bwMode="auto">
          <a:xfrm>
            <a:off x="9156281" y="3447562"/>
            <a:ext cx="2808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err="1">
                <a:solidFill>
                  <a:srgbClr val="FFFF99"/>
                </a:solidFill>
                <a:latin typeface="Times New Roman" panose="02020603050405020304" pitchFamily="18" charset="0"/>
                <a:cs typeface="Times New Roman" panose="02020603050405020304" pitchFamily="18" charset="0"/>
              </a:rPr>
              <a:t>Cryostats</a:t>
            </a:r>
            <a:r>
              <a:rPr lang="it-IT" altLang="it-IT" sz="1400" u="sng" dirty="0">
                <a:solidFill>
                  <a:srgbClr val="FFFF99"/>
                </a:solidFill>
                <a:latin typeface="Times New Roman" panose="02020603050405020304" pitchFamily="18" charset="0"/>
                <a:cs typeface="Times New Roman" panose="02020603050405020304" pitchFamily="18" charset="0"/>
              </a:rPr>
              <a:t> or Freezing </a:t>
            </a:r>
            <a:r>
              <a:rPr lang="it-IT" altLang="it-IT" sz="1400" u="sng" dirty="0" err="1">
                <a:solidFill>
                  <a:srgbClr val="FFFF99"/>
                </a:solidFill>
                <a:latin typeface="Times New Roman" panose="02020603050405020304" pitchFamily="18" charset="0"/>
                <a:cs typeface="Times New Roman" panose="02020603050405020304" pitchFamily="18" charset="0"/>
              </a:rPr>
              <a:t>Microtomes</a:t>
            </a:r>
            <a:endParaRPr lang="it-IT" altLang="it-IT" sz="1400" dirty="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internet on line book\mo zeiss fluorescenza.jpg">
            <a:extLst>
              <a:ext uri="{FF2B5EF4-FFF2-40B4-BE49-F238E27FC236}">
                <a16:creationId xmlns:a16="http://schemas.microsoft.com/office/drawing/2014/main" id="{AAEECE11-D131-41DD-A0F0-DB59DC70D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3" y="1052513"/>
            <a:ext cx="24225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C:\internet on line book\mo leica.jpg">
            <a:extLst>
              <a:ext uri="{FF2B5EF4-FFF2-40B4-BE49-F238E27FC236}">
                <a16:creationId xmlns:a16="http://schemas.microsoft.com/office/drawing/2014/main" id="{56543471-1761-42B8-9E24-ABB4C22B1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3" y="981078"/>
            <a:ext cx="17827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21D4497-0A10-45B7-BBF3-D8FDB0C81862}"/>
              </a:ext>
            </a:extLst>
          </p:cNvPr>
          <p:cNvSpPr>
            <a:spLocks noChangeArrowheads="1"/>
          </p:cNvSpPr>
          <p:nvPr/>
        </p:nvSpPr>
        <p:spPr bwMode="auto">
          <a:xfrm>
            <a:off x="2208214" y="-100013"/>
            <a:ext cx="9000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en-US" altLang="it-IT" sz="2800" u="sng" dirty="0">
                <a:solidFill>
                  <a:srgbClr val="FFFF99"/>
                </a:solidFill>
                <a:latin typeface="Times New Roman" panose="02020603050405020304" pitchFamily="18" charset="0"/>
                <a:cs typeface="Times New Roman" panose="02020603050405020304" pitchFamily="18" charset="0"/>
              </a:rPr>
              <a:t>Observation of Cytological and Histological Specimens</a:t>
            </a:r>
            <a:endParaRPr lang="it-IT" altLang="it-IT" sz="2800" dirty="0">
              <a:solidFill>
                <a:srgbClr val="FFFF99"/>
              </a:solidFill>
              <a:latin typeface="Times New Roman" panose="02020603050405020304" pitchFamily="18" charset="0"/>
            </a:endParaRPr>
          </a:p>
        </p:txBody>
      </p:sp>
      <p:grpSp>
        <p:nvGrpSpPr>
          <p:cNvPr id="21509" name="Gruppo 18">
            <a:extLst>
              <a:ext uri="{FF2B5EF4-FFF2-40B4-BE49-F238E27FC236}">
                <a16:creationId xmlns:a16="http://schemas.microsoft.com/office/drawing/2014/main" id="{267A6913-B63A-4871-8EF4-4C507C5D78EF}"/>
              </a:ext>
            </a:extLst>
          </p:cNvPr>
          <p:cNvGrpSpPr>
            <a:grpSpLocks/>
          </p:cNvGrpSpPr>
          <p:nvPr/>
        </p:nvGrpSpPr>
        <p:grpSpPr bwMode="auto">
          <a:xfrm>
            <a:off x="2640016" y="4149728"/>
            <a:ext cx="1368425" cy="2232025"/>
            <a:chOff x="611560" y="4509120"/>
            <a:chExt cx="1368152" cy="2232248"/>
          </a:xfrm>
        </p:grpSpPr>
        <p:pic>
          <p:nvPicPr>
            <p:cNvPr id="21520" name="Picture 5">
              <a:extLst>
                <a:ext uri="{FF2B5EF4-FFF2-40B4-BE49-F238E27FC236}">
                  <a16:creationId xmlns:a16="http://schemas.microsoft.com/office/drawing/2014/main" id="{B65F4D9A-A420-45BA-90CE-4A4AC6480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09120"/>
              <a:ext cx="1368152" cy="103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 descr="C:\Documents and Settings\Administrator\Documenti\DOCUMENTI\RICERCA\TENDINI\35D1 vetr 5(3) 10x EE.TIF">
              <a:extLst>
                <a:ext uri="{FF2B5EF4-FFF2-40B4-BE49-F238E27FC236}">
                  <a16:creationId xmlns:a16="http://schemas.microsoft.com/office/drawing/2014/main" id="{829393AC-3D55-4FB1-B44D-FD8123A07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657527"/>
              <a:ext cx="1368152" cy="10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0" name="Gruppo 7">
            <a:extLst>
              <a:ext uri="{FF2B5EF4-FFF2-40B4-BE49-F238E27FC236}">
                <a16:creationId xmlns:a16="http://schemas.microsoft.com/office/drawing/2014/main" id="{46D683B7-D8BE-4606-96B1-AB196AC6FDB7}"/>
              </a:ext>
            </a:extLst>
          </p:cNvPr>
          <p:cNvGrpSpPr>
            <a:grpSpLocks/>
          </p:cNvGrpSpPr>
          <p:nvPr/>
        </p:nvGrpSpPr>
        <p:grpSpPr bwMode="auto">
          <a:xfrm>
            <a:off x="8302625" y="1341441"/>
            <a:ext cx="1657350" cy="4897437"/>
            <a:chOff x="251520" y="332656"/>
            <a:chExt cx="1728000" cy="5689519"/>
          </a:xfrm>
        </p:grpSpPr>
        <p:pic>
          <p:nvPicPr>
            <p:cNvPr id="21516" name="Picture 4">
              <a:extLst>
                <a:ext uri="{FF2B5EF4-FFF2-40B4-BE49-F238E27FC236}">
                  <a16:creationId xmlns:a16="http://schemas.microsoft.com/office/drawing/2014/main" id="{8C3DFE65-91C7-4AAD-BF69-7442C9E05D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653136"/>
              <a:ext cx="1728000" cy="13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
              <a:extLst>
                <a:ext uri="{FF2B5EF4-FFF2-40B4-BE49-F238E27FC236}">
                  <a16:creationId xmlns:a16="http://schemas.microsoft.com/office/drawing/2014/main" id="{9064333D-DAC3-4807-84EC-4C36ED997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32656"/>
              <a:ext cx="1728000" cy="13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6" descr="C:\Documents and Settings\Administrator\Documenti\DOCUMENTI\RICERCA\AFM\Ddifferenziamento\Differenziamento osteogenico\Differen\Tina 30-3-09\oct-4 AFC  e AEC 16-3-09\AEC SMA DM ITS 2p t7\AEC SMA DM ITS 2p t7_Zs00_Tl00_DAPI.TIF">
              <a:extLst>
                <a:ext uri="{FF2B5EF4-FFF2-40B4-BE49-F238E27FC236}">
                  <a16:creationId xmlns:a16="http://schemas.microsoft.com/office/drawing/2014/main" id="{601CD5B0-A26E-4FF0-8E2F-0951E88065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1772816"/>
              <a:ext cx="1728000" cy="13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7" descr="C:\Documents and Settings\Administrator\Documenti\DOCUMENTI\RICERCA\AFM\Ddifferenziamento\Differenziamento osteogenico\Differen\Tina 30-3-09\oct-4 AFC  e AEC 16-3-09\AEC SMA DM ITS 2p t7\AEC SMA DM ITS 2p t7_Zs00_Tl00_Cy3.TIF">
              <a:extLst>
                <a:ext uri="{FF2B5EF4-FFF2-40B4-BE49-F238E27FC236}">
                  <a16:creationId xmlns:a16="http://schemas.microsoft.com/office/drawing/2014/main" id="{079F0AA9-EEE0-4CE1-B66F-B2AA498FD4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3212976"/>
              <a:ext cx="1728000" cy="13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1" name="Gruppo 15">
            <a:extLst>
              <a:ext uri="{FF2B5EF4-FFF2-40B4-BE49-F238E27FC236}">
                <a16:creationId xmlns:a16="http://schemas.microsoft.com/office/drawing/2014/main" id="{2A5B76D4-0067-4D25-B9B4-4DE27F0C9189}"/>
              </a:ext>
            </a:extLst>
          </p:cNvPr>
          <p:cNvGrpSpPr>
            <a:grpSpLocks/>
          </p:cNvGrpSpPr>
          <p:nvPr/>
        </p:nvGrpSpPr>
        <p:grpSpPr bwMode="auto">
          <a:xfrm>
            <a:off x="6215066" y="4221163"/>
            <a:ext cx="1584325" cy="2520950"/>
            <a:chOff x="4788024" y="4005064"/>
            <a:chExt cx="1584176" cy="2521603"/>
          </a:xfrm>
        </p:grpSpPr>
        <p:pic>
          <p:nvPicPr>
            <p:cNvPr id="21514" name="Picture 2" descr="C:\Documents and Settings\Administrator\Documenti\DOCUMENTI\RICERCA\TENDINI\35D1 vetr 5(3) 10x EE.TIF">
              <a:extLst>
                <a:ext uri="{FF2B5EF4-FFF2-40B4-BE49-F238E27FC236}">
                  <a16:creationId xmlns:a16="http://schemas.microsoft.com/office/drawing/2014/main" id="{EC4D7E38-E378-4EAD-BF95-EC45C0B1FB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4005064"/>
              <a:ext cx="1584176" cy="118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magine 8" descr="35D1 vetr 10(4).TIF">
              <a:extLst>
                <a:ext uri="{FF2B5EF4-FFF2-40B4-BE49-F238E27FC236}">
                  <a16:creationId xmlns:a16="http://schemas.microsoft.com/office/drawing/2014/main" id="{0A70B059-4EEC-41BF-9DCC-E6F27773FD9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5337299"/>
              <a:ext cx="1584176" cy="11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
            <a:extLst>
              <a:ext uri="{FF2B5EF4-FFF2-40B4-BE49-F238E27FC236}">
                <a16:creationId xmlns:a16="http://schemas.microsoft.com/office/drawing/2014/main" id="{11F15D16-1898-4873-9EB6-70E201310217}"/>
              </a:ext>
            </a:extLst>
          </p:cNvPr>
          <p:cNvSpPr>
            <a:spLocks noChangeArrowheads="1"/>
          </p:cNvSpPr>
          <p:nvPr/>
        </p:nvSpPr>
        <p:spPr bwMode="auto">
          <a:xfrm>
            <a:off x="2279653" y="620716"/>
            <a:ext cx="230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a:solidFill>
                  <a:srgbClr val="FFFF99"/>
                </a:solidFill>
                <a:latin typeface="Times New Roman" panose="02020603050405020304" pitchFamily="18" charset="0"/>
                <a:cs typeface="Times New Roman" panose="02020603050405020304" pitchFamily="18" charset="0"/>
              </a:rPr>
              <a:t>Light </a:t>
            </a:r>
            <a:r>
              <a:rPr lang="it-IT" altLang="it-IT" sz="1400" u="sng" dirty="0" err="1">
                <a:solidFill>
                  <a:srgbClr val="FFFF99"/>
                </a:solidFill>
                <a:latin typeface="Times New Roman" panose="02020603050405020304" pitchFamily="18" charset="0"/>
                <a:cs typeface="Times New Roman" panose="02020603050405020304" pitchFamily="18" charset="0"/>
              </a:rPr>
              <a:t>Microscope</a:t>
            </a:r>
            <a:endParaRPr lang="it-IT" altLang="it-IT" sz="1400" dirty="0">
              <a:solidFill>
                <a:srgbClr val="FFFF99"/>
              </a:solidFill>
              <a:latin typeface="Times New Roman" panose="02020603050405020304" pitchFamily="18" charset="0"/>
            </a:endParaRPr>
          </a:p>
        </p:txBody>
      </p:sp>
      <p:sp>
        <p:nvSpPr>
          <p:cNvPr id="18" name="Rectangle 2">
            <a:extLst>
              <a:ext uri="{FF2B5EF4-FFF2-40B4-BE49-F238E27FC236}">
                <a16:creationId xmlns:a16="http://schemas.microsoft.com/office/drawing/2014/main" id="{4D8EAAB1-D945-4B7F-8A78-2AB99E2BB194}"/>
              </a:ext>
            </a:extLst>
          </p:cNvPr>
          <p:cNvSpPr>
            <a:spLocks noChangeArrowheads="1"/>
          </p:cNvSpPr>
          <p:nvPr/>
        </p:nvSpPr>
        <p:spPr bwMode="auto">
          <a:xfrm>
            <a:off x="5664203" y="620716"/>
            <a:ext cx="4608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err="1">
                <a:solidFill>
                  <a:srgbClr val="FFFF99"/>
                </a:solidFill>
                <a:latin typeface="Times New Roman" panose="02020603050405020304" pitchFamily="18" charset="0"/>
                <a:cs typeface="Times New Roman" panose="02020603050405020304" pitchFamily="18" charset="0"/>
              </a:rPr>
              <a:t>Fluorescence</a:t>
            </a:r>
            <a:r>
              <a:rPr lang="it-IT" altLang="it-IT" sz="1400" u="sng" dirty="0">
                <a:solidFill>
                  <a:srgbClr val="FFFF99"/>
                </a:solidFill>
                <a:latin typeface="Times New Roman" panose="02020603050405020304" pitchFamily="18" charset="0"/>
                <a:cs typeface="Times New Roman" panose="02020603050405020304" pitchFamily="18" charset="0"/>
              </a:rPr>
              <a:t> Light </a:t>
            </a:r>
            <a:r>
              <a:rPr lang="it-IT" altLang="it-IT" sz="1400" u="sng" dirty="0" err="1">
                <a:solidFill>
                  <a:srgbClr val="FFFF99"/>
                </a:solidFill>
                <a:latin typeface="Times New Roman" panose="02020603050405020304" pitchFamily="18" charset="0"/>
                <a:cs typeface="Times New Roman" panose="02020603050405020304" pitchFamily="18" charset="0"/>
              </a:rPr>
              <a:t>Microscope</a:t>
            </a:r>
            <a:endParaRPr lang="it-IT" altLang="it-IT" sz="1400" dirty="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7" grpId="0" autoUpdateAnimBg="0"/>
      <p:bldP spid="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internet on line book\SEM leo 1530.jpg">
            <a:extLst>
              <a:ext uri="{FF2B5EF4-FFF2-40B4-BE49-F238E27FC236}">
                <a16:creationId xmlns:a16="http://schemas.microsoft.com/office/drawing/2014/main" id="{FA739317-CC78-40F1-8BF0-67F0218A6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8" y="973141"/>
            <a:ext cx="3313113"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C:\internet on line book\tem2.jpg">
            <a:extLst>
              <a:ext uri="{FF2B5EF4-FFF2-40B4-BE49-F238E27FC236}">
                <a16:creationId xmlns:a16="http://schemas.microsoft.com/office/drawing/2014/main" id="{93923DD7-4E56-42E7-AEC1-F5CC79BCD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7" t="8679"/>
          <a:stretch>
            <a:fillRect/>
          </a:stretch>
        </p:blipFill>
        <p:spPr bwMode="auto">
          <a:xfrm>
            <a:off x="7248525" y="895350"/>
            <a:ext cx="2808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10" descr="spz 7 becco 6.07KX1.tif">
            <a:extLst>
              <a:ext uri="{FF2B5EF4-FFF2-40B4-BE49-F238E27FC236}">
                <a16:creationId xmlns:a16="http://schemas.microsoft.com/office/drawing/2014/main" id="{020514DB-2311-44D6-A411-A23D0DF00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4229100"/>
            <a:ext cx="22939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magine 11" descr="GV maiale 60.72 KX 3 21h LH I1.tif">
            <a:extLst>
              <a:ext uri="{FF2B5EF4-FFF2-40B4-BE49-F238E27FC236}">
                <a16:creationId xmlns:a16="http://schemas.microsoft.com/office/drawing/2014/main" id="{45D006C5-3B66-4F98-AA24-88AA93FAEE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1916" y="5084763"/>
            <a:ext cx="22828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E:\spz verro actina reatti  pre em\FrameD.tif">
            <a:extLst>
              <a:ext uri="{FF2B5EF4-FFF2-40B4-BE49-F238E27FC236}">
                <a16:creationId xmlns:a16="http://schemas.microsoft.com/office/drawing/2014/main" id="{38E82AD9-13D6-4A86-9C05-FAB3A0A6B2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888" y="4124325"/>
            <a:ext cx="2087562"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8EEF4365-7EA0-4158-B243-B8BCCFBD7EA8}"/>
              </a:ext>
            </a:extLst>
          </p:cNvPr>
          <p:cNvSpPr>
            <a:spLocks noChangeArrowheads="1"/>
          </p:cNvSpPr>
          <p:nvPr/>
        </p:nvSpPr>
        <p:spPr bwMode="auto">
          <a:xfrm>
            <a:off x="2135191" y="444503"/>
            <a:ext cx="3024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a:solidFill>
                  <a:srgbClr val="FFFF99"/>
                </a:solidFill>
                <a:latin typeface="Times New Roman" panose="02020603050405020304" pitchFamily="18" charset="0"/>
                <a:cs typeface="Times New Roman" panose="02020603050405020304" pitchFamily="18" charset="0"/>
              </a:rPr>
              <a:t>Scanning Electron </a:t>
            </a:r>
            <a:r>
              <a:rPr lang="it-IT" altLang="it-IT" sz="1400" u="sng" dirty="0" err="1">
                <a:solidFill>
                  <a:srgbClr val="FFFF99"/>
                </a:solidFill>
                <a:latin typeface="Times New Roman" panose="02020603050405020304" pitchFamily="18" charset="0"/>
                <a:cs typeface="Times New Roman" panose="02020603050405020304" pitchFamily="18" charset="0"/>
              </a:rPr>
              <a:t>Microscope</a:t>
            </a:r>
            <a:r>
              <a:rPr lang="it-IT" altLang="it-IT" sz="1400" u="sng" dirty="0">
                <a:solidFill>
                  <a:srgbClr val="FFFF99"/>
                </a:solidFill>
                <a:latin typeface="Times New Roman" panose="02020603050405020304" pitchFamily="18" charset="0"/>
                <a:cs typeface="Times New Roman" panose="02020603050405020304" pitchFamily="18" charset="0"/>
              </a:rPr>
              <a:t> (SEM)</a:t>
            </a:r>
            <a:endParaRPr lang="it-IT" altLang="it-IT" sz="1400" dirty="0">
              <a:solidFill>
                <a:srgbClr val="FFFF99"/>
              </a:solidFill>
              <a:latin typeface="Times New Roman" panose="02020603050405020304" pitchFamily="18" charset="0"/>
            </a:endParaRPr>
          </a:p>
        </p:txBody>
      </p:sp>
      <p:sp>
        <p:nvSpPr>
          <p:cNvPr id="15" name="Rectangle 2">
            <a:extLst>
              <a:ext uri="{FF2B5EF4-FFF2-40B4-BE49-F238E27FC236}">
                <a16:creationId xmlns:a16="http://schemas.microsoft.com/office/drawing/2014/main" id="{027DD8E3-3442-48FE-B8D9-A8834890EFB3}"/>
              </a:ext>
            </a:extLst>
          </p:cNvPr>
          <p:cNvSpPr>
            <a:spLocks noChangeArrowheads="1"/>
          </p:cNvSpPr>
          <p:nvPr/>
        </p:nvSpPr>
        <p:spPr bwMode="auto">
          <a:xfrm>
            <a:off x="7175500" y="312741"/>
            <a:ext cx="3024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1400" u="sng" dirty="0">
                <a:solidFill>
                  <a:srgbClr val="FFFF99"/>
                </a:solidFill>
                <a:latin typeface="Times New Roman" panose="02020603050405020304" pitchFamily="18" charset="0"/>
                <a:cs typeface="Times New Roman" panose="02020603050405020304" pitchFamily="18" charset="0"/>
              </a:rPr>
              <a:t>Transmission Electron </a:t>
            </a:r>
            <a:r>
              <a:rPr lang="it-IT" altLang="it-IT" sz="1400" u="sng" dirty="0" err="1">
                <a:solidFill>
                  <a:srgbClr val="FFFF99"/>
                </a:solidFill>
                <a:latin typeface="Times New Roman" panose="02020603050405020304" pitchFamily="18" charset="0"/>
                <a:cs typeface="Times New Roman" panose="02020603050405020304" pitchFamily="18" charset="0"/>
              </a:rPr>
              <a:t>Microscope</a:t>
            </a:r>
            <a:r>
              <a:rPr lang="it-IT" altLang="it-IT" sz="1400" u="sng" dirty="0">
                <a:solidFill>
                  <a:srgbClr val="FFFF99"/>
                </a:solidFill>
                <a:latin typeface="Times New Roman" panose="02020603050405020304" pitchFamily="18" charset="0"/>
                <a:cs typeface="Times New Roman" panose="02020603050405020304" pitchFamily="18" charset="0"/>
              </a:rPr>
              <a:t> (TEM))</a:t>
            </a:r>
            <a:endParaRPr lang="it-IT" altLang="it-IT" sz="1400" dirty="0">
              <a:solidFill>
                <a:srgbClr val="FFFF99"/>
              </a:solidFill>
              <a:latin typeface="Times New Roman" panose="02020603050405020304" pitchFamily="18" charset="0"/>
            </a:endParaRPr>
          </a:p>
        </p:txBody>
      </p:sp>
      <p:sp>
        <p:nvSpPr>
          <p:cNvPr id="10" name="CasellaDiTesto 9">
            <a:extLst>
              <a:ext uri="{FF2B5EF4-FFF2-40B4-BE49-F238E27FC236}">
                <a16:creationId xmlns:a16="http://schemas.microsoft.com/office/drawing/2014/main" id="{FDDE0609-F0DE-4C91-8425-C63163E71510}"/>
              </a:ext>
            </a:extLst>
          </p:cNvPr>
          <p:cNvSpPr txBox="1"/>
          <p:nvPr/>
        </p:nvSpPr>
        <p:spPr>
          <a:xfrm>
            <a:off x="4799856" y="-33833"/>
            <a:ext cx="6094140" cy="461665"/>
          </a:xfrm>
          <a:prstGeom prst="rect">
            <a:avLst/>
          </a:prstGeom>
          <a:noFill/>
        </p:spPr>
        <p:txBody>
          <a:bodyPr wrap="square">
            <a:spAutoFit/>
          </a:bodyPr>
          <a:lstStyle/>
          <a:p>
            <a:r>
              <a:rPr lang="it-IT" dirty="0"/>
              <a:t>Electron </a:t>
            </a:r>
            <a:r>
              <a:rPr lang="it-IT" dirty="0" err="1"/>
              <a:t>Microscopy</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583F-9091-2920-3F81-CF6E14FC059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41D78BF-DE71-3F70-8A17-481325A3E982}"/>
              </a:ext>
            </a:extLst>
          </p:cNvPr>
          <p:cNvSpPr>
            <a:spLocks noGrp="1"/>
          </p:cNvSpPr>
          <p:nvPr>
            <p:ph type="title"/>
          </p:nvPr>
        </p:nvSpPr>
        <p:spPr>
          <a:xfrm>
            <a:off x="594360" y="278129"/>
            <a:ext cx="9778365" cy="1494596"/>
          </a:xfrm>
        </p:spPr>
        <p:txBody>
          <a:bodyPr rtlCol="0"/>
          <a:lstStyle>
            <a:defPPr>
              <a:defRPr lang="it-IT"/>
            </a:defPPr>
          </a:lstStyle>
          <a:p>
            <a:pPr rtl="0"/>
            <a:r>
              <a:rPr lang="en-US" dirty="0">
                <a:latin typeface="Times New Roman" panose="02020603050405020304" pitchFamily="18" charset="0"/>
                <a:cs typeface="Times New Roman" panose="02020603050405020304" pitchFamily="18" charset="0"/>
              </a:rPr>
              <a:t>Tutors Recruited and Assigned to the BSc in Biotechnology A.Y. 2025–2026</a:t>
            </a:r>
            <a:endParaRPr lang="it-IT"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F95AF0CE-410D-CC8A-70FA-9951DB31B47D}"/>
              </a:ext>
            </a:extLst>
          </p:cNvPr>
          <p:cNvSpPr txBox="1"/>
          <p:nvPr/>
        </p:nvSpPr>
        <p:spPr>
          <a:xfrm>
            <a:off x="594360" y="2251501"/>
            <a:ext cx="10525089" cy="2308324"/>
          </a:xfrm>
          <a:prstGeom prst="rect">
            <a:avLst/>
          </a:prstGeom>
          <a:noFill/>
        </p:spPr>
        <p:txBody>
          <a:bodyPr wrap="square" rtlCol="0">
            <a:spAutoFit/>
          </a:bodyPr>
          <a:lstStyle/>
          <a:p>
            <a:r>
              <a:rPr lang="en-US" sz="1800" b="1" dirty="0">
                <a:solidFill>
                  <a:schemeClr val="bg1"/>
                </a:solidFill>
              </a:rPr>
              <a:t>What is the role of a tutor?</a:t>
            </a:r>
            <a:endParaRPr lang="en-US" sz="1800" dirty="0">
              <a:solidFill>
                <a:schemeClr val="bg1"/>
              </a:solidFill>
            </a:endParaRPr>
          </a:p>
          <a:p>
            <a:pPr>
              <a:buFont typeface="Arial" panose="020B0604020202020204" pitchFamily="34" charset="0"/>
              <a:buChar char="•"/>
            </a:pPr>
            <a:r>
              <a:rPr lang="en-US" sz="1800" dirty="0">
                <a:solidFill>
                  <a:schemeClr val="bg1"/>
                </a:solidFill>
              </a:rPr>
              <a:t>To help students achieve </a:t>
            </a:r>
            <a:r>
              <a:rPr lang="en-US" sz="1800" b="1" dirty="0">
                <a:solidFill>
                  <a:schemeClr val="bg1"/>
                </a:solidFill>
              </a:rPr>
              <a:t>better learning conditions</a:t>
            </a:r>
            <a:r>
              <a:rPr lang="en-US" sz="1800" dirty="0">
                <a:solidFill>
                  <a:schemeClr val="bg1"/>
                </a:solidFill>
              </a:rPr>
              <a:t> (by creating a learning environment tailored to their needs and helping them overcome difficulties).</a:t>
            </a:r>
          </a:p>
          <a:p>
            <a:pPr>
              <a:buFont typeface="Arial" panose="020B0604020202020204" pitchFamily="34" charset="0"/>
              <a:buChar char="•"/>
            </a:pPr>
            <a:r>
              <a:rPr lang="en-US" sz="1800" dirty="0">
                <a:solidFill>
                  <a:schemeClr val="bg1"/>
                </a:solidFill>
              </a:rPr>
              <a:t>To organize and manage </a:t>
            </a:r>
            <a:r>
              <a:rPr lang="en-US" sz="1800" b="1" dirty="0">
                <a:solidFill>
                  <a:schemeClr val="bg1"/>
                </a:solidFill>
              </a:rPr>
              <a:t>integrative and cooperative activities</a:t>
            </a:r>
            <a:r>
              <a:rPr lang="en-US" sz="1800" dirty="0">
                <a:solidFill>
                  <a:schemeClr val="bg1"/>
                </a:solidFill>
              </a:rPr>
              <a:t>, even in small groups, such as exercises, labs, review and remedial activities, as well as support tasks like project work or administering intermediate tests.</a:t>
            </a:r>
          </a:p>
          <a:p>
            <a:pPr>
              <a:buFont typeface="Arial" panose="020B0604020202020204" pitchFamily="34" charset="0"/>
              <a:buChar char="•"/>
            </a:pPr>
            <a:r>
              <a:rPr lang="en-US" sz="1800" dirty="0">
                <a:solidFill>
                  <a:schemeClr val="bg1"/>
                </a:solidFill>
              </a:rPr>
              <a:t>To provide </a:t>
            </a:r>
            <a:r>
              <a:rPr lang="en-US" sz="1800" b="1" dirty="0">
                <a:solidFill>
                  <a:schemeClr val="bg1"/>
                </a:solidFill>
              </a:rPr>
              <a:t>ongoing guidance</a:t>
            </a:r>
            <a:r>
              <a:rPr lang="en-US" sz="1800" dirty="0">
                <a:solidFill>
                  <a:schemeClr val="bg1"/>
                </a:solidFill>
              </a:rPr>
              <a:t>, helping students acquire proper study methods and relational skills.</a:t>
            </a:r>
          </a:p>
          <a:p>
            <a:pPr>
              <a:buFont typeface="Arial" panose="020B0604020202020204" pitchFamily="34" charset="0"/>
              <a:buChar char="•"/>
            </a:pPr>
            <a:r>
              <a:rPr lang="en-US" sz="1800" dirty="0">
                <a:solidFill>
                  <a:schemeClr val="bg1"/>
                </a:solidFill>
              </a:rPr>
              <a:t>Tutors may also work with specific cohorts of students, or with inactive students, to help them resume their academic path</a:t>
            </a:r>
          </a:p>
        </p:txBody>
      </p:sp>
      <p:sp>
        <p:nvSpPr>
          <p:cNvPr id="10" name="CasellaDiTesto 9">
            <a:extLst>
              <a:ext uri="{FF2B5EF4-FFF2-40B4-BE49-F238E27FC236}">
                <a16:creationId xmlns:a16="http://schemas.microsoft.com/office/drawing/2014/main" id="{5151FE91-460D-86C9-7FFD-D0EF918E33E2}"/>
              </a:ext>
            </a:extLst>
          </p:cNvPr>
          <p:cNvSpPr txBox="1"/>
          <p:nvPr/>
        </p:nvSpPr>
        <p:spPr>
          <a:xfrm>
            <a:off x="594360" y="4953902"/>
            <a:ext cx="4666891" cy="923330"/>
          </a:xfrm>
          <a:prstGeom prst="rect">
            <a:avLst/>
          </a:prstGeom>
          <a:noFill/>
        </p:spPr>
        <p:txBody>
          <a:bodyPr wrap="square" rtlCol="0">
            <a:spAutoFit/>
          </a:bodyPr>
          <a:lstStyle/>
          <a:p>
            <a:r>
              <a:rPr lang="en-US" sz="1800" b="1" dirty="0">
                <a:solidFill>
                  <a:schemeClr val="bg1"/>
                </a:solidFill>
              </a:rPr>
              <a:t>In one word? Support!</a:t>
            </a:r>
            <a:endParaRPr lang="en-US" sz="1800" dirty="0">
              <a:solidFill>
                <a:schemeClr val="bg1"/>
              </a:solidFill>
            </a:endParaRPr>
          </a:p>
          <a:p>
            <a:r>
              <a:rPr lang="en-US" sz="1800" dirty="0">
                <a:solidFill>
                  <a:schemeClr val="bg1"/>
                </a:solidFill>
              </a:rPr>
              <a:t>A tutor is someone who offers support, of any kind, to one or more students who may need it.</a:t>
            </a:r>
          </a:p>
        </p:txBody>
      </p:sp>
    </p:spTree>
    <p:extLst>
      <p:ext uri="{BB962C8B-B14F-4D97-AF65-F5344CB8AC3E}">
        <p14:creationId xmlns:p14="http://schemas.microsoft.com/office/powerpoint/2010/main" val="384635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56611640-E2C9-4642-AFF7-65F09B2CDC18}"/>
              </a:ext>
            </a:extLst>
          </p:cNvPr>
          <p:cNvPicPr>
            <a:picLocks noChangeAspect="1"/>
          </p:cNvPicPr>
          <p:nvPr/>
        </p:nvPicPr>
        <p:blipFill rotWithShape="1">
          <a:blip r:embed="rId2"/>
          <a:srcRect l="36416" t="20601" r="38778" b="14301"/>
          <a:stretch/>
        </p:blipFill>
        <p:spPr>
          <a:xfrm>
            <a:off x="238886" y="1196752"/>
            <a:ext cx="3024336" cy="4464496"/>
          </a:xfrm>
          <a:prstGeom prst="rect">
            <a:avLst/>
          </a:prstGeom>
        </p:spPr>
      </p:pic>
      <p:sp>
        <p:nvSpPr>
          <p:cNvPr id="14" name="CasellaDiTesto 13">
            <a:extLst>
              <a:ext uri="{FF2B5EF4-FFF2-40B4-BE49-F238E27FC236}">
                <a16:creationId xmlns:a16="http://schemas.microsoft.com/office/drawing/2014/main" id="{041DD06B-AC31-4308-B471-5CC060B8F08B}"/>
              </a:ext>
            </a:extLst>
          </p:cNvPr>
          <p:cNvSpPr txBox="1"/>
          <p:nvPr/>
        </p:nvSpPr>
        <p:spPr>
          <a:xfrm>
            <a:off x="1295235" y="216569"/>
            <a:ext cx="8737434" cy="1200329"/>
          </a:xfrm>
          <a:prstGeom prst="rect">
            <a:avLst/>
          </a:prstGeom>
          <a:noFill/>
        </p:spPr>
        <p:txBody>
          <a:bodyPr wrap="square">
            <a:spAutoFit/>
          </a:bodyPr>
          <a:lstStyle/>
          <a:p>
            <a:pPr algn="ctr" eaLnBrk="1" hangingPunct="1">
              <a:spcBef>
                <a:spcPct val="0"/>
              </a:spcBef>
              <a:buClrTx/>
              <a:buSzTx/>
              <a:buFontTx/>
              <a:buNone/>
            </a:pPr>
            <a:r>
              <a:rPr lang="en-US" altLang="it-IT" sz="2400" b="1" dirty="0">
                <a:solidFill>
                  <a:schemeClr val="bg1"/>
                </a:solidFill>
                <a:latin typeface="Times New Roman" panose="02020603050405020304" pitchFamily="18" charset="0"/>
              </a:rPr>
              <a:t>Enrollment in the e-learning platform course</a:t>
            </a:r>
            <a:r>
              <a:rPr lang="it-IT" altLang="it-IT" sz="2400" b="1" dirty="0">
                <a:solidFill>
                  <a:schemeClr val="bg1"/>
                </a:solidFill>
                <a:latin typeface="Times New Roman" panose="02020603050405020304" pitchFamily="18" charset="0"/>
              </a:rPr>
              <a:t>:in </a:t>
            </a:r>
            <a:r>
              <a:rPr lang="en-US" altLang="it-IT" sz="2400" b="1" dirty="0">
                <a:solidFill>
                  <a:schemeClr val="bg1"/>
                </a:solidFill>
                <a:latin typeface="Times New Roman" panose="02020603050405020304" pitchFamily="18" charset="0"/>
              </a:rPr>
              <a:t>order to consult the teaching materials and receive all related organizational information.</a:t>
            </a:r>
            <a:endParaRPr lang="it-IT" altLang="it-IT" sz="2400" b="1" dirty="0">
              <a:solidFill>
                <a:schemeClr val="bg1"/>
              </a:solidFill>
              <a:latin typeface="Times New Roman" panose="02020603050405020304" pitchFamily="18" charset="0"/>
            </a:endParaRPr>
          </a:p>
        </p:txBody>
      </p:sp>
      <p:pic>
        <p:nvPicPr>
          <p:cNvPr id="3" name="Immagine 2">
            <a:extLst>
              <a:ext uri="{FF2B5EF4-FFF2-40B4-BE49-F238E27FC236}">
                <a16:creationId xmlns:a16="http://schemas.microsoft.com/office/drawing/2014/main" id="{EDD5D880-9F54-45CB-98D3-967DA4F8CA06}"/>
              </a:ext>
            </a:extLst>
          </p:cNvPr>
          <p:cNvPicPr>
            <a:picLocks noChangeAspect="1"/>
          </p:cNvPicPr>
          <p:nvPr/>
        </p:nvPicPr>
        <p:blipFill rotWithShape="1">
          <a:blip r:embed="rId3"/>
          <a:srcRect l="76578" t="24801" r="5704" b="30050"/>
          <a:stretch/>
        </p:blipFill>
        <p:spPr>
          <a:xfrm>
            <a:off x="3503712" y="1412776"/>
            <a:ext cx="2160240" cy="3096344"/>
          </a:xfrm>
          <a:prstGeom prst="rect">
            <a:avLst/>
          </a:prstGeom>
        </p:spPr>
      </p:pic>
      <p:pic>
        <p:nvPicPr>
          <p:cNvPr id="5" name="Immagine 4">
            <a:extLst>
              <a:ext uri="{FF2B5EF4-FFF2-40B4-BE49-F238E27FC236}">
                <a16:creationId xmlns:a16="http://schemas.microsoft.com/office/drawing/2014/main" id="{6EC49237-3459-4C6B-A138-9D748380DF20}"/>
              </a:ext>
            </a:extLst>
          </p:cNvPr>
          <p:cNvPicPr>
            <a:picLocks noChangeAspect="1"/>
          </p:cNvPicPr>
          <p:nvPr/>
        </p:nvPicPr>
        <p:blipFill rotWithShape="1">
          <a:blip r:embed="rId4"/>
          <a:srcRect l="4522" t="31100" r="17516" b="23750"/>
          <a:stretch/>
        </p:blipFill>
        <p:spPr>
          <a:xfrm>
            <a:off x="3863752" y="4563162"/>
            <a:ext cx="4788534" cy="1559901"/>
          </a:xfrm>
          <a:prstGeom prst="rect">
            <a:avLst/>
          </a:prstGeom>
        </p:spPr>
      </p:pic>
      <p:pic>
        <p:nvPicPr>
          <p:cNvPr id="4" name="Immagine 3">
            <a:extLst>
              <a:ext uri="{FF2B5EF4-FFF2-40B4-BE49-F238E27FC236}">
                <a16:creationId xmlns:a16="http://schemas.microsoft.com/office/drawing/2014/main" id="{6A62D81F-1A71-4C59-AEE9-DF420ED969D4}"/>
              </a:ext>
            </a:extLst>
          </p:cNvPr>
          <p:cNvPicPr>
            <a:picLocks noChangeAspect="1"/>
          </p:cNvPicPr>
          <p:nvPr/>
        </p:nvPicPr>
        <p:blipFill rotWithShape="1">
          <a:blip r:embed="rId5"/>
          <a:srcRect l="4523" t="23751" r="77759" b="29899"/>
          <a:stretch/>
        </p:blipFill>
        <p:spPr>
          <a:xfrm>
            <a:off x="5688070" y="1402437"/>
            <a:ext cx="2160240" cy="3178691"/>
          </a:xfrm>
          <a:prstGeom prst="rect">
            <a:avLst/>
          </a:prstGeom>
        </p:spPr>
      </p:pic>
      <p:pic>
        <p:nvPicPr>
          <p:cNvPr id="7" name="Immagine 6">
            <a:extLst>
              <a:ext uri="{FF2B5EF4-FFF2-40B4-BE49-F238E27FC236}">
                <a16:creationId xmlns:a16="http://schemas.microsoft.com/office/drawing/2014/main" id="{5114039B-FC7E-422A-A59E-65056848E94B}"/>
              </a:ext>
            </a:extLst>
          </p:cNvPr>
          <p:cNvPicPr>
            <a:picLocks noChangeAspect="1"/>
          </p:cNvPicPr>
          <p:nvPr/>
        </p:nvPicPr>
        <p:blipFill rotWithShape="1">
          <a:blip r:embed="rId6"/>
          <a:srcRect l="4522" t="37952" r="6885" b="37400"/>
          <a:stretch/>
        </p:blipFill>
        <p:spPr>
          <a:xfrm>
            <a:off x="3862968" y="5661248"/>
            <a:ext cx="5544616" cy="867703"/>
          </a:xfrm>
          <a:prstGeom prst="rect">
            <a:avLst/>
          </a:prstGeom>
        </p:spPr>
      </p:pic>
    </p:spTree>
    <p:extLst>
      <p:ext uri="{BB962C8B-B14F-4D97-AF65-F5344CB8AC3E}">
        <p14:creationId xmlns:p14="http://schemas.microsoft.com/office/powerpoint/2010/main" val="8246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657C83AA-4BDB-46FD-919A-D10FDFF63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130" y="951111"/>
            <a:ext cx="4941168" cy="4941168"/>
          </a:xfrm>
          <a:prstGeom prst="rect">
            <a:avLst/>
          </a:prstGeom>
        </p:spPr>
      </p:pic>
      <p:sp>
        <p:nvSpPr>
          <p:cNvPr id="8" name="CasellaDiTesto 7">
            <a:extLst>
              <a:ext uri="{FF2B5EF4-FFF2-40B4-BE49-F238E27FC236}">
                <a16:creationId xmlns:a16="http://schemas.microsoft.com/office/drawing/2014/main" id="{A566DA30-8932-4DDB-A1E9-EAC9C2EDF74A}"/>
              </a:ext>
            </a:extLst>
          </p:cNvPr>
          <p:cNvSpPr txBox="1"/>
          <p:nvPr/>
        </p:nvSpPr>
        <p:spPr>
          <a:xfrm>
            <a:off x="3791744" y="6063679"/>
            <a:ext cx="6100354" cy="461665"/>
          </a:xfrm>
          <a:prstGeom prst="rect">
            <a:avLst/>
          </a:prstGeom>
          <a:noFill/>
        </p:spPr>
        <p:txBody>
          <a:bodyPr wrap="square">
            <a:spAutoFit/>
          </a:bodyPr>
          <a:lstStyle/>
          <a:p>
            <a:r>
              <a:rPr lang="it-IT" dirty="0">
                <a:solidFill>
                  <a:schemeClr val="bg1"/>
                </a:solidFill>
              </a:rPr>
              <a:t>https://forms.gle/umVwjpt2gyMGPFHY9</a:t>
            </a:r>
          </a:p>
        </p:txBody>
      </p:sp>
      <p:sp>
        <p:nvSpPr>
          <p:cNvPr id="9" name="CasellaDiTesto 8">
            <a:extLst>
              <a:ext uri="{FF2B5EF4-FFF2-40B4-BE49-F238E27FC236}">
                <a16:creationId xmlns:a16="http://schemas.microsoft.com/office/drawing/2014/main" id="{272AAE27-B0BB-4706-A27E-F9885ADD5C33}"/>
              </a:ext>
            </a:extLst>
          </p:cNvPr>
          <p:cNvSpPr txBox="1"/>
          <p:nvPr/>
        </p:nvSpPr>
        <p:spPr>
          <a:xfrm>
            <a:off x="191344" y="101823"/>
            <a:ext cx="6865226" cy="461665"/>
          </a:xfrm>
          <a:prstGeom prst="rect">
            <a:avLst/>
          </a:prstGeom>
          <a:solidFill>
            <a:schemeClr val="accent2"/>
          </a:solidFill>
        </p:spPr>
        <p:txBody>
          <a:bodyPr wrap="square">
            <a:spAutoFit/>
          </a:bodyPr>
          <a:lstStyle/>
          <a:p>
            <a:pPr algn="ctr" eaLnBrk="1" hangingPunct="1">
              <a:spcBef>
                <a:spcPct val="0"/>
              </a:spcBef>
              <a:buClrTx/>
              <a:buSzTx/>
              <a:buFontTx/>
              <a:buNone/>
            </a:pPr>
            <a:r>
              <a:rPr lang="it-IT" altLang="it-IT" sz="2400" b="1" dirty="0">
                <a:solidFill>
                  <a:schemeClr val="bg1"/>
                </a:solidFill>
                <a:latin typeface="Times New Roman" panose="02020603050405020304" pitchFamily="18" charset="0"/>
              </a:rPr>
              <a:t>PRE-TEST BIOLOGY ASSESSMENT</a:t>
            </a:r>
          </a:p>
        </p:txBody>
      </p:sp>
    </p:spTree>
    <p:extLst>
      <p:ext uri="{BB962C8B-B14F-4D97-AF65-F5344CB8AC3E}">
        <p14:creationId xmlns:p14="http://schemas.microsoft.com/office/powerpoint/2010/main" val="358365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167221-5AA8-4E86-8A54-C0284E0262B4}"/>
              </a:ext>
            </a:extLst>
          </p:cNvPr>
          <p:cNvSpPr>
            <a:spLocks noChangeArrowheads="1"/>
          </p:cNvSpPr>
          <p:nvPr/>
        </p:nvSpPr>
        <p:spPr bwMode="auto">
          <a:xfrm>
            <a:off x="1166265" y="217350"/>
            <a:ext cx="8962414" cy="622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r>
              <a:rPr lang="it-IT" sz="2400" b="1" dirty="0">
                <a:latin typeface="Arial" panose="020B0604020202020204" pitchFamily="34" charset="0"/>
                <a:cs typeface="Arial" panose="020B0604020202020204" pitchFamily="34" charset="0"/>
              </a:rPr>
              <a:t>DEGREE PROGRAM IN BIOTECHNOLOGY</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A.Y. 2025–2026</a:t>
            </a:r>
          </a:p>
          <a:p>
            <a:pPr algn="ctr"/>
            <a:r>
              <a:rPr lang="it-IT" sz="1800" b="1" dirty="0">
                <a:latin typeface="Arial" panose="020B0604020202020204" pitchFamily="34" charset="0"/>
                <a:cs typeface="Arial" panose="020B0604020202020204" pitchFamily="34" charset="0"/>
              </a:rPr>
              <a:t>1st </a:t>
            </a:r>
            <a:r>
              <a:rPr lang="it-IT" sz="1800" b="1" dirty="0" err="1">
                <a:latin typeface="Arial" panose="020B0604020202020204" pitchFamily="34" charset="0"/>
                <a:cs typeface="Arial" panose="020B0604020202020204" pitchFamily="34" charset="0"/>
              </a:rPr>
              <a:t>Year</a:t>
            </a:r>
            <a:endParaRPr lang="it-IT" sz="1800" b="1" dirty="0">
              <a:latin typeface="Arial" panose="020B0604020202020204" pitchFamily="34" charset="0"/>
              <a:cs typeface="Arial" panose="020B0604020202020204" pitchFamily="34" charset="0"/>
            </a:endParaRPr>
          </a:p>
          <a:p>
            <a:pPr algn="ctr"/>
            <a:endParaRPr lang="it-IT" sz="1800" dirty="0">
              <a:latin typeface="Arial" panose="020B0604020202020204" pitchFamily="34" charset="0"/>
              <a:cs typeface="Arial" panose="020B0604020202020204" pitchFamily="34" charset="0"/>
            </a:endParaRPr>
          </a:p>
          <a:p>
            <a:pPr algn="ctr"/>
            <a:endParaRPr lang="it-IT" sz="1800" dirty="0">
              <a:latin typeface="Arial" panose="020B0604020202020204" pitchFamily="34" charset="0"/>
              <a:cs typeface="Arial" panose="020B0604020202020204" pitchFamily="34" charset="0"/>
            </a:endParaRPr>
          </a:p>
          <a:p>
            <a:pPr algn="ctr"/>
            <a:r>
              <a:rPr lang="it-IT" sz="2800" b="1" dirty="0">
                <a:latin typeface="Arial" panose="020B0604020202020204" pitchFamily="34" charset="0"/>
                <a:cs typeface="Arial" panose="020B0604020202020204" pitchFamily="34" charset="0"/>
              </a:rPr>
              <a:t>Module – </a:t>
            </a:r>
            <a:r>
              <a:rPr lang="it-IT" sz="2800" b="1" dirty="0" err="1">
                <a:latin typeface="Arial" panose="020B0604020202020204" pitchFamily="34" charset="0"/>
                <a:cs typeface="Arial" panose="020B0604020202020204" pitchFamily="34" charset="0"/>
              </a:rPr>
              <a:t>Cytology</a:t>
            </a:r>
            <a:r>
              <a:rPr lang="it-IT" sz="2800" b="1" dirty="0">
                <a:latin typeface="Arial" panose="020B0604020202020204" pitchFamily="34" charset="0"/>
                <a:cs typeface="Arial" panose="020B0604020202020204" pitchFamily="34" charset="0"/>
              </a:rPr>
              <a:t> and </a:t>
            </a:r>
            <a:r>
              <a:rPr lang="it-IT" sz="2800" b="1" dirty="0" err="1">
                <a:latin typeface="Arial" panose="020B0604020202020204" pitchFamily="34" charset="0"/>
                <a:cs typeface="Arial" panose="020B0604020202020204" pitchFamily="34" charset="0"/>
              </a:rPr>
              <a:t>Histology</a:t>
            </a:r>
            <a:r>
              <a:rPr lang="it-IT" sz="2800" b="1" dirty="0">
                <a:latin typeface="Arial" panose="020B0604020202020204" pitchFamily="34" charset="0"/>
                <a:cs typeface="Arial" panose="020B0604020202020204" pitchFamily="34" charset="0"/>
              </a:rPr>
              <a:t> (4 ECTS)</a:t>
            </a:r>
            <a:br>
              <a:rPr lang="it-IT" sz="2800" dirty="0">
                <a:latin typeface="Arial" panose="020B0604020202020204" pitchFamily="34" charset="0"/>
                <a:cs typeface="Arial" panose="020B0604020202020204" pitchFamily="34" charset="0"/>
              </a:rPr>
            </a:br>
            <a:r>
              <a:rPr lang="it-IT" sz="2800" dirty="0">
                <a:latin typeface="Arial" panose="020B0604020202020204" pitchFamily="34" charset="0"/>
                <a:cs typeface="Arial" panose="020B0604020202020204" pitchFamily="34" charset="0"/>
              </a:rPr>
              <a:t>Prof. Annunziata Mauro</a:t>
            </a:r>
          </a:p>
          <a:p>
            <a:pPr algn="ctr"/>
            <a:endParaRPr lang="it-IT" sz="2800" dirty="0">
              <a:latin typeface="Arial" panose="020B0604020202020204" pitchFamily="34" charset="0"/>
              <a:cs typeface="Arial" panose="020B0604020202020204" pitchFamily="34" charset="0"/>
            </a:endParaRPr>
          </a:p>
          <a:p>
            <a:pPr algn="ctr"/>
            <a:endParaRPr lang="it-IT" sz="2800" dirty="0">
              <a:latin typeface="Arial" panose="020B0604020202020204" pitchFamily="34" charset="0"/>
              <a:cs typeface="Arial" panose="020B0604020202020204" pitchFamily="34" charset="0"/>
            </a:endParaRPr>
          </a:p>
          <a:p>
            <a:pPr algn="ctr"/>
            <a:r>
              <a:rPr lang="it-IT" sz="2800" b="1" dirty="0">
                <a:latin typeface="Arial" panose="020B0604020202020204" pitchFamily="34" charset="0"/>
                <a:cs typeface="Arial" panose="020B0604020202020204" pitchFamily="34" charset="0"/>
              </a:rPr>
              <a:t>Module – Lab. </a:t>
            </a:r>
            <a:r>
              <a:rPr lang="it-IT" sz="2800" b="1" dirty="0" err="1">
                <a:latin typeface="Arial" panose="020B0604020202020204" pitchFamily="34" charset="0"/>
                <a:cs typeface="Arial" panose="020B0604020202020204" pitchFamily="34" charset="0"/>
              </a:rPr>
              <a:t>Morphological</a:t>
            </a:r>
            <a:r>
              <a:rPr lang="it-IT" sz="2800" b="1" dirty="0">
                <a:latin typeface="Arial" panose="020B0604020202020204" pitchFamily="34" charset="0"/>
                <a:cs typeface="Arial" panose="020B0604020202020204" pitchFamily="34" charset="0"/>
              </a:rPr>
              <a:t> Analysis of </a:t>
            </a:r>
            <a:r>
              <a:rPr lang="it-IT" sz="2800" b="1" dirty="0" err="1">
                <a:latin typeface="Arial" panose="020B0604020202020204" pitchFamily="34" charset="0"/>
                <a:cs typeface="Arial" panose="020B0604020202020204" pitchFamily="34" charset="0"/>
              </a:rPr>
              <a:t>Cells</a:t>
            </a:r>
            <a:r>
              <a:rPr lang="it-IT" sz="2800" b="1" dirty="0">
                <a:latin typeface="Arial" panose="020B0604020202020204" pitchFamily="34" charset="0"/>
                <a:cs typeface="Arial" panose="020B0604020202020204" pitchFamily="34" charset="0"/>
              </a:rPr>
              <a:t> and </a:t>
            </a:r>
            <a:r>
              <a:rPr lang="it-IT" sz="2800" b="1" dirty="0" err="1">
                <a:latin typeface="Arial" panose="020B0604020202020204" pitchFamily="34" charset="0"/>
                <a:cs typeface="Arial" panose="020B0604020202020204" pitchFamily="34" charset="0"/>
              </a:rPr>
              <a:t>Tissues</a:t>
            </a:r>
            <a:r>
              <a:rPr lang="it-IT" sz="2800" b="1" dirty="0">
                <a:latin typeface="Arial" panose="020B0604020202020204" pitchFamily="34" charset="0"/>
                <a:cs typeface="Arial" panose="020B0604020202020204" pitchFamily="34" charset="0"/>
              </a:rPr>
              <a:t> (4 ECTS)</a:t>
            </a:r>
            <a:br>
              <a:rPr lang="it-IT" sz="2800" dirty="0">
                <a:latin typeface="Arial" panose="020B0604020202020204" pitchFamily="34" charset="0"/>
                <a:cs typeface="Arial" panose="020B0604020202020204" pitchFamily="34" charset="0"/>
              </a:rPr>
            </a:br>
            <a:r>
              <a:rPr lang="it-IT" sz="2800" dirty="0">
                <a:latin typeface="Arial" panose="020B0604020202020204" pitchFamily="34" charset="0"/>
                <a:cs typeface="Arial" panose="020B0604020202020204" pitchFamily="34" charset="0"/>
              </a:rPr>
              <a:t>Prof. Mohammad El Khatib</a:t>
            </a:r>
          </a:p>
          <a:p>
            <a:pPr algn="ctr"/>
            <a:endParaRPr lang="it-IT" sz="1800" dirty="0">
              <a:latin typeface="Arial" panose="020B0604020202020204" pitchFamily="34" charset="0"/>
              <a:cs typeface="Arial" panose="020B0604020202020204" pitchFamily="34" charset="0"/>
            </a:endParaRPr>
          </a:p>
          <a:p>
            <a:pPr algn="ctr">
              <a:spcBef>
                <a:spcPct val="0"/>
              </a:spcBef>
              <a:buClrTx/>
              <a:buSzTx/>
              <a:buFontTx/>
              <a:buNone/>
            </a:pPr>
            <a:endParaRPr lang="it-IT" altLang="it-IT" sz="1800" dirty="0">
              <a:latin typeface="Arial" panose="020B0604020202020204" pitchFamily="34" charset="0"/>
              <a:cs typeface="Arial" panose="020B0604020202020204" pitchFamily="34" charset="0"/>
            </a:endParaRPr>
          </a:p>
          <a:p>
            <a:pPr algn="ctr">
              <a:spcBef>
                <a:spcPct val="0"/>
              </a:spcBef>
              <a:buClrTx/>
              <a:buSzTx/>
              <a:buFontTx/>
              <a:buNone/>
            </a:pPr>
            <a:endParaRPr lang="it-IT" altLang="it-IT" sz="1800" dirty="0">
              <a:latin typeface="Arial" panose="020B0604020202020204" pitchFamily="34" charset="0"/>
              <a:cs typeface="Arial" panose="020B0604020202020204" pitchFamily="34" charset="0"/>
            </a:endParaRPr>
          </a:p>
        </p:txBody>
      </p:sp>
      <p:pic>
        <p:nvPicPr>
          <p:cNvPr id="8196" name="Picture 3">
            <a:extLst>
              <a:ext uri="{FF2B5EF4-FFF2-40B4-BE49-F238E27FC236}">
                <a16:creationId xmlns:a16="http://schemas.microsoft.com/office/drawing/2014/main" id="{198316EF-FBB6-4694-8721-0E8B1531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137" y="116632"/>
            <a:ext cx="15509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C3708B3C-CF00-468E-B0FB-B45C158C22A5}"/>
              </a:ext>
            </a:extLst>
          </p:cNvPr>
          <p:cNvPicPr>
            <a:picLocks noChangeAspect="1"/>
          </p:cNvPicPr>
          <p:nvPr/>
        </p:nvPicPr>
        <p:blipFill rotWithShape="1">
          <a:blip r:embed="rId4">
            <a:extLst>
              <a:ext uri="{28A0092B-C50C-407E-A947-70E740481C1C}">
                <a14:useLocalDpi xmlns:a14="http://schemas.microsoft.com/office/drawing/2010/main" val="0"/>
              </a:ext>
            </a:extLst>
          </a:blip>
          <a:srcRect l="5295" t="11790" r="69753" b="77103"/>
          <a:stretch/>
        </p:blipFill>
        <p:spPr>
          <a:xfrm>
            <a:off x="8976320" y="56719"/>
            <a:ext cx="1242264" cy="1228894"/>
          </a:xfrm>
          <a:prstGeom prst="rect">
            <a:avLst/>
          </a:prstGeom>
        </p:spPr>
      </p:pic>
      <p:pic>
        <p:nvPicPr>
          <p:cNvPr id="6" name="Immagine 5">
            <a:extLst>
              <a:ext uri="{FF2B5EF4-FFF2-40B4-BE49-F238E27FC236}">
                <a16:creationId xmlns:a16="http://schemas.microsoft.com/office/drawing/2014/main" id="{03122598-32BC-43C0-B328-68BF8E8ADF1F}"/>
              </a:ext>
            </a:extLst>
          </p:cNvPr>
          <p:cNvPicPr>
            <a:picLocks noChangeAspect="1"/>
          </p:cNvPicPr>
          <p:nvPr/>
        </p:nvPicPr>
        <p:blipFill>
          <a:blip r:embed="rId5"/>
          <a:stretch>
            <a:fillRect/>
          </a:stretch>
        </p:blipFill>
        <p:spPr>
          <a:xfrm>
            <a:off x="839416" y="196971"/>
            <a:ext cx="1433622" cy="716812"/>
          </a:xfrm>
          <a:prstGeom prst="rect">
            <a:avLst/>
          </a:prstGeom>
        </p:spPr>
      </p:pic>
    </p:spTree>
    <p:extLst>
      <p:ext uri="{BB962C8B-B14F-4D97-AF65-F5344CB8AC3E}">
        <p14:creationId xmlns:p14="http://schemas.microsoft.com/office/powerpoint/2010/main" val="3126964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a:extLst>
              <a:ext uri="{FF2B5EF4-FFF2-40B4-BE49-F238E27FC236}">
                <a16:creationId xmlns:a16="http://schemas.microsoft.com/office/drawing/2014/main" id="{8F64FE52-9BDD-4930-A045-612627D33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2" y="104774"/>
            <a:ext cx="15113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a:extLst>
              <a:ext uri="{FF2B5EF4-FFF2-40B4-BE49-F238E27FC236}">
                <a16:creationId xmlns:a16="http://schemas.microsoft.com/office/drawing/2014/main" id="{5B3D08C7-C2E0-45F4-B5BE-DB7F942FD3C8}"/>
              </a:ext>
            </a:extLst>
          </p:cNvPr>
          <p:cNvSpPr txBox="1"/>
          <p:nvPr/>
        </p:nvSpPr>
        <p:spPr>
          <a:xfrm>
            <a:off x="3287688" y="490201"/>
            <a:ext cx="6096000" cy="523220"/>
          </a:xfrm>
          <a:prstGeom prst="rect">
            <a:avLst/>
          </a:prstGeom>
          <a:solidFill>
            <a:schemeClr val="tx1"/>
          </a:solidFill>
        </p:spPr>
        <p:txBody>
          <a:bodyPr wrap="square">
            <a:spAutoFit/>
          </a:bodyPr>
          <a:lstStyle/>
          <a:p>
            <a:r>
              <a:rPr lang="it-IT" sz="2800" b="1" dirty="0">
                <a:solidFill>
                  <a:schemeClr val="bg1"/>
                </a:solidFill>
              </a:rPr>
              <a:t>COURSE OBJECTIVES AND AIMS</a:t>
            </a:r>
          </a:p>
        </p:txBody>
      </p:sp>
      <p:sp>
        <p:nvSpPr>
          <p:cNvPr id="5" name="Rectangle 2">
            <a:extLst>
              <a:ext uri="{FF2B5EF4-FFF2-40B4-BE49-F238E27FC236}">
                <a16:creationId xmlns:a16="http://schemas.microsoft.com/office/drawing/2014/main" id="{2B1E8391-5178-475D-9FD9-43A05A1206D0}"/>
              </a:ext>
            </a:extLst>
          </p:cNvPr>
          <p:cNvSpPr>
            <a:spLocks noChangeArrowheads="1"/>
          </p:cNvSpPr>
          <p:nvPr/>
        </p:nvSpPr>
        <p:spPr bwMode="auto">
          <a:xfrm>
            <a:off x="1991544" y="1556792"/>
            <a:ext cx="91450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err="1">
                <a:ln>
                  <a:noFill/>
                </a:ln>
                <a:solidFill>
                  <a:schemeClr val="tx1"/>
                </a:solidFill>
                <a:effectLst/>
                <a:latin typeface="Arial" panose="020B0604020202020204" pitchFamily="34" charset="0"/>
              </a:rPr>
              <a:t>Acquire</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detailed</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theoretical</a:t>
            </a:r>
            <a:r>
              <a:rPr kumimoji="0" lang="it-IT" altLang="it-IT" b="0" i="0" u="none" strike="noStrike" cap="none" normalizeH="0" baseline="0" dirty="0">
                <a:ln>
                  <a:noFill/>
                </a:ln>
                <a:solidFill>
                  <a:schemeClr val="tx1"/>
                </a:solidFill>
                <a:effectLst/>
                <a:latin typeface="Arial" panose="020B0604020202020204" pitchFamily="34" charset="0"/>
              </a:rPr>
              <a:t> knowledge on the </a:t>
            </a:r>
            <a:r>
              <a:rPr kumimoji="0" lang="it-IT" altLang="it-IT" b="0" i="0" u="none" strike="noStrike" cap="none" normalizeH="0" baseline="0" dirty="0" err="1">
                <a:ln>
                  <a:noFill/>
                </a:ln>
                <a:solidFill>
                  <a:schemeClr val="tx1"/>
                </a:solidFill>
                <a:effectLst/>
                <a:latin typeface="Arial" panose="020B0604020202020204" pitchFamily="34" charset="0"/>
              </a:rPr>
              <a:t>structure</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organization</a:t>
            </a:r>
            <a:r>
              <a:rPr kumimoji="0" lang="it-IT" altLang="it-IT" b="0" i="0" u="none" strike="noStrike" cap="none" normalizeH="0" baseline="0" dirty="0">
                <a:ln>
                  <a:noFill/>
                </a:ln>
                <a:solidFill>
                  <a:schemeClr val="tx1"/>
                </a:solidFill>
                <a:effectLst/>
                <a:latin typeface="Arial" panose="020B0604020202020204" pitchFamily="34" charset="0"/>
              </a:rPr>
              <a:t> of </a:t>
            </a:r>
            <a:r>
              <a:rPr kumimoji="0" lang="it-IT" altLang="it-IT" b="0" i="0" u="none" strike="noStrike" cap="none" normalizeH="0" baseline="0" dirty="0" err="1">
                <a:ln>
                  <a:noFill/>
                </a:ln>
                <a:solidFill>
                  <a:schemeClr val="tx1"/>
                </a:solidFill>
                <a:effectLst/>
                <a:latin typeface="Arial" panose="020B0604020202020204" pitchFamily="34" charset="0"/>
              </a:rPr>
              <a:t>cells</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tissues</a:t>
            </a:r>
            <a:r>
              <a:rPr kumimoji="0" lang="it-IT" altLang="it-IT"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err="1">
                <a:ln>
                  <a:noFill/>
                </a:ln>
                <a:solidFill>
                  <a:schemeClr val="tx1"/>
                </a:solidFill>
                <a:effectLst/>
                <a:latin typeface="Arial" panose="020B0604020202020204" pitchFamily="34" charset="0"/>
              </a:rPr>
              <a:t>Understand</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their</a:t>
            </a:r>
            <a:r>
              <a:rPr kumimoji="0" lang="it-IT" altLang="it-IT" b="0" i="0" u="none" strike="noStrike" cap="none" normalizeH="0" baseline="0" dirty="0">
                <a:ln>
                  <a:noFill/>
                </a:ln>
                <a:solidFill>
                  <a:schemeClr val="tx1"/>
                </a:solidFill>
                <a:effectLst/>
                <a:latin typeface="Arial" panose="020B0604020202020204" pitchFamily="34" charset="0"/>
              </a:rPr>
              <a:t> interaction with the </a:t>
            </a:r>
            <a:r>
              <a:rPr kumimoji="0" lang="it-IT" altLang="it-IT" b="0" i="0" u="none" strike="noStrike" cap="none" normalizeH="0" baseline="0" dirty="0" err="1">
                <a:ln>
                  <a:noFill/>
                </a:ln>
                <a:solidFill>
                  <a:schemeClr val="tx1"/>
                </a:solidFill>
                <a:effectLst/>
                <a:latin typeface="Arial" panose="020B0604020202020204" pitchFamily="34" charset="0"/>
              </a:rPr>
              <a:t>environment</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recognize</a:t>
            </a:r>
            <a:r>
              <a:rPr kumimoji="0" lang="it-IT" altLang="it-IT" b="0" i="0" u="none" strike="noStrike" cap="none" normalizeH="0" baseline="0" dirty="0">
                <a:ln>
                  <a:noFill/>
                </a:ln>
                <a:solidFill>
                  <a:schemeClr val="tx1"/>
                </a:solidFill>
                <a:effectLst/>
                <a:latin typeface="Arial" panose="020B0604020202020204" pitchFamily="34" charset="0"/>
              </a:rPr>
              <a:t> the </a:t>
            </a:r>
            <a:r>
              <a:rPr kumimoji="0" lang="it-IT" altLang="it-IT" b="0" i="0" u="none" strike="noStrike" cap="none" normalizeH="0" baseline="0" dirty="0" err="1">
                <a:ln>
                  <a:noFill/>
                </a:ln>
                <a:solidFill>
                  <a:schemeClr val="tx1"/>
                </a:solidFill>
                <a:effectLst/>
                <a:latin typeface="Arial" panose="020B0604020202020204" pitchFamily="34" charset="0"/>
              </a:rPr>
              <a:t>relationships</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between</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structure</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function</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at</a:t>
            </a:r>
            <a:r>
              <a:rPr kumimoji="0" lang="it-IT" altLang="it-IT" b="0" i="0" u="none" strike="noStrike" cap="none" normalizeH="0" baseline="0" dirty="0">
                <a:ln>
                  <a:noFill/>
                </a:ln>
                <a:solidFill>
                  <a:schemeClr val="tx1"/>
                </a:solidFill>
                <a:effectLst/>
                <a:latin typeface="Arial" panose="020B0604020202020204" pitchFamily="34" charset="0"/>
              </a:rPr>
              <a:t> the </a:t>
            </a:r>
            <a:r>
              <a:rPr kumimoji="0" lang="it-IT" altLang="it-IT" b="0" i="0" u="none" strike="noStrike" cap="none" normalizeH="0" baseline="0" dirty="0" err="1">
                <a:ln>
                  <a:noFill/>
                </a:ln>
                <a:solidFill>
                  <a:schemeClr val="tx1"/>
                </a:solidFill>
                <a:effectLst/>
                <a:latin typeface="Arial" panose="020B0604020202020204" pitchFamily="34" charset="0"/>
              </a:rPr>
              <a:t>cellular</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molecular</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levels</a:t>
            </a:r>
            <a:r>
              <a:rPr kumimoji="0" lang="it-IT" altLang="it-IT"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it-IT" altLang="it-IT"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err="1">
                <a:ln>
                  <a:noFill/>
                </a:ln>
                <a:solidFill>
                  <a:schemeClr val="tx1"/>
                </a:solidFill>
                <a:effectLst/>
                <a:latin typeface="Arial" panose="020B0604020202020204" pitchFamily="34" charset="0"/>
              </a:rPr>
              <a:t>Acquire</a:t>
            </a:r>
            <a:r>
              <a:rPr kumimoji="0" lang="it-IT" altLang="it-IT" b="0" i="0" u="none" strike="noStrike" cap="none" normalizeH="0" baseline="0" dirty="0">
                <a:ln>
                  <a:noFill/>
                </a:ln>
                <a:solidFill>
                  <a:schemeClr val="tx1"/>
                </a:solidFill>
                <a:effectLst/>
                <a:latin typeface="Arial" panose="020B0604020202020204" pitchFamily="34" charset="0"/>
              </a:rPr>
              <a:t> the </a:t>
            </a:r>
            <a:r>
              <a:rPr kumimoji="0" lang="it-IT" altLang="it-IT" b="0" i="0" u="none" strike="noStrike" cap="none" normalizeH="0" baseline="0" dirty="0" err="1">
                <a:ln>
                  <a:noFill/>
                </a:ln>
                <a:solidFill>
                  <a:schemeClr val="tx1"/>
                </a:solidFill>
                <a:effectLst/>
                <a:latin typeface="Arial" panose="020B0604020202020204" pitchFamily="34" charset="0"/>
              </a:rPr>
              <a:t>logical</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processes</a:t>
            </a:r>
            <a:r>
              <a:rPr kumimoji="0" lang="it-IT" altLang="it-IT" b="0" i="0" u="none" strike="noStrike" cap="none" normalizeH="0" baseline="0" dirty="0">
                <a:ln>
                  <a:noFill/>
                </a:ln>
                <a:solidFill>
                  <a:schemeClr val="tx1"/>
                </a:solidFill>
                <a:effectLst/>
                <a:latin typeface="Arial" panose="020B0604020202020204" pitchFamily="34" charset="0"/>
              </a:rPr>
              <a:t>, strategies, and </a:t>
            </a:r>
            <a:r>
              <a:rPr kumimoji="0" lang="it-IT" altLang="it-IT" b="0" i="0" u="none" strike="noStrike" cap="none" normalizeH="0" baseline="0" dirty="0" err="1">
                <a:ln>
                  <a:noFill/>
                </a:ln>
                <a:solidFill>
                  <a:schemeClr val="tx1"/>
                </a:solidFill>
                <a:effectLst/>
                <a:latin typeface="Arial" panose="020B0604020202020204" pitchFamily="34" charset="0"/>
              </a:rPr>
              <a:t>experimental</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methodologies</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that</a:t>
            </a:r>
            <a:r>
              <a:rPr kumimoji="0" lang="it-IT" altLang="it-IT" b="0" i="0" u="none" strike="noStrike" cap="none" normalizeH="0" baseline="0" dirty="0">
                <a:ln>
                  <a:noFill/>
                </a:ln>
                <a:solidFill>
                  <a:schemeClr val="tx1"/>
                </a:solidFill>
                <a:effectLst/>
                <a:latin typeface="Arial" panose="020B0604020202020204" pitchFamily="34" charset="0"/>
              </a:rPr>
              <a:t>, in the </a:t>
            </a:r>
            <a:r>
              <a:rPr kumimoji="0" lang="it-IT" altLang="it-IT" b="0" i="0" u="none" strike="noStrike" cap="none" normalizeH="0" baseline="0" dirty="0" err="1">
                <a:ln>
                  <a:noFill/>
                </a:ln>
                <a:solidFill>
                  <a:schemeClr val="tx1"/>
                </a:solidFill>
                <a:effectLst/>
                <a:latin typeface="Arial" panose="020B0604020202020204" pitchFamily="34" charset="0"/>
              </a:rPr>
              <a:t>biotechnological</a:t>
            </a:r>
            <a:r>
              <a:rPr kumimoji="0" lang="it-IT" altLang="it-IT" b="0" i="0" u="none" strike="noStrike" cap="none" normalizeH="0" baseline="0" dirty="0">
                <a:ln>
                  <a:noFill/>
                </a:ln>
                <a:solidFill>
                  <a:schemeClr val="tx1"/>
                </a:solidFill>
                <a:effectLst/>
                <a:latin typeface="Arial" panose="020B0604020202020204" pitchFamily="34" charset="0"/>
              </a:rPr>
              <a:t> field, </a:t>
            </a:r>
            <a:r>
              <a:rPr kumimoji="0" lang="it-IT" altLang="it-IT" b="0" i="0" u="none" strike="noStrike" cap="none" normalizeH="0" baseline="0" dirty="0" err="1">
                <a:ln>
                  <a:noFill/>
                </a:ln>
                <a:solidFill>
                  <a:schemeClr val="tx1"/>
                </a:solidFill>
                <a:effectLst/>
                <a:latin typeface="Arial" panose="020B0604020202020204" pitchFamily="34" charset="0"/>
              </a:rPr>
              <a:t>characterize</a:t>
            </a:r>
            <a:r>
              <a:rPr kumimoji="0" lang="it-IT" altLang="it-IT" b="0" i="0" u="none" strike="noStrike" cap="none" normalizeH="0" baseline="0" dirty="0">
                <a:ln>
                  <a:noFill/>
                </a:ln>
                <a:solidFill>
                  <a:schemeClr val="tx1"/>
                </a:solidFill>
                <a:effectLst/>
                <a:latin typeface="Arial" panose="020B0604020202020204" pitchFamily="34" charset="0"/>
              </a:rPr>
              <a:t> the </a:t>
            </a:r>
            <a:r>
              <a:rPr kumimoji="0" lang="it-IT" altLang="it-IT" b="0" i="0" u="none" strike="noStrike" cap="none" normalizeH="0" baseline="0" dirty="0" err="1">
                <a:ln>
                  <a:noFill/>
                </a:ln>
                <a:solidFill>
                  <a:schemeClr val="tx1"/>
                </a:solidFill>
                <a:effectLst/>
                <a:latin typeface="Arial" panose="020B0604020202020204" pitchFamily="34" charset="0"/>
              </a:rPr>
              <a:t>morphological</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investigation</a:t>
            </a:r>
            <a:r>
              <a:rPr kumimoji="0" lang="it-IT" altLang="it-IT" b="0" i="0" u="none" strike="noStrike" cap="none" normalizeH="0" baseline="0" dirty="0">
                <a:ln>
                  <a:noFill/>
                </a:ln>
                <a:solidFill>
                  <a:schemeClr val="tx1"/>
                </a:solidFill>
                <a:effectLst/>
                <a:latin typeface="Arial" panose="020B0604020202020204" pitchFamily="34" charset="0"/>
              </a:rPr>
              <a:t> of the </a:t>
            </a:r>
            <a:r>
              <a:rPr kumimoji="0" lang="it-IT" altLang="it-IT" b="0" i="0" u="none" strike="noStrike" cap="none" normalizeH="0" baseline="0" dirty="0" err="1">
                <a:ln>
                  <a:noFill/>
                </a:ln>
                <a:solidFill>
                  <a:schemeClr val="tx1"/>
                </a:solidFill>
                <a:effectLst/>
                <a:latin typeface="Arial" panose="020B0604020202020204" pitchFamily="34" charset="0"/>
              </a:rPr>
              <a:t>cell</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both</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as</a:t>
            </a:r>
            <a:r>
              <a:rPr kumimoji="0" lang="it-IT" altLang="it-IT" b="0" i="0" u="none" strike="noStrike" cap="none" normalizeH="0" baseline="0" dirty="0">
                <a:ln>
                  <a:noFill/>
                </a:ln>
                <a:solidFill>
                  <a:schemeClr val="tx1"/>
                </a:solidFill>
                <a:effectLst/>
                <a:latin typeface="Arial" panose="020B0604020202020204" pitchFamily="34" charset="0"/>
              </a:rPr>
              <a:t> a single </a:t>
            </a:r>
            <a:r>
              <a:rPr kumimoji="0" lang="it-IT" altLang="it-IT" b="0" i="0" u="none" strike="noStrike" cap="none" normalizeH="0" baseline="0" dirty="0" err="1">
                <a:ln>
                  <a:noFill/>
                </a:ln>
                <a:solidFill>
                  <a:schemeClr val="tx1"/>
                </a:solidFill>
                <a:effectLst/>
                <a:latin typeface="Arial" panose="020B0604020202020204" pitchFamily="34" charset="0"/>
              </a:rPr>
              <a:t>unit</a:t>
            </a:r>
            <a:r>
              <a:rPr kumimoji="0" lang="it-IT" altLang="it-IT" b="0" i="0" u="none" strike="noStrike" cap="none" normalizeH="0" baseline="0" dirty="0">
                <a:ln>
                  <a:noFill/>
                </a:ln>
                <a:solidFill>
                  <a:schemeClr val="tx1"/>
                </a:solidFill>
                <a:effectLst/>
                <a:latin typeface="Arial" panose="020B0604020202020204" pitchFamily="34" charset="0"/>
              </a:rPr>
              <a:t> and </a:t>
            </a:r>
            <a:r>
              <a:rPr kumimoji="0" lang="it-IT" altLang="it-IT" b="0" i="0" u="none" strike="noStrike" cap="none" normalizeH="0" baseline="0" dirty="0" err="1">
                <a:ln>
                  <a:noFill/>
                </a:ln>
                <a:solidFill>
                  <a:schemeClr val="tx1"/>
                </a:solidFill>
                <a:effectLst/>
                <a:latin typeface="Arial" panose="020B0604020202020204" pitchFamily="34" charset="0"/>
              </a:rPr>
              <a:t>as</a:t>
            </a:r>
            <a:r>
              <a:rPr kumimoji="0" lang="it-IT" altLang="it-IT" b="0" i="0" u="none" strike="noStrike" cap="none" normalizeH="0" baseline="0" dirty="0">
                <a:ln>
                  <a:noFill/>
                </a:ln>
                <a:solidFill>
                  <a:schemeClr val="tx1"/>
                </a:solidFill>
                <a:effectLst/>
                <a:latin typeface="Arial" panose="020B0604020202020204" pitchFamily="34" charset="0"/>
              </a:rPr>
              <a:t> part of a </a:t>
            </a:r>
            <a:r>
              <a:rPr kumimoji="0" lang="it-IT" altLang="it-IT" b="0" i="0" u="none" strike="noStrike" cap="none" normalizeH="0" baseline="0" dirty="0" err="1">
                <a:ln>
                  <a:noFill/>
                </a:ln>
                <a:solidFill>
                  <a:schemeClr val="tx1"/>
                </a:solidFill>
                <a:effectLst/>
                <a:latin typeface="Arial" panose="020B0604020202020204" pitchFamily="34" charset="0"/>
              </a:rPr>
              <a:t>complex</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tissue</a:t>
            </a:r>
            <a:r>
              <a:rPr kumimoji="0" lang="it-IT" altLang="it-IT" b="0" i="0" u="none" strike="noStrike" cap="none" normalizeH="0" baseline="0" dirty="0">
                <a:ln>
                  <a:noFill/>
                </a:ln>
                <a:solidFill>
                  <a:schemeClr val="tx1"/>
                </a:solidFill>
                <a:effectLst/>
                <a:latin typeface="Arial" panose="020B0604020202020204" pitchFamily="34" charset="0"/>
              </a:rPr>
              <a:t> </a:t>
            </a:r>
            <a:r>
              <a:rPr kumimoji="0" lang="it-IT" altLang="it-IT" b="0" i="0" u="none" strike="noStrike" cap="none" normalizeH="0" baseline="0" dirty="0" err="1">
                <a:ln>
                  <a:noFill/>
                </a:ln>
                <a:solidFill>
                  <a:schemeClr val="tx1"/>
                </a:solidFill>
                <a:effectLst/>
                <a:latin typeface="Arial" panose="020B0604020202020204" pitchFamily="34" charset="0"/>
              </a:rPr>
              <a:t>organization</a:t>
            </a:r>
            <a:r>
              <a:rPr kumimoji="0" lang="it-IT" altLang="it-IT" b="0" i="0" u="none" strike="noStrike" cap="none" normalizeH="0" baseline="0" dirty="0">
                <a:ln>
                  <a:noFill/>
                </a:ln>
                <a:solidFill>
                  <a:schemeClr val="tx1"/>
                </a:solidFill>
                <a:effectLst/>
                <a:latin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F016FD6-C82F-4EAC-AD08-F32AC24CA6E0}"/>
              </a:ext>
            </a:extLst>
          </p:cNvPr>
          <p:cNvSpPr>
            <a:spLocks noChangeArrowheads="1"/>
          </p:cNvSpPr>
          <p:nvPr/>
        </p:nvSpPr>
        <p:spPr bwMode="auto">
          <a:xfrm>
            <a:off x="1898650" y="599500"/>
            <a:ext cx="8461375" cy="6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r>
              <a:rPr lang="en-US" sz="2400" dirty="0"/>
              <a:t>At the end of the course, the student will be able to:</a:t>
            </a:r>
          </a:p>
          <a:p>
            <a:endParaRPr lang="en-US" sz="2400" dirty="0"/>
          </a:p>
          <a:p>
            <a:pPr>
              <a:buFont typeface="Arial" panose="020B0604020202020204" pitchFamily="34" charset="0"/>
              <a:buChar char="•"/>
            </a:pPr>
            <a:r>
              <a:rPr lang="en-US" sz="2400" dirty="0"/>
              <a:t>Have acquired basic theoretical knowledge and be able to apply morphological investigation techniques in compliance with national and EU regulations, as well as ethical and bioethical principles.</a:t>
            </a:r>
          </a:p>
          <a:p>
            <a:pPr>
              <a:buFont typeface="Arial" panose="020B0604020202020204" pitchFamily="34" charset="0"/>
              <a:buChar char="•"/>
            </a:pPr>
            <a:endParaRPr lang="en-US" sz="2400" dirty="0"/>
          </a:p>
          <a:p>
            <a:pPr>
              <a:buFont typeface="Arial" panose="020B0604020202020204" pitchFamily="34" charset="0"/>
              <a:buChar char="•"/>
            </a:pPr>
            <a:r>
              <a:rPr lang="en-US" sz="2400" dirty="0"/>
              <a:t>Be able to use methods and tools to communicate and correctly manage technical-scientific information, apply experimental protocols, and work in a team.</a:t>
            </a:r>
          </a:p>
          <a:p>
            <a:pPr>
              <a:buFont typeface="Arial" panose="020B0604020202020204" pitchFamily="34" charset="0"/>
              <a:buChar char="•"/>
            </a:pPr>
            <a:endParaRPr lang="en-US" sz="2400" dirty="0"/>
          </a:p>
          <a:p>
            <a:pPr>
              <a:buFont typeface="Arial" panose="020B0604020202020204" pitchFamily="34" charset="0"/>
              <a:buChar char="•"/>
            </a:pPr>
            <a:r>
              <a:rPr lang="en-US" sz="2400" dirty="0"/>
              <a:t>Have achieved a level of professional, decision-making, and operational autonomy such as to ensure, at the end of the training program, full mastery of all necessary skills and their immediate applicability in the workplace.</a:t>
            </a:r>
          </a:p>
        </p:txBody>
      </p:sp>
      <p:pic>
        <p:nvPicPr>
          <p:cNvPr id="13316" name="Picture 4">
            <a:extLst>
              <a:ext uri="{FF2B5EF4-FFF2-40B4-BE49-F238E27FC236}">
                <a16:creationId xmlns:a16="http://schemas.microsoft.com/office/drawing/2014/main" id="{A7BFCCD5-7116-4DF3-855D-B94E7F2CB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82171"/>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extLst>
              <a:ext uri="{FF2B5EF4-FFF2-40B4-BE49-F238E27FC236}">
                <a16:creationId xmlns:a16="http://schemas.microsoft.com/office/drawing/2014/main" id="{EA9A43F0-7BB5-4291-95FB-41EF7B30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804" y="692696"/>
            <a:ext cx="16700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A8EB92E6-A29A-4B87-8769-A5F6060CBEAF}"/>
              </a:ext>
            </a:extLst>
          </p:cNvPr>
          <p:cNvSpPr>
            <a:spLocks noChangeArrowheads="1"/>
          </p:cNvSpPr>
          <p:nvPr/>
        </p:nvSpPr>
        <p:spPr bwMode="auto">
          <a:xfrm>
            <a:off x="2251075" y="88900"/>
            <a:ext cx="8108950" cy="4770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EXPECTED LEARNING OUTCOMES</a:t>
            </a:r>
            <a:endParaRPr lang="it-IT" altLang="it-IT" sz="2800" b="1" u="sng" dirty="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00F0E212-ECA3-4440-BA4C-16831612E6E8}"/>
              </a:ext>
            </a:extLst>
          </p:cNvPr>
          <p:cNvSpPr>
            <a:spLocks noChangeArrowheads="1"/>
          </p:cNvSpPr>
          <p:nvPr/>
        </p:nvSpPr>
        <p:spPr bwMode="auto">
          <a:xfrm>
            <a:off x="1887665" y="1453425"/>
            <a:ext cx="849654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spcBef>
                <a:spcPct val="0"/>
              </a:spcBef>
              <a:buClrTx/>
              <a:buSzTx/>
              <a:buNone/>
            </a:pPr>
            <a:r>
              <a:rPr lang="it-IT" altLang="it-IT" sz="2400" b="1" dirty="0">
                <a:latin typeface="Times New Roman" panose="02020603050405020304" pitchFamily="18" charset="0"/>
              </a:rPr>
              <a:t>-</a:t>
            </a:r>
            <a:r>
              <a:rPr lang="en-US" altLang="it-IT" sz="2400" b="1" dirty="0">
                <a:latin typeface="Times New Roman" panose="02020603050405020304" pitchFamily="18" charset="0"/>
              </a:rPr>
              <a:t>LECTURES in the classroom</a:t>
            </a:r>
          </a:p>
          <a:p>
            <a:pPr algn="ctr">
              <a:spcBef>
                <a:spcPct val="0"/>
              </a:spcBef>
              <a:buClrTx/>
              <a:buSzTx/>
              <a:buNone/>
            </a:pPr>
            <a:endParaRPr lang="en-US" altLang="it-IT" sz="2400" b="1" dirty="0">
              <a:latin typeface="Times New Roman" panose="02020603050405020304" pitchFamily="18" charset="0"/>
            </a:endParaRPr>
          </a:p>
          <a:p>
            <a:pPr algn="ctr">
              <a:spcBef>
                <a:spcPct val="0"/>
              </a:spcBef>
              <a:buClrTx/>
              <a:buSzTx/>
              <a:buNone/>
            </a:pPr>
            <a:r>
              <a:rPr lang="en-US" altLang="it-IT" sz="2400" b="1" dirty="0">
                <a:latin typeface="Times New Roman" panose="02020603050405020304" pitchFamily="18" charset="0"/>
              </a:rPr>
              <a:t>PRACTICAL LESSONS at the Microscopy Teaching Laboratories (January 7–30, 2026)</a:t>
            </a:r>
          </a:p>
          <a:p>
            <a:pPr algn="ctr">
              <a:spcBef>
                <a:spcPct val="0"/>
              </a:spcBef>
              <a:buClrTx/>
              <a:buSzTx/>
              <a:buNone/>
            </a:pPr>
            <a:endParaRPr lang="en-US" altLang="it-IT" sz="2400" b="1" dirty="0">
              <a:latin typeface="Times New Roman" panose="02020603050405020304" pitchFamily="18" charset="0"/>
            </a:endParaRPr>
          </a:p>
          <a:p>
            <a:pPr algn="ctr">
              <a:spcBef>
                <a:spcPct val="0"/>
              </a:spcBef>
              <a:buClrTx/>
              <a:buSzTx/>
              <a:buNone/>
            </a:pPr>
            <a:endParaRPr lang="en-US" altLang="it-IT" sz="2400" b="1" dirty="0">
              <a:latin typeface="Times New Roman" panose="02020603050405020304" pitchFamily="18" charset="0"/>
            </a:endParaRPr>
          </a:p>
          <a:p>
            <a:pPr algn="ctr">
              <a:spcBef>
                <a:spcPct val="0"/>
              </a:spcBef>
              <a:buClrTx/>
              <a:buSzTx/>
              <a:buNone/>
            </a:pPr>
            <a:r>
              <a:rPr lang="en-US" altLang="it-IT" sz="2400" b="1" dirty="0">
                <a:latin typeface="Times New Roman" panose="02020603050405020304" pitchFamily="18" charset="0"/>
              </a:rPr>
              <a:t>The practical lessons are carried out under the guidance of the instructor, supported by technical and scientific staff, in teaching laboratories equipped to host students in individual workstations. This allows students to develop a direct and independent approach.</a:t>
            </a:r>
            <a:endParaRPr lang="it-IT" altLang="it-IT" sz="2400" b="1" dirty="0">
              <a:latin typeface="Times New Roman" panose="02020603050405020304" pitchFamily="18" charset="0"/>
            </a:endParaRPr>
          </a:p>
        </p:txBody>
      </p:sp>
      <p:pic>
        <p:nvPicPr>
          <p:cNvPr id="10244" name="Picture 4">
            <a:extLst>
              <a:ext uri="{FF2B5EF4-FFF2-40B4-BE49-F238E27FC236}">
                <a16:creationId xmlns:a16="http://schemas.microsoft.com/office/drawing/2014/main" id="{BF1172D0-1A90-41FD-99F5-1B994D9B5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88900"/>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C62DC863-3560-40D4-93B5-AC83D2122D27}"/>
              </a:ext>
            </a:extLst>
          </p:cNvPr>
          <p:cNvSpPr>
            <a:spLocks noChangeArrowheads="1"/>
          </p:cNvSpPr>
          <p:nvPr/>
        </p:nvSpPr>
        <p:spPr bwMode="auto">
          <a:xfrm>
            <a:off x="2251075" y="88900"/>
            <a:ext cx="8108950" cy="4770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COURSE ORGANIZATION</a:t>
            </a:r>
            <a:endParaRPr lang="it-IT" altLang="it-IT" sz="2800" b="1" u="sng" dirty="0">
              <a:solidFill>
                <a:srgbClr val="FFFF99"/>
              </a:solidFill>
              <a:latin typeface="Times New Roman" panose="02020603050405020304" pitchFamily="18" charset="0"/>
            </a:endParaRPr>
          </a:p>
        </p:txBody>
      </p:sp>
      <p:pic>
        <p:nvPicPr>
          <p:cNvPr id="10245" name="Picture 5">
            <a:extLst>
              <a:ext uri="{FF2B5EF4-FFF2-40B4-BE49-F238E27FC236}">
                <a16:creationId xmlns:a16="http://schemas.microsoft.com/office/drawing/2014/main" id="{60F6DD60-6677-4DC9-A1B2-78B5DF559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448" y="692696"/>
            <a:ext cx="16700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B6BBAE8-3CEE-4A57-93A8-6BB3BA0990D3}"/>
              </a:ext>
            </a:extLst>
          </p:cNvPr>
          <p:cNvSpPr>
            <a:spLocks noChangeArrowheads="1"/>
          </p:cNvSpPr>
          <p:nvPr/>
        </p:nvSpPr>
        <p:spPr bwMode="auto">
          <a:xfrm>
            <a:off x="2208216" y="2133600"/>
            <a:ext cx="81359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400" b="1" dirty="0" err="1">
                <a:latin typeface="Times New Roman" panose="02020603050405020304" pitchFamily="18" charset="0"/>
              </a:rPr>
              <a:t>Attendance</a:t>
            </a:r>
            <a:r>
              <a:rPr lang="it-IT" altLang="it-IT" sz="2400" b="1" dirty="0">
                <a:latin typeface="Times New Roman" panose="02020603050405020304" pitchFamily="18" charset="0"/>
              </a:rPr>
              <a:t> </a:t>
            </a:r>
            <a:r>
              <a:rPr lang="it-IT" altLang="it-IT" sz="2400" b="1" dirty="0" err="1">
                <a:latin typeface="Times New Roman" panose="02020603050405020304" pitchFamily="18" charset="0"/>
              </a:rPr>
              <a:t>is</a:t>
            </a:r>
            <a:r>
              <a:rPr lang="it-IT" altLang="it-IT" sz="2400" b="1" dirty="0">
                <a:latin typeface="Times New Roman" panose="02020603050405020304" pitchFamily="18" charset="0"/>
              </a:rPr>
              <a:t> STRONGLY RECOMMENDED.</a:t>
            </a:r>
          </a:p>
          <a:p>
            <a:pPr algn="ctr" eaLnBrk="1" hangingPunct="1">
              <a:spcBef>
                <a:spcPct val="0"/>
              </a:spcBef>
              <a:buClrTx/>
              <a:buSzTx/>
              <a:buFontTx/>
              <a:buNone/>
            </a:pPr>
            <a:endParaRPr lang="it-IT" altLang="it-IT" sz="2400" b="1" dirty="0">
              <a:latin typeface="Times New Roman" panose="02020603050405020304" pitchFamily="18" charset="0"/>
            </a:endParaRPr>
          </a:p>
          <a:p>
            <a:pPr algn="ctr" eaLnBrk="1" hangingPunct="1">
              <a:spcBef>
                <a:spcPct val="0"/>
              </a:spcBef>
              <a:buClrTx/>
              <a:buSzTx/>
              <a:buFontTx/>
              <a:buNone/>
            </a:pPr>
            <a:r>
              <a:rPr lang="en-US" altLang="it-IT" sz="2400" b="1" dirty="0">
                <a:latin typeface="Times New Roman" panose="02020603050405020304" pitchFamily="18" charset="0"/>
              </a:rPr>
              <a:t>Enrollment in the Course is encouraged, on a voluntary basis and in compliance with privacy regulations, by providing postal and e-mail addresses on the E-learning Platform.</a:t>
            </a:r>
          </a:p>
          <a:p>
            <a:pPr algn="ctr" eaLnBrk="1" hangingPunct="1">
              <a:spcBef>
                <a:spcPct val="0"/>
              </a:spcBef>
              <a:buClrTx/>
              <a:buSzTx/>
              <a:buFontTx/>
              <a:buNone/>
            </a:pPr>
            <a:endParaRPr lang="en-US" altLang="it-IT" sz="2400" b="1" dirty="0">
              <a:latin typeface="Times New Roman" panose="02020603050405020304" pitchFamily="18" charset="0"/>
            </a:endParaRPr>
          </a:p>
          <a:p>
            <a:pPr algn="ctr" eaLnBrk="1" hangingPunct="1">
              <a:spcBef>
                <a:spcPct val="0"/>
              </a:spcBef>
              <a:buClrTx/>
              <a:buSzTx/>
              <a:buFontTx/>
              <a:buNone/>
            </a:pPr>
            <a:endParaRPr lang="it-IT" altLang="it-IT" sz="2400" b="1" dirty="0">
              <a:latin typeface="Times New Roman" panose="02020603050405020304" pitchFamily="18" charset="0"/>
            </a:endParaRPr>
          </a:p>
          <a:p>
            <a:pPr algn="ctr" eaLnBrk="1" hangingPunct="1">
              <a:spcBef>
                <a:spcPct val="0"/>
              </a:spcBef>
              <a:buClrTx/>
              <a:buSzTx/>
              <a:buFontTx/>
              <a:buNone/>
            </a:pPr>
            <a:r>
              <a:rPr lang="en-US" altLang="it-IT" sz="2400" b="1" u="sng" dirty="0">
                <a:latin typeface="Times New Roman" panose="02020603050405020304" pitchFamily="18" charset="0"/>
              </a:rPr>
              <a:t>Attendance in the Teaching Laboratory is permitted only after completion of the enrollment process and successful completion of the Safety Course.</a:t>
            </a:r>
            <a:endParaRPr lang="it-IT" altLang="it-IT" sz="2400" b="1" u="sng" dirty="0">
              <a:latin typeface="Times New Roman" panose="02020603050405020304" pitchFamily="18" charset="0"/>
            </a:endParaRPr>
          </a:p>
        </p:txBody>
      </p:sp>
      <p:pic>
        <p:nvPicPr>
          <p:cNvPr id="11268" name="Picture 4">
            <a:extLst>
              <a:ext uri="{FF2B5EF4-FFF2-40B4-BE49-F238E27FC236}">
                <a16:creationId xmlns:a16="http://schemas.microsoft.com/office/drawing/2014/main" id="{39A388ED-8EF2-43EA-9395-2BF07EE6E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6" y="181359"/>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a:extLst>
              <a:ext uri="{FF2B5EF4-FFF2-40B4-BE49-F238E27FC236}">
                <a16:creationId xmlns:a16="http://schemas.microsoft.com/office/drawing/2014/main" id="{EC023254-B791-4A47-9165-EBE4EB96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4432" y="692696"/>
            <a:ext cx="16700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86B7F774-4031-4160-8EE4-6BC54EE1285C}"/>
              </a:ext>
            </a:extLst>
          </p:cNvPr>
          <p:cNvSpPr>
            <a:spLocks noChangeArrowheads="1"/>
          </p:cNvSpPr>
          <p:nvPr/>
        </p:nvSpPr>
        <p:spPr bwMode="auto">
          <a:xfrm>
            <a:off x="2251075" y="88900"/>
            <a:ext cx="8108950" cy="4770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CLASS ATTENDANCE</a:t>
            </a:r>
            <a:endParaRPr lang="it-IT" altLang="it-IT" sz="2800" b="1" u="sng" dirty="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AD591B-A411-47F0-A023-BAA7EFCE089D}"/>
              </a:ext>
            </a:extLst>
          </p:cNvPr>
          <p:cNvSpPr>
            <a:spLocks noChangeArrowheads="1"/>
          </p:cNvSpPr>
          <p:nvPr/>
        </p:nvSpPr>
        <p:spPr bwMode="auto">
          <a:xfrm>
            <a:off x="1797844" y="768119"/>
            <a:ext cx="8929688" cy="5509200"/>
          </a:xfrm>
          <a:prstGeom prst="rect">
            <a:avLst/>
          </a:prstGeom>
          <a:noFill/>
          <a:ln>
            <a:noFill/>
          </a:ln>
        </p:spPr>
        <p:txBody>
          <a:bodyPr anchor="ctr">
            <a:spAutoFit/>
          </a:bodyPr>
          <a:lstStyle>
            <a:lvl1pPr>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fontAlgn="base">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fontAlgn="base">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fontAlgn="base">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fontAlgn="base">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marL="342900" indent="-342900" algn="ctr" eaLnBrk="1" hangingPunct="1">
              <a:spcBef>
                <a:spcPct val="0"/>
              </a:spcBef>
              <a:buClrTx/>
              <a:buSzTx/>
              <a:buFontTx/>
              <a:buChar char="-"/>
              <a:defRPr/>
            </a:pPr>
            <a:r>
              <a:rPr lang="en-US" altLang="it-IT" sz="1600" b="1" dirty="0">
                <a:latin typeface="Times New Roman" pitchFamily="18" charset="0"/>
              </a:rPr>
              <a:t>REAL-TIME </a:t>
            </a:r>
            <a:r>
              <a:rPr lang="en-US" altLang="it-IT" sz="1600" b="1" dirty="0" err="1">
                <a:latin typeface="Times New Roman" pitchFamily="18" charset="0"/>
              </a:rPr>
              <a:t>ASSESSMENTof</a:t>
            </a:r>
            <a:r>
              <a:rPr lang="en-US" altLang="it-IT" sz="1600" b="1" dirty="0">
                <a:latin typeface="Times New Roman" pitchFamily="18" charset="0"/>
              </a:rPr>
              <a:t> the level of learning.</a:t>
            </a:r>
          </a:p>
          <a:p>
            <a:pPr marL="342900" indent="-342900" algn="ctr" eaLnBrk="1" hangingPunct="1">
              <a:spcBef>
                <a:spcPct val="0"/>
              </a:spcBef>
              <a:buClrTx/>
              <a:buSzTx/>
              <a:buFontTx/>
              <a:buChar char="-"/>
              <a:defRPr/>
            </a:pPr>
            <a:endParaRPr lang="en-US" altLang="it-IT" sz="1600" b="1" dirty="0">
              <a:latin typeface="Times New Roman" pitchFamily="18" charset="0"/>
            </a:endParaRPr>
          </a:p>
          <a:p>
            <a:pPr marL="342900" indent="-342900" algn="ctr" eaLnBrk="1" hangingPunct="1">
              <a:spcBef>
                <a:spcPct val="0"/>
              </a:spcBef>
              <a:buClrTx/>
              <a:buSzTx/>
              <a:buFontTx/>
              <a:buChar char="-"/>
              <a:defRPr/>
            </a:pPr>
            <a:r>
              <a:rPr lang="en-US" altLang="it-IT" sz="1600" b="1" dirty="0">
                <a:latin typeface="Times New Roman" pitchFamily="18" charset="0"/>
              </a:rPr>
              <a:t>INTERMEDIATE ASSESSMENTS (generally one week before the official exam)</a:t>
            </a:r>
          </a:p>
          <a:p>
            <a:pPr algn="ctr" eaLnBrk="1" hangingPunct="1">
              <a:spcBef>
                <a:spcPct val="0"/>
              </a:spcBef>
              <a:buClrTx/>
              <a:buSzTx/>
              <a:buNone/>
              <a:defRPr/>
            </a:pPr>
            <a:r>
              <a:rPr lang="en-US" altLang="it-IT" sz="1600" b="1" dirty="0">
                <a:latin typeface="Times New Roman" pitchFamily="18" charset="0"/>
              </a:rPr>
              <a:t>Self-assessment tests with multiple-choice questions through a computerized procedure, booked via the Reservation Form on the E-LEARNING PLATFORM.</a:t>
            </a:r>
          </a:p>
          <a:p>
            <a:pPr algn="ctr" eaLnBrk="1" hangingPunct="1">
              <a:spcBef>
                <a:spcPct val="0"/>
              </a:spcBef>
              <a:buClrTx/>
              <a:buSzTx/>
              <a:buNone/>
              <a:defRPr/>
            </a:pPr>
            <a:endParaRPr lang="en-US" altLang="it-IT" sz="1600" b="1" dirty="0">
              <a:latin typeface="Times New Roman" pitchFamily="18" charset="0"/>
            </a:endParaRPr>
          </a:p>
          <a:p>
            <a:pPr algn="ctr" eaLnBrk="1" hangingPunct="1">
              <a:spcBef>
                <a:spcPct val="0"/>
              </a:spcBef>
              <a:buClrTx/>
              <a:buSzTx/>
              <a:buNone/>
              <a:defRPr/>
            </a:pPr>
            <a:r>
              <a:rPr lang="en-US" altLang="it-IT" sz="1600" b="1" dirty="0">
                <a:latin typeface="Times New Roman" pitchFamily="18" charset="0"/>
              </a:rPr>
              <a:t>FINAL </a:t>
            </a:r>
            <a:r>
              <a:rPr lang="en-US" altLang="it-IT" sz="1600" b="1" dirty="0" err="1">
                <a:latin typeface="Times New Roman" pitchFamily="18" charset="0"/>
              </a:rPr>
              <a:t>ASSESSMENTStudents</a:t>
            </a:r>
            <a:r>
              <a:rPr lang="en-US" altLang="it-IT" sz="1600" b="1" dirty="0">
                <a:latin typeface="Times New Roman" pitchFamily="18" charset="0"/>
              </a:rPr>
              <a:t> who have successfully passed the Intermediate Assessment may access the OFFICIAL FINAL EXAM.</a:t>
            </a:r>
          </a:p>
          <a:p>
            <a:pPr algn="ctr" eaLnBrk="1" hangingPunct="1">
              <a:spcBef>
                <a:spcPct val="0"/>
              </a:spcBef>
              <a:buClrTx/>
              <a:buSzTx/>
              <a:buNone/>
              <a:defRPr/>
            </a:pPr>
            <a:r>
              <a:rPr lang="en-US" altLang="it-IT" sz="1600" b="1" dirty="0">
                <a:latin typeface="Times New Roman" pitchFamily="18" charset="0"/>
              </a:rPr>
              <a:t>OFFICIAL BOOKING THROUGH THE ONLINE STUDENT OFFICE USING UNITE CREDENTIALS</a:t>
            </a:r>
          </a:p>
          <a:p>
            <a:pPr algn="ctr" eaLnBrk="1" hangingPunct="1">
              <a:spcBef>
                <a:spcPct val="0"/>
              </a:spcBef>
              <a:buClrTx/>
              <a:buSzTx/>
              <a:buNone/>
              <a:defRPr/>
            </a:pPr>
            <a:endParaRPr lang="en-US" altLang="it-IT" sz="1600" b="1" dirty="0">
              <a:latin typeface="Times New Roman" pitchFamily="18" charset="0"/>
            </a:endParaRPr>
          </a:p>
          <a:p>
            <a:pPr algn="ctr" eaLnBrk="1" hangingPunct="1">
              <a:spcBef>
                <a:spcPct val="0"/>
              </a:spcBef>
              <a:buClrTx/>
              <a:buSzTx/>
              <a:buNone/>
              <a:defRPr/>
            </a:pPr>
            <a:endParaRPr lang="en-US" altLang="it-IT" sz="1600" b="1" dirty="0">
              <a:latin typeface="Times New Roman" pitchFamily="18" charset="0"/>
            </a:endParaRPr>
          </a:p>
          <a:p>
            <a:pPr algn="ctr" eaLnBrk="1" hangingPunct="1">
              <a:spcBef>
                <a:spcPct val="0"/>
              </a:spcBef>
              <a:buClrTx/>
              <a:buSzTx/>
              <a:buNone/>
              <a:defRPr/>
            </a:pPr>
            <a:endParaRPr lang="en-US" altLang="it-IT" sz="1600" b="1" dirty="0">
              <a:latin typeface="Times New Roman" pitchFamily="18" charset="0"/>
            </a:endParaRPr>
          </a:p>
          <a:p>
            <a:pPr algn="ctr" eaLnBrk="1" hangingPunct="1">
              <a:spcBef>
                <a:spcPct val="0"/>
              </a:spcBef>
              <a:buClrTx/>
              <a:buSzTx/>
              <a:buNone/>
              <a:defRPr/>
            </a:pPr>
            <a:r>
              <a:rPr lang="en-US" altLang="it-IT" sz="1600" b="1" dirty="0">
                <a:latin typeface="Times New Roman" pitchFamily="18" charset="0"/>
              </a:rPr>
              <a:t>During the Official Exam session, the student may:</a:t>
            </a:r>
          </a:p>
          <a:p>
            <a:pPr algn="ctr" eaLnBrk="1" hangingPunct="1">
              <a:spcBef>
                <a:spcPct val="0"/>
              </a:spcBef>
              <a:buClrTx/>
              <a:buSzTx/>
              <a:buNone/>
              <a:defRPr/>
            </a:pPr>
            <a:r>
              <a:rPr lang="en-US" altLang="it-IT" sz="1600" b="1" dirty="0">
                <a:latin typeface="Times New Roman" pitchFamily="18" charset="0"/>
              </a:rPr>
              <a:t>register the grade obtained in the Intermediate Assessment, or take an oral exam to improve the final score  (to be indicated when booking the official exam).</a:t>
            </a:r>
          </a:p>
          <a:p>
            <a:pPr algn="ctr" eaLnBrk="1" hangingPunct="1">
              <a:spcBef>
                <a:spcPct val="0"/>
              </a:spcBef>
              <a:buClrTx/>
              <a:buSzTx/>
              <a:buNone/>
              <a:defRPr/>
            </a:pPr>
            <a:endParaRPr lang="en-US" altLang="it-IT" sz="1600" b="1" dirty="0">
              <a:latin typeface="Times New Roman" pitchFamily="18" charset="0"/>
            </a:endParaRPr>
          </a:p>
          <a:p>
            <a:pPr algn="ctr" eaLnBrk="1" hangingPunct="1">
              <a:spcBef>
                <a:spcPct val="0"/>
              </a:spcBef>
              <a:buClrTx/>
              <a:buSzTx/>
              <a:buNone/>
              <a:defRPr/>
            </a:pPr>
            <a:r>
              <a:rPr lang="en-US" altLang="it-IT" sz="1600" b="1" dirty="0">
                <a:latin typeface="Times New Roman" pitchFamily="18" charset="0"/>
              </a:rPr>
              <a:t>The oral exam will focus on theoretical knowledge, ability to apply concepts in practical contexts, methodological and instrumental skills, awareness of critical issues in different operational contexts, and the ability to communicate using appropriate scientific language.</a:t>
            </a:r>
            <a:endParaRPr lang="it-IT" altLang="it-IT" sz="1600" dirty="0">
              <a:latin typeface="Times New Roman" pitchFamily="18" charset="0"/>
            </a:endParaRPr>
          </a:p>
          <a:p>
            <a:pPr algn="ctr" eaLnBrk="1" hangingPunct="1">
              <a:spcBef>
                <a:spcPct val="0"/>
              </a:spcBef>
              <a:buClrTx/>
              <a:buSzTx/>
              <a:buFontTx/>
              <a:buNone/>
              <a:defRPr/>
            </a:pPr>
            <a:endParaRPr lang="it-IT" altLang="it-IT" sz="1600" dirty="0">
              <a:latin typeface="Times New Roman" pitchFamily="18" charset="0"/>
            </a:endParaRPr>
          </a:p>
          <a:p>
            <a:pPr algn="ctr">
              <a:spcBef>
                <a:spcPct val="0"/>
              </a:spcBef>
              <a:buClrTx/>
              <a:buSzTx/>
              <a:buFontTx/>
              <a:buNone/>
              <a:defRPr/>
            </a:pPr>
            <a:endParaRPr lang="it-IT" altLang="it-IT" sz="1600" dirty="0">
              <a:latin typeface="Times New Roman" pitchFamily="18" charset="0"/>
            </a:endParaRPr>
          </a:p>
        </p:txBody>
      </p:sp>
      <p:sp>
        <p:nvSpPr>
          <p:cNvPr id="3" name="Rectangle 2">
            <a:extLst>
              <a:ext uri="{FF2B5EF4-FFF2-40B4-BE49-F238E27FC236}">
                <a16:creationId xmlns:a16="http://schemas.microsoft.com/office/drawing/2014/main" id="{63890E50-0E69-44E1-BB7B-979DD48954A7}"/>
              </a:ext>
            </a:extLst>
          </p:cNvPr>
          <p:cNvSpPr>
            <a:spLocks noChangeArrowheads="1"/>
          </p:cNvSpPr>
          <p:nvPr/>
        </p:nvSpPr>
        <p:spPr bwMode="auto">
          <a:xfrm>
            <a:off x="2208213" y="163513"/>
            <a:ext cx="810895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ASSESSMENT METHOD</a:t>
            </a:r>
            <a:endParaRPr lang="it-IT" altLang="it-IT" sz="2800" b="1" u="sng" dirty="0">
              <a:solidFill>
                <a:srgbClr val="FFFF99"/>
              </a:solidFill>
              <a:latin typeface="Times New Roman" panose="02020603050405020304" pitchFamily="18" charset="0"/>
            </a:endParaRPr>
          </a:p>
        </p:txBody>
      </p:sp>
      <p:pic>
        <p:nvPicPr>
          <p:cNvPr id="12292" name="Picture 4">
            <a:extLst>
              <a:ext uri="{FF2B5EF4-FFF2-40B4-BE49-F238E27FC236}">
                <a16:creationId xmlns:a16="http://schemas.microsoft.com/office/drawing/2014/main" id="{54BE5A67-1403-446E-9A02-66E49D2CB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0" y="54205"/>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a:extLst>
              <a:ext uri="{FF2B5EF4-FFF2-40B4-BE49-F238E27FC236}">
                <a16:creationId xmlns:a16="http://schemas.microsoft.com/office/drawing/2014/main" id="{801E27CE-B721-44D1-A76D-B770D3EC9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1696" y="54205"/>
            <a:ext cx="16700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7873159-DDAE-4956-890E-CFB244A57138}"/>
              </a:ext>
            </a:extLst>
          </p:cNvPr>
          <p:cNvSpPr txBox="1"/>
          <p:nvPr/>
        </p:nvSpPr>
        <p:spPr>
          <a:xfrm>
            <a:off x="2146801" y="1720840"/>
            <a:ext cx="8231774" cy="2677656"/>
          </a:xfrm>
          <a:prstGeom prst="rect">
            <a:avLst/>
          </a:prstGeom>
          <a:noFill/>
        </p:spPr>
        <p:txBody>
          <a:bodyPr wrap="square">
            <a:spAutoFit/>
          </a:bodyPr>
          <a:lstStyle/>
          <a:p>
            <a:pPr algn="ctr" eaLnBrk="1" hangingPunct="1">
              <a:spcBef>
                <a:spcPct val="0"/>
              </a:spcBef>
              <a:buClrTx/>
              <a:buSzTx/>
              <a:buFontTx/>
              <a:buNone/>
              <a:defRPr/>
            </a:pPr>
            <a:r>
              <a:rPr lang="en-US" altLang="it-IT" sz="2400" b="1" u="sng" dirty="0">
                <a:latin typeface="Times New Roman" pitchFamily="18" charset="0"/>
              </a:rPr>
              <a:t>F A STUDENT FAILS THE FINAL EXAM</a:t>
            </a:r>
          </a:p>
          <a:p>
            <a:pPr algn="ctr" eaLnBrk="1" hangingPunct="1">
              <a:spcBef>
                <a:spcPct val="0"/>
              </a:spcBef>
              <a:buClrTx/>
              <a:buSzTx/>
              <a:buFontTx/>
              <a:buNone/>
              <a:defRPr/>
            </a:pPr>
            <a:endParaRPr lang="en-US" altLang="it-IT" b="1" u="sng" dirty="0"/>
          </a:p>
          <a:p>
            <a:pPr algn="ctr" eaLnBrk="1" hangingPunct="1">
              <a:spcBef>
                <a:spcPct val="0"/>
              </a:spcBef>
              <a:buClrTx/>
              <a:buSzTx/>
              <a:buFontTx/>
              <a:buNone/>
              <a:defRPr/>
            </a:pPr>
            <a:r>
              <a:rPr lang="en-US" altLang="it-IT" sz="2400" b="1" u="sng" dirty="0">
                <a:latin typeface="Times New Roman" pitchFamily="18" charset="0"/>
              </a:rPr>
              <a:t>They may access the subsequent scheduled final assessments within the exam session period.</a:t>
            </a:r>
          </a:p>
          <a:p>
            <a:pPr algn="ctr" eaLnBrk="1" hangingPunct="1">
              <a:spcBef>
                <a:spcPct val="0"/>
              </a:spcBef>
              <a:buClrTx/>
              <a:buSzTx/>
              <a:buFontTx/>
              <a:buNone/>
              <a:defRPr/>
            </a:pPr>
            <a:endParaRPr lang="en-US" altLang="it-IT" b="1" u="sng" dirty="0"/>
          </a:p>
          <a:p>
            <a:pPr algn="ctr" eaLnBrk="1" hangingPunct="1">
              <a:spcBef>
                <a:spcPct val="0"/>
              </a:spcBef>
              <a:buClrTx/>
              <a:buSzTx/>
              <a:buFontTx/>
              <a:buNone/>
              <a:defRPr/>
            </a:pPr>
            <a:r>
              <a:rPr lang="en-US" altLang="it-IT" sz="2400" b="1" u="sng" dirty="0">
                <a:latin typeface="Times New Roman" pitchFamily="18" charset="0"/>
              </a:rPr>
              <a:t>Otherwise, the student must repeat the computerized intermediate assessment.</a:t>
            </a:r>
            <a:endParaRPr lang="it-IT" altLang="it-IT" sz="2400" b="1" u="sng" dirty="0">
              <a:latin typeface="Times New Roman" pitchFamily="18" charset="0"/>
            </a:endParaRPr>
          </a:p>
        </p:txBody>
      </p:sp>
      <p:pic>
        <p:nvPicPr>
          <p:cNvPr id="5" name="Picture 4">
            <a:extLst>
              <a:ext uri="{FF2B5EF4-FFF2-40B4-BE49-F238E27FC236}">
                <a16:creationId xmlns:a16="http://schemas.microsoft.com/office/drawing/2014/main" id="{6EBA6230-850C-4691-AF9C-1ABB6625E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79" y="364332"/>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DFC1D27-4162-4494-BFF9-75F62A0FC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4432" y="769928"/>
            <a:ext cx="16700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DC184A41-2B66-4972-B047-8FD244075C05}"/>
              </a:ext>
            </a:extLst>
          </p:cNvPr>
          <p:cNvSpPr>
            <a:spLocks noChangeArrowheads="1"/>
          </p:cNvSpPr>
          <p:nvPr/>
        </p:nvSpPr>
        <p:spPr bwMode="auto">
          <a:xfrm>
            <a:off x="2208213" y="163513"/>
            <a:ext cx="810895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ASSESSMENT METHOD</a:t>
            </a:r>
            <a:endParaRPr lang="it-IT" altLang="it-IT" sz="2800" b="1" u="sng" dirty="0">
              <a:solidFill>
                <a:srgbClr val="FFFF99"/>
              </a:solidFill>
              <a:latin typeface="Times New Roman" panose="02020603050405020304" pitchFamily="18" charset="0"/>
            </a:endParaRPr>
          </a:p>
        </p:txBody>
      </p:sp>
    </p:spTree>
    <p:extLst>
      <p:ext uri="{BB962C8B-B14F-4D97-AF65-F5344CB8AC3E}">
        <p14:creationId xmlns:p14="http://schemas.microsoft.com/office/powerpoint/2010/main" val="1106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D1087C4-C666-4F83-9E4F-457D0B3AC8EF}"/>
              </a:ext>
            </a:extLst>
          </p:cNvPr>
          <p:cNvSpPr>
            <a:spLocks noChangeArrowheads="1"/>
          </p:cNvSpPr>
          <p:nvPr/>
        </p:nvSpPr>
        <p:spPr bwMode="auto">
          <a:xfrm>
            <a:off x="2208213" y="215900"/>
            <a:ext cx="810895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0"/>
              </a:spcBef>
              <a:buClrTx/>
              <a:buSzTx/>
              <a:buFontTx/>
              <a:buNone/>
            </a:pPr>
            <a:r>
              <a:rPr lang="it-IT" altLang="it-IT" sz="2800" b="1" u="sng" dirty="0">
                <a:solidFill>
                  <a:schemeClr val="bg1"/>
                </a:solidFill>
                <a:latin typeface="Times New Roman" panose="02020603050405020304" pitchFamily="18" charset="0"/>
              </a:rPr>
              <a:t>EXAM PROGRAM</a:t>
            </a:r>
          </a:p>
        </p:txBody>
      </p:sp>
      <p:sp>
        <p:nvSpPr>
          <p:cNvPr id="5" name="CasellaDiTesto 4">
            <a:extLst>
              <a:ext uri="{FF2B5EF4-FFF2-40B4-BE49-F238E27FC236}">
                <a16:creationId xmlns:a16="http://schemas.microsoft.com/office/drawing/2014/main" id="{057B2CEE-A0F0-4469-9369-B8F2226B6FB6}"/>
              </a:ext>
            </a:extLst>
          </p:cNvPr>
          <p:cNvSpPr txBox="1"/>
          <p:nvPr/>
        </p:nvSpPr>
        <p:spPr>
          <a:xfrm>
            <a:off x="2423592" y="1340768"/>
            <a:ext cx="8496944" cy="1569660"/>
          </a:xfrm>
          <a:prstGeom prst="rect">
            <a:avLst/>
          </a:prstGeom>
          <a:noFill/>
        </p:spPr>
        <p:txBody>
          <a:bodyPr wrap="square">
            <a:spAutoFit/>
          </a:bodyPr>
          <a:lstStyle/>
          <a:p>
            <a:r>
              <a:rPr lang="it-IT" dirty="0"/>
              <a:t>Course </a:t>
            </a:r>
            <a:r>
              <a:rPr lang="it-IT" dirty="0" err="1"/>
              <a:t>Catalogue</a:t>
            </a:r>
            <a:endParaRPr lang="it-IT" dirty="0"/>
          </a:p>
          <a:p>
            <a:r>
              <a:rPr lang="it-IT" dirty="0"/>
              <a:t>https://unite.coursecatalogue.cineca.it/insegnamenti/2025/7817-4/2025/9999/10421?coorte=2025&amp;schemaid=1128&amp;adCodRadice=A000711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Personalizzata">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4_TF78853419_Win32" id="{3ED6E92A-08EA-49C8-8CDD-3C359BC72750}" vid="{18A8D122-DF74-4B77-85CD-55A103CD41C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2618</TotalTime>
  <Words>1281</Words>
  <Application>Microsoft Office PowerPoint</Application>
  <PresentationFormat>Widescreen</PresentationFormat>
  <Paragraphs>128</Paragraphs>
  <Slides>17</Slides>
  <Notes>3</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17</vt:i4>
      </vt:variant>
    </vt:vector>
  </HeadingPairs>
  <TitlesOfParts>
    <vt:vector size="29" baseType="lpstr">
      <vt:lpstr>Arial</vt:lpstr>
      <vt:lpstr>Calibri</vt:lpstr>
      <vt:lpstr>Consolas</vt:lpstr>
      <vt:lpstr>Corbel</vt:lpstr>
      <vt:lpstr>Franklin Gothic Book</vt:lpstr>
      <vt:lpstr>Franklin Gothic Demi</vt:lpstr>
      <vt:lpstr>Times New Roman</vt:lpstr>
      <vt:lpstr>Wingdings</vt:lpstr>
      <vt:lpstr>Wingdings 2</vt:lpstr>
      <vt:lpstr>Wingdings 3</vt:lpstr>
      <vt:lpstr>Metro</vt:lpstr>
      <vt:lpstr>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Tutors Recruited and Assigned to the BSc in Biotechnology A.Y. 2025–2026</vt:lpstr>
      <vt:lpstr>Presentazione standard di PowerPoint</vt:lpstr>
      <vt:lpstr>Presentazione standard di PowerPoint</vt:lpstr>
    </vt:vector>
  </TitlesOfParts>
  <Company>Università di Teramo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Medicina Veterinaria</dc:creator>
  <cp:lastModifiedBy>utente</cp:lastModifiedBy>
  <cp:revision>98</cp:revision>
  <dcterms:created xsi:type="dcterms:W3CDTF">2006-10-17T11:25:26Z</dcterms:created>
  <dcterms:modified xsi:type="dcterms:W3CDTF">2025-09-30T15:19:18Z</dcterms:modified>
</cp:coreProperties>
</file>