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62" r:id="rId4"/>
    <p:sldId id="267" r:id="rId5"/>
    <p:sldId id="268" r:id="rId6"/>
    <p:sldId id="264" r:id="rId7"/>
    <p:sldId id="266" r:id="rId8"/>
    <p:sldId id="259" r:id="rId9"/>
    <p:sldId id="260" r:id="rId10"/>
    <p:sldId id="261" r:id="rId11"/>
    <p:sldId id="265" r:id="rId12"/>
    <p:sldId id="269" r:id="rId13"/>
    <p:sldId id="270" r:id="rId14"/>
    <p:sldId id="271" r:id="rId15"/>
    <p:sldId id="278" r:id="rId16"/>
    <p:sldId id="273" r:id="rId17"/>
    <p:sldId id="274" r:id="rId18"/>
    <p:sldId id="276" r:id="rId19"/>
    <p:sldId id="275" r:id="rId20"/>
    <p:sldId id="272"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379E"/>
    <a:srgbClr val="8089FF"/>
    <a:srgbClr val="7121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75"/>
    <p:restoredTop sz="94085"/>
  </p:normalViewPr>
  <p:slideViewPr>
    <p:cSldViewPr snapToGrid="0">
      <p:cViewPr varScale="1">
        <p:scale>
          <a:sx n="116" d="100"/>
          <a:sy n="116" d="100"/>
        </p:scale>
        <p:origin x="208" y="1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74D22-5072-E84E-B480-64A762CBB498}" type="datetimeFigureOut">
              <a:rPr lang="it-IT" smtClean="0"/>
              <a:t>07/10/25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8D5AEF-C83F-624A-8ACF-FAE17F20E2BC}" type="slidenum">
              <a:rPr lang="it-IT" smtClean="0"/>
              <a:t>‹N›</a:t>
            </a:fld>
            <a:endParaRPr lang="it-IT"/>
          </a:p>
        </p:txBody>
      </p:sp>
    </p:spTree>
    <p:extLst>
      <p:ext uri="{BB962C8B-B14F-4D97-AF65-F5344CB8AC3E}">
        <p14:creationId xmlns:p14="http://schemas.microsoft.com/office/powerpoint/2010/main" val="3074270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78D5AEF-C83F-624A-8ACF-FAE17F20E2BC}" type="slidenum">
              <a:rPr lang="it-IT" smtClean="0"/>
              <a:t>1</a:t>
            </a:fld>
            <a:endParaRPr lang="it-IT"/>
          </a:p>
        </p:txBody>
      </p:sp>
    </p:spTree>
    <p:extLst>
      <p:ext uri="{BB962C8B-B14F-4D97-AF65-F5344CB8AC3E}">
        <p14:creationId xmlns:p14="http://schemas.microsoft.com/office/powerpoint/2010/main" val="316053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Battle of </a:t>
            </a:r>
            <a:r>
              <a:rPr lang="it-IT" dirty="0" err="1"/>
              <a:t>Sebastopol</a:t>
            </a:r>
            <a:r>
              <a:rPr lang="it-IT" dirty="0"/>
              <a:t> </a:t>
            </a:r>
          </a:p>
          <a:p>
            <a:r>
              <a:rPr lang="it-IT" dirty="0"/>
              <a:t>Jean Charles </a:t>
            </a:r>
            <a:r>
              <a:rPr lang="it-IT" dirty="0" err="1"/>
              <a:t>Langlois</a:t>
            </a:r>
            <a:r>
              <a:rPr lang="it-IT" dirty="0"/>
              <a:t> </a:t>
            </a:r>
          </a:p>
          <a:p>
            <a:r>
              <a:rPr lang="it-IT" dirty="0"/>
              <a:t>1855</a:t>
            </a:r>
            <a:r>
              <a:rPr lang="it-IT" baseline="0" dirty="0"/>
              <a:t> </a:t>
            </a:r>
            <a:r>
              <a:rPr lang="it-IT" baseline="0" dirty="0" err="1"/>
              <a:t>left</a:t>
            </a:r>
            <a:r>
              <a:rPr lang="it-IT" baseline="0" dirty="0"/>
              <a:t> </a:t>
            </a:r>
            <a:r>
              <a:rPr lang="it-IT" baseline="0" dirty="0" err="1"/>
              <a:t>section</a:t>
            </a:r>
            <a:endParaRPr lang="it-IT" dirty="0"/>
          </a:p>
        </p:txBody>
      </p:sp>
      <p:sp>
        <p:nvSpPr>
          <p:cNvPr id="4" name="Segnaposto numero diapositiva 3"/>
          <p:cNvSpPr>
            <a:spLocks noGrp="1"/>
          </p:cNvSpPr>
          <p:nvPr>
            <p:ph type="sldNum" sz="quarter" idx="10"/>
          </p:nvPr>
        </p:nvSpPr>
        <p:spPr/>
        <p:txBody>
          <a:bodyPr/>
          <a:lstStyle/>
          <a:p>
            <a:fld id="{EFD439A7-6483-E840-A5D7-7DE7CBFBDE19}" type="slidenum">
              <a:rPr lang="it-IT" smtClean="0"/>
              <a:t>9</a:t>
            </a:fld>
            <a:endParaRPr lang="it-IT"/>
          </a:p>
        </p:txBody>
      </p:sp>
    </p:spTree>
    <p:extLst>
      <p:ext uri="{BB962C8B-B14F-4D97-AF65-F5344CB8AC3E}">
        <p14:creationId xmlns:p14="http://schemas.microsoft.com/office/powerpoint/2010/main" val="1166969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The Battle of </a:t>
            </a:r>
            <a:r>
              <a:rPr lang="it-IT" dirty="0" err="1"/>
              <a:t>Sebastopol</a:t>
            </a:r>
            <a:endParaRPr lang="it-IT" dirty="0"/>
          </a:p>
          <a:p>
            <a:r>
              <a:rPr lang="it-IT" dirty="0"/>
              <a:t>Jean</a:t>
            </a:r>
            <a:r>
              <a:rPr lang="it-IT" baseline="0" dirty="0"/>
              <a:t> Charles </a:t>
            </a:r>
            <a:r>
              <a:rPr lang="it-IT" baseline="0" dirty="0" err="1"/>
              <a:t>Langlois</a:t>
            </a:r>
            <a:endParaRPr lang="it-IT" baseline="0" dirty="0"/>
          </a:p>
          <a:p>
            <a:r>
              <a:rPr lang="it-IT" baseline="0" dirty="0"/>
              <a:t>(1855) Central </a:t>
            </a:r>
            <a:r>
              <a:rPr lang="it-IT" baseline="0" dirty="0" err="1"/>
              <a:t>section</a:t>
            </a:r>
            <a:endParaRPr lang="it-IT" dirty="0"/>
          </a:p>
        </p:txBody>
      </p:sp>
      <p:sp>
        <p:nvSpPr>
          <p:cNvPr id="4" name="Segnaposto numero diapositiva 3"/>
          <p:cNvSpPr>
            <a:spLocks noGrp="1"/>
          </p:cNvSpPr>
          <p:nvPr>
            <p:ph type="sldNum" sz="quarter" idx="10"/>
          </p:nvPr>
        </p:nvSpPr>
        <p:spPr/>
        <p:txBody>
          <a:bodyPr/>
          <a:lstStyle/>
          <a:p>
            <a:fld id="{EFD439A7-6483-E840-A5D7-7DE7CBFBDE19}" type="slidenum">
              <a:rPr lang="it-IT" smtClean="0"/>
              <a:t>10</a:t>
            </a:fld>
            <a:endParaRPr lang="it-IT"/>
          </a:p>
        </p:txBody>
      </p:sp>
    </p:spTree>
    <p:extLst>
      <p:ext uri="{BB962C8B-B14F-4D97-AF65-F5344CB8AC3E}">
        <p14:creationId xmlns:p14="http://schemas.microsoft.com/office/powerpoint/2010/main" val="1929338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E264E0-FB52-675E-10EC-892D5175380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BE32C996-E79E-2C48-DF26-B08E535579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78C53D7-3D19-D54D-C822-6EE48A18E8A7}"/>
              </a:ext>
            </a:extLst>
          </p:cNvPr>
          <p:cNvSpPr>
            <a:spLocks noGrp="1"/>
          </p:cNvSpPr>
          <p:nvPr>
            <p:ph type="dt" sz="half" idx="10"/>
          </p:nvPr>
        </p:nvSpPr>
        <p:spPr/>
        <p:txBody>
          <a:bodyPr/>
          <a:lstStyle/>
          <a:p>
            <a:fld id="{7F78CCB4-A755-DE4A-A5AD-C73E95AD64A4}" type="datetimeFigureOut">
              <a:rPr lang="it-IT" smtClean="0"/>
              <a:t>07/10/25</a:t>
            </a:fld>
            <a:endParaRPr lang="it-IT"/>
          </a:p>
        </p:txBody>
      </p:sp>
      <p:sp>
        <p:nvSpPr>
          <p:cNvPr id="5" name="Segnaposto piè di pagina 4">
            <a:extLst>
              <a:ext uri="{FF2B5EF4-FFF2-40B4-BE49-F238E27FC236}">
                <a16:creationId xmlns:a16="http://schemas.microsoft.com/office/drawing/2014/main" id="{E3023046-EE20-AF7B-43FB-A44A718242C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9C86C73-13D0-9555-666D-0C9100CC3CA4}"/>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2459372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28C98A-4BE2-E3F5-7D4A-0C27030EE2E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4A1432C-4BE0-7AB4-1276-9D42EF4D94F2}"/>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62A8715-3FFC-025D-99E0-8C8C76E1ACD3}"/>
              </a:ext>
            </a:extLst>
          </p:cNvPr>
          <p:cNvSpPr>
            <a:spLocks noGrp="1"/>
          </p:cNvSpPr>
          <p:nvPr>
            <p:ph type="dt" sz="half" idx="10"/>
          </p:nvPr>
        </p:nvSpPr>
        <p:spPr/>
        <p:txBody>
          <a:bodyPr/>
          <a:lstStyle/>
          <a:p>
            <a:fld id="{7F78CCB4-A755-DE4A-A5AD-C73E95AD64A4}" type="datetimeFigureOut">
              <a:rPr lang="it-IT" smtClean="0"/>
              <a:t>07/10/25</a:t>
            </a:fld>
            <a:endParaRPr lang="it-IT"/>
          </a:p>
        </p:txBody>
      </p:sp>
      <p:sp>
        <p:nvSpPr>
          <p:cNvPr id="5" name="Segnaposto piè di pagina 4">
            <a:extLst>
              <a:ext uri="{FF2B5EF4-FFF2-40B4-BE49-F238E27FC236}">
                <a16:creationId xmlns:a16="http://schemas.microsoft.com/office/drawing/2014/main" id="{54D65120-40F8-FEBB-F29C-3454B3430D9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554B8B9-64BA-A9C8-5213-7EC9C0D35B72}"/>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1911448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03C5752-6194-68DD-4110-1FEB7FE5A008}"/>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F24EB9C-1C59-64A6-112C-6E9437FCA3B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AEFBE0-FAC8-B699-922A-D69304859077}"/>
              </a:ext>
            </a:extLst>
          </p:cNvPr>
          <p:cNvSpPr>
            <a:spLocks noGrp="1"/>
          </p:cNvSpPr>
          <p:nvPr>
            <p:ph type="dt" sz="half" idx="10"/>
          </p:nvPr>
        </p:nvSpPr>
        <p:spPr/>
        <p:txBody>
          <a:bodyPr/>
          <a:lstStyle/>
          <a:p>
            <a:fld id="{7F78CCB4-A755-DE4A-A5AD-C73E95AD64A4}" type="datetimeFigureOut">
              <a:rPr lang="it-IT" smtClean="0"/>
              <a:t>07/10/25</a:t>
            </a:fld>
            <a:endParaRPr lang="it-IT"/>
          </a:p>
        </p:txBody>
      </p:sp>
      <p:sp>
        <p:nvSpPr>
          <p:cNvPr id="5" name="Segnaposto piè di pagina 4">
            <a:extLst>
              <a:ext uri="{FF2B5EF4-FFF2-40B4-BE49-F238E27FC236}">
                <a16:creationId xmlns:a16="http://schemas.microsoft.com/office/drawing/2014/main" id="{7D2A6EEC-ABB0-703C-6C3B-2319224644B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08B7AAB-EDBB-9BDB-BE79-00479C0FC4D8}"/>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86319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65F37EA-63AE-4BF2-9536-92D24CEF084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9461603-7059-BBF3-E461-B1E8A2B8AF2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71F477C-F76B-FF60-2C93-002639E5B904}"/>
              </a:ext>
            </a:extLst>
          </p:cNvPr>
          <p:cNvSpPr>
            <a:spLocks noGrp="1"/>
          </p:cNvSpPr>
          <p:nvPr>
            <p:ph type="dt" sz="half" idx="10"/>
          </p:nvPr>
        </p:nvSpPr>
        <p:spPr/>
        <p:txBody>
          <a:bodyPr/>
          <a:lstStyle/>
          <a:p>
            <a:fld id="{7F78CCB4-A755-DE4A-A5AD-C73E95AD64A4}" type="datetimeFigureOut">
              <a:rPr lang="it-IT" smtClean="0"/>
              <a:t>07/10/25</a:t>
            </a:fld>
            <a:endParaRPr lang="it-IT"/>
          </a:p>
        </p:txBody>
      </p:sp>
      <p:sp>
        <p:nvSpPr>
          <p:cNvPr id="5" name="Segnaposto piè di pagina 4">
            <a:extLst>
              <a:ext uri="{FF2B5EF4-FFF2-40B4-BE49-F238E27FC236}">
                <a16:creationId xmlns:a16="http://schemas.microsoft.com/office/drawing/2014/main" id="{E13A0AEC-8D68-F215-C190-2273646F8DF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4741A7A-EA3C-0F5A-F3D1-94900EFF889B}"/>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322319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46D7F1-C1F4-A164-7CDE-ADF3AE9BB67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43E651B-0264-B48A-4B06-C4FA9497B7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A073EC7-DCF1-1F30-1618-457906F29C78}"/>
              </a:ext>
            </a:extLst>
          </p:cNvPr>
          <p:cNvSpPr>
            <a:spLocks noGrp="1"/>
          </p:cNvSpPr>
          <p:nvPr>
            <p:ph type="dt" sz="half" idx="10"/>
          </p:nvPr>
        </p:nvSpPr>
        <p:spPr/>
        <p:txBody>
          <a:bodyPr/>
          <a:lstStyle/>
          <a:p>
            <a:fld id="{7F78CCB4-A755-DE4A-A5AD-C73E95AD64A4}" type="datetimeFigureOut">
              <a:rPr lang="it-IT" smtClean="0"/>
              <a:t>07/10/25</a:t>
            </a:fld>
            <a:endParaRPr lang="it-IT"/>
          </a:p>
        </p:txBody>
      </p:sp>
      <p:sp>
        <p:nvSpPr>
          <p:cNvPr id="5" name="Segnaposto piè di pagina 4">
            <a:extLst>
              <a:ext uri="{FF2B5EF4-FFF2-40B4-BE49-F238E27FC236}">
                <a16:creationId xmlns:a16="http://schemas.microsoft.com/office/drawing/2014/main" id="{7D74791D-1513-0670-5500-4FD0F6B0D58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5489D82-6404-E16A-F857-A1DD1FDF5AA4}"/>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485232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F4BF2F4-0636-111A-DED8-5082EB1549D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C7DC82D-C8BE-58F1-6792-604F6974F5EE}"/>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B5C0171-D259-F5D0-D47F-16650EE6AFC2}"/>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2CEC8C2-07B3-3F77-8CBD-FAC8D1BB5602}"/>
              </a:ext>
            </a:extLst>
          </p:cNvPr>
          <p:cNvSpPr>
            <a:spLocks noGrp="1"/>
          </p:cNvSpPr>
          <p:nvPr>
            <p:ph type="dt" sz="half" idx="10"/>
          </p:nvPr>
        </p:nvSpPr>
        <p:spPr/>
        <p:txBody>
          <a:bodyPr/>
          <a:lstStyle/>
          <a:p>
            <a:fld id="{7F78CCB4-A755-DE4A-A5AD-C73E95AD64A4}" type="datetimeFigureOut">
              <a:rPr lang="it-IT" smtClean="0"/>
              <a:t>07/10/25</a:t>
            </a:fld>
            <a:endParaRPr lang="it-IT"/>
          </a:p>
        </p:txBody>
      </p:sp>
      <p:sp>
        <p:nvSpPr>
          <p:cNvPr id="6" name="Segnaposto piè di pagina 5">
            <a:extLst>
              <a:ext uri="{FF2B5EF4-FFF2-40B4-BE49-F238E27FC236}">
                <a16:creationId xmlns:a16="http://schemas.microsoft.com/office/drawing/2014/main" id="{FD8E2941-0619-39CD-0E95-C8F5320F634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2887E02-B5C4-57C4-AF3A-10B0468C96A1}"/>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83196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AFF58B-9A82-1302-43E2-1C713767B067}"/>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B045473-0D65-EA4C-B8E2-B0F25AA84B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B443DEE-4AF0-0FA9-3518-BD165F25651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686FCA57-EB7A-D9FB-D4EB-BCDB625089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21A2C54-F752-6F08-D225-41A4252E714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D5130EA-212F-774F-28E1-8B0D4D8C957C}"/>
              </a:ext>
            </a:extLst>
          </p:cNvPr>
          <p:cNvSpPr>
            <a:spLocks noGrp="1"/>
          </p:cNvSpPr>
          <p:nvPr>
            <p:ph type="dt" sz="half" idx="10"/>
          </p:nvPr>
        </p:nvSpPr>
        <p:spPr/>
        <p:txBody>
          <a:bodyPr/>
          <a:lstStyle/>
          <a:p>
            <a:fld id="{7F78CCB4-A755-DE4A-A5AD-C73E95AD64A4}" type="datetimeFigureOut">
              <a:rPr lang="it-IT" smtClean="0"/>
              <a:t>07/10/25</a:t>
            </a:fld>
            <a:endParaRPr lang="it-IT"/>
          </a:p>
        </p:txBody>
      </p:sp>
      <p:sp>
        <p:nvSpPr>
          <p:cNvPr id="8" name="Segnaposto piè di pagina 7">
            <a:extLst>
              <a:ext uri="{FF2B5EF4-FFF2-40B4-BE49-F238E27FC236}">
                <a16:creationId xmlns:a16="http://schemas.microsoft.com/office/drawing/2014/main" id="{F2294161-ACA2-D2A4-B4F0-F4AEB0E49D1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0C205BE2-9DD1-86FF-9C18-7D794F539D1E}"/>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2452755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11AECD-A598-8930-FD05-1406766866E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4C383197-44CD-8102-1336-3AFC75F02AFC}"/>
              </a:ext>
            </a:extLst>
          </p:cNvPr>
          <p:cNvSpPr>
            <a:spLocks noGrp="1"/>
          </p:cNvSpPr>
          <p:nvPr>
            <p:ph type="dt" sz="half" idx="10"/>
          </p:nvPr>
        </p:nvSpPr>
        <p:spPr/>
        <p:txBody>
          <a:bodyPr/>
          <a:lstStyle/>
          <a:p>
            <a:fld id="{7F78CCB4-A755-DE4A-A5AD-C73E95AD64A4}" type="datetimeFigureOut">
              <a:rPr lang="it-IT" smtClean="0"/>
              <a:t>07/10/25</a:t>
            </a:fld>
            <a:endParaRPr lang="it-IT"/>
          </a:p>
        </p:txBody>
      </p:sp>
      <p:sp>
        <p:nvSpPr>
          <p:cNvPr id="4" name="Segnaposto piè di pagina 3">
            <a:extLst>
              <a:ext uri="{FF2B5EF4-FFF2-40B4-BE49-F238E27FC236}">
                <a16:creationId xmlns:a16="http://schemas.microsoft.com/office/drawing/2014/main" id="{8D54DDCB-3F24-5816-AF82-31638D33ECE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179B6E4-00A5-0C7C-874B-9811BD44384F}"/>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299646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2250683-4690-B7F9-FA8B-3D5FB22CB37D}"/>
              </a:ext>
            </a:extLst>
          </p:cNvPr>
          <p:cNvSpPr>
            <a:spLocks noGrp="1"/>
          </p:cNvSpPr>
          <p:nvPr>
            <p:ph type="dt" sz="half" idx="10"/>
          </p:nvPr>
        </p:nvSpPr>
        <p:spPr/>
        <p:txBody>
          <a:bodyPr/>
          <a:lstStyle/>
          <a:p>
            <a:fld id="{7F78CCB4-A755-DE4A-A5AD-C73E95AD64A4}" type="datetimeFigureOut">
              <a:rPr lang="it-IT" smtClean="0"/>
              <a:t>07/10/25</a:t>
            </a:fld>
            <a:endParaRPr lang="it-IT"/>
          </a:p>
        </p:txBody>
      </p:sp>
      <p:sp>
        <p:nvSpPr>
          <p:cNvPr id="3" name="Segnaposto piè di pagina 2">
            <a:extLst>
              <a:ext uri="{FF2B5EF4-FFF2-40B4-BE49-F238E27FC236}">
                <a16:creationId xmlns:a16="http://schemas.microsoft.com/office/drawing/2014/main" id="{085B1F87-0C25-BB7D-E018-41DD563D08E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8926DC4-CB7C-8720-6182-711C7814B8B6}"/>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2337119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7125B4-A08A-7245-001D-6BF03EF1756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45F4BD8-0817-6686-544C-E24E91B83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D01CAF3-8524-7B9C-9979-D4DA2B75B4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F822C58-AF2C-30BF-0387-29185E5F956F}"/>
              </a:ext>
            </a:extLst>
          </p:cNvPr>
          <p:cNvSpPr>
            <a:spLocks noGrp="1"/>
          </p:cNvSpPr>
          <p:nvPr>
            <p:ph type="dt" sz="half" idx="10"/>
          </p:nvPr>
        </p:nvSpPr>
        <p:spPr/>
        <p:txBody>
          <a:bodyPr/>
          <a:lstStyle/>
          <a:p>
            <a:fld id="{7F78CCB4-A755-DE4A-A5AD-C73E95AD64A4}" type="datetimeFigureOut">
              <a:rPr lang="it-IT" smtClean="0"/>
              <a:t>07/10/25</a:t>
            </a:fld>
            <a:endParaRPr lang="it-IT"/>
          </a:p>
        </p:txBody>
      </p:sp>
      <p:sp>
        <p:nvSpPr>
          <p:cNvPr id="6" name="Segnaposto piè di pagina 5">
            <a:extLst>
              <a:ext uri="{FF2B5EF4-FFF2-40B4-BE49-F238E27FC236}">
                <a16:creationId xmlns:a16="http://schemas.microsoft.com/office/drawing/2014/main" id="{0683E744-C862-B8F1-A3D7-35A7BD76AB70}"/>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387502F-4AA8-B788-DDB9-F9D847E9086C}"/>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3400513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E96545-4A3A-3D91-E125-87CA2053783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28E9926-02DD-E435-D785-7A81F74E13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EE86364-A417-E2C8-96BE-143FF0AE28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A3D60C8-46C4-CBED-4750-1367632C6E6D}"/>
              </a:ext>
            </a:extLst>
          </p:cNvPr>
          <p:cNvSpPr>
            <a:spLocks noGrp="1"/>
          </p:cNvSpPr>
          <p:nvPr>
            <p:ph type="dt" sz="half" idx="10"/>
          </p:nvPr>
        </p:nvSpPr>
        <p:spPr/>
        <p:txBody>
          <a:bodyPr/>
          <a:lstStyle/>
          <a:p>
            <a:fld id="{7F78CCB4-A755-DE4A-A5AD-C73E95AD64A4}" type="datetimeFigureOut">
              <a:rPr lang="it-IT" smtClean="0"/>
              <a:t>07/10/25</a:t>
            </a:fld>
            <a:endParaRPr lang="it-IT"/>
          </a:p>
        </p:txBody>
      </p:sp>
      <p:sp>
        <p:nvSpPr>
          <p:cNvPr id="6" name="Segnaposto piè di pagina 5">
            <a:extLst>
              <a:ext uri="{FF2B5EF4-FFF2-40B4-BE49-F238E27FC236}">
                <a16:creationId xmlns:a16="http://schemas.microsoft.com/office/drawing/2014/main" id="{FDDCD6E4-37E6-F981-E514-55C4F1BDA7E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71B3317-D12B-F6ED-E997-9DFA3CE76BA1}"/>
              </a:ext>
            </a:extLst>
          </p:cNvPr>
          <p:cNvSpPr>
            <a:spLocks noGrp="1"/>
          </p:cNvSpPr>
          <p:nvPr>
            <p:ph type="sldNum" sz="quarter" idx="12"/>
          </p:nvPr>
        </p:nvSpPr>
        <p:spPr/>
        <p:txBody>
          <a:bodyPr/>
          <a:lstStyle/>
          <a:p>
            <a:fld id="{D582B785-C1C9-3D49-9F61-B6941BA97BC5}" type="slidenum">
              <a:rPr lang="it-IT" smtClean="0"/>
              <a:t>‹N›</a:t>
            </a:fld>
            <a:endParaRPr lang="it-IT"/>
          </a:p>
        </p:txBody>
      </p:sp>
    </p:spTree>
    <p:extLst>
      <p:ext uri="{BB962C8B-B14F-4D97-AF65-F5344CB8AC3E}">
        <p14:creationId xmlns:p14="http://schemas.microsoft.com/office/powerpoint/2010/main" val="227185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7AB61F03-C014-8FC4-6DD0-7A81D3126C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284472C-4F80-DA5C-0B0A-60610954DA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23C37F7-72D4-46A9-B303-5337BA4291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78CCB4-A755-DE4A-A5AD-C73E95AD64A4}" type="datetimeFigureOut">
              <a:rPr lang="it-IT" smtClean="0"/>
              <a:t>07/10/25</a:t>
            </a:fld>
            <a:endParaRPr lang="it-IT"/>
          </a:p>
        </p:txBody>
      </p:sp>
      <p:sp>
        <p:nvSpPr>
          <p:cNvPr id="5" name="Segnaposto piè di pagina 4">
            <a:extLst>
              <a:ext uri="{FF2B5EF4-FFF2-40B4-BE49-F238E27FC236}">
                <a16:creationId xmlns:a16="http://schemas.microsoft.com/office/drawing/2014/main" id="{C911F0C3-A87C-2E45-7D52-FC35A713FD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C6EC302-A175-F046-F0FE-FFBA6732CE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82B785-C1C9-3D49-9F61-B6941BA97BC5}" type="slidenum">
              <a:rPr lang="it-IT" smtClean="0"/>
              <a:t>‹N›</a:t>
            </a:fld>
            <a:endParaRPr lang="it-IT"/>
          </a:p>
        </p:txBody>
      </p:sp>
    </p:spTree>
    <p:extLst>
      <p:ext uri="{BB962C8B-B14F-4D97-AF65-F5344CB8AC3E}">
        <p14:creationId xmlns:p14="http://schemas.microsoft.com/office/powerpoint/2010/main" val="1099401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07A83D-1E24-3C21-4698-CDA383EDAF97}"/>
              </a:ext>
            </a:extLst>
          </p:cNvPr>
          <p:cNvSpPr>
            <a:spLocks noGrp="1"/>
          </p:cNvSpPr>
          <p:nvPr>
            <p:ph type="ctrTitle"/>
          </p:nvPr>
        </p:nvSpPr>
        <p:spPr/>
        <p:txBody>
          <a:bodyPr>
            <a:normAutofit/>
          </a:bodyPr>
          <a:lstStyle/>
          <a:p>
            <a:pPr algn="l"/>
            <a:r>
              <a:rPr lang="it-IT" sz="4800" b="1" dirty="0">
                <a:solidFill>
                  <a:srgbClr val="8089FF"/>
                </a:solidFill>
              </a:rPr>
              <a:t>1.4. Vedere/non vedere la guerra (I)</a:t>
            </a:r>
          </a:p>
        </p:txBody>
      </p:sp>
      <p:sp>
        <p:nvSpPr>
          <p:cNvPr id="3" name="Sottotitolo 2">
            <a:extLst>
              <a:ext uri="{FF2B5EF4-FFF2-40B4-BE49-F238E27FC236}">
                <a16:creationId xmlns:a16="http://schemas.microsoft.com/office/drawing/2014/main" id="{9F2CCCD7-0122-0B10-CBD5-BA48D8F81F50}"/>
              </a:ext>
            </a:extLst>
          </p:cNvPr>
          <p:cNvSpPr>
            <a:spLocks noGrp="1"/>
          </p:cNvSpPr>
          <p:nvPr>
            <p:ph type="subTitle" idx="1"/>
          </p:nvPr>
        </p:nvSpPr>
        <p:spPr/>
        <p:txBody>
          <a:bodyPr>
            <a:normAutofit lnSpcReduction="10000"/>
          </a:bodyPr>
          <a:lstStyle/>
          <a:p>
            <a:pPr algn="r">
              <a:lnSpc>
                <a:spcPct val="100000"/>
              </a:lnSpc>
              <a:spcBef>
                <a:spcPts val="0"/>
              </a:spcBef>
            </a:pPr>
            <a:endParaRPr lang="it-IT" sz="1700" dirty="0"/>
          </a:p>
          <a:p>
            <a:pPr algn="r">
              <a:lnSpc>
                <a:spcPct val="100000"/>
              </a:lnSpc>
              <a:spcBef>
                <a:spcPts val="0"/>
              </a:spcBef>
            </a:pPr>
            <a:endParaRPr lang="it-IT" sz="1700" dirty="0"/>
          </a:p>
          <a:p>
            <a:pPr algn="r"/>
            <a:endParaRPr lang="it-IT" dirty="0"/>
          </a:p>
          <a:p>
            <a:pPr algn="r"/>
            <a:r>
              <a:rPr lang="it-IT" sz="1400" dirty="0"/>
              <a:t>Storia e immagine</a:t>
            </a:r>
          </a:p>
          <a:p>
            <a:pPr algn="r"/>
            <a:r>
              <a:rPr lang="it-IT" sz="1400" dirty="0"/>
              <a:t>Prof.</a:t>
            </a:r>
            <a:r>
              <a:rPr lang="it-IT" sz="1400"/>
              <a:t>ssa Maddalena Carli</a:t>
            </a:r>
            <a:endParaRPr lang="it-IT" sz="1400" dirty="0"/>
          </a:p>
        </p:txBody>
      </p:sp>
      <p:pic>
        <p:nvPicPr>
          <p:cNvPr id="5" name="Immagine 4">
            <a:extLst>
              <a:ext uri="{FF2B5EF4-FFF2-40B4-BE49-F238E27FC236}">
                <a16:creationId xmlns:a16="http://schemas.microsoft.com/office/drawing/2014/main" id="{06A84D5F-22F6-B09A-81C6-ADDA8300476C}"/>
              </a:ext>
            </a:extLst>
          </p:cNvPr>
          <p:cNvPicPr>
            <a:picLocks noChangeAspect="1"/>
          </p:cNvPicPr>
          <p:nvPr/>
        </p:nvPicPr>
        <p:blipFill>
          <a:blip r:embed="rId3" cstate="email">
            <a:extLst>
              <a:ext uri="{BEBA8EAE-BF5A-486C-A8C5-ECC9F3942E4B}">
                <a14:imgProps xmlns:a14="http://schemas.microsoft.com/office/drawing/2010/main">
                  <a14:imgLayer r:embed="rId4">
                    <a14:imgEffect>
                      <a14:colorTemperature colorTemp="4700"/>
                    </a14:imgEffect>
                    <a14:imgEffect>
                      <a14:saturation sat="200000"/>
                    </a14:imgEffect>
                  </a14:imgLayer>
                </a14:imgProps>
              </a:ext>
              <a:ext uri="{28A0092B-C50C-407E-A947-70E740481C1C}">
                <a14:useLocalDpi xmlns:a14="http://schemas.microsoft.com/office/drawing/2010/main"/>
              </a:ext>
            </a:extLst>
          </a:blip>
          <a:stretch>
            <a:fillRect/>
          </a:stretch>
        </p:blipFill>
        <p:spPr>
          <a:xfrm>
            <a:off x="10164000" y="5342611"/>
            <a:ext cx="504000" cy="504000"/>
          </a:xfrm>
          <a:prstGeom prst="rect">
            <a:avLst/>
          </a:prstGeom>
        </p:spPr>
      </p:pic>
    </p:spTree>
    <p:extLst>
      <p:ext uri="{BB962C8B-B14F-4D97-AF65-F5344CB8AC3E}">
        <p14:creationId xmlns:p14="http://schemas.microsoft.com/office/powerpoint/2010/main" val="3579054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a:t>?</a:t>
            </a:r>
          </a:p>
        </p:txBody>
      </p:sp>
      <p:pic>
        <p:nvPicPr>
          <p:cNvPr id="4" name="Segnaposto contenuto 3" descr="The_Battle_of_Sebastopol__central_section_of_triptych__after_1855_.jpeg"/>
          <p:cNvPicPr>
            <a:picLocks noGrp="1" noChangeAspect="1"/>
          </p:cNvPicPr>
          <p:nvPr>
            <p:ph idx="1"/>
          </p:nvPr>
        </p:nvPicPr>
        <p:blipFill>
          <a:blip r:embed="rId3" cstate="screen">
            <a:extLst>
              <a:ext uri="{28A0092B-C50C-407E-A947-70E740481C1C}">
                <a14:useLocalDpi xmlns:a14="http://schemas.microsoft.com/office/drawing/2010/main"/>
              </a:ext>
            </a:extLst>
          </a:blip>
          <a:srcRect l="-6519" r="-6519"/>
          <a:stretch>
            <a:fillRect/>
          </a:stretch>
        </p:blipFill>
        <p:spPr/>
      </p:pic>
    </p:spTree>
    <p:extLst>
      <p:ext uri="{BB962C8B-B14F-4D97-AF65-F5344CB8AC3E}">
        <p14:creationId xmlns:p14="http://schemas.microsoft.com/office/powerpoint/2010/main" val="283515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 name="Titolo 5"/>
          <p:cNvSpPr>
            <a:spLocks noGrp="1"/>
          </p:cNvSpPr>
          <p:nvPr>
            <p:ph type="title"/>
          </p:nvPr>
        </p:nvSpPr>
        <p:spPr/>
        <p:txBody>
          <a:bodyPr/>
          <a:lstStyle/>
          <a:p>
            <a:r>
              <a:rPr lang="it-IT" dirty="0"/>
              <a:t>?</a:t>
            </a:r>
          </a:p>
        </p:txBody>
      </p:sp>
      <p:pic>
        <p:nvPicPr>
          <p:cNvPr id="5" name="Segnaposto contenuto 3" descr="The_Battle_of_Sebastopol__right_hand_section_of_triptych__after_1855_.jpeg"/>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238500" y="2220119"/>
            <a:ext cx="5715000" cy="3562350"/>
          </a:xfrm>
        </p:spPr>
      </p:pic>
    </p:spTree>
    <p:extLst>
      <p:ext uri="{BB962C8B-B14F-4D97-AF65-F5344CB8AC3E}">
        <p14:creationId xmlns:p14="http://schemas.microsoft.com/office/powerpoint/2010/main" val="1533692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7D0FD14-5EC4-9BA3-1905-397E24B5687C}"/>
              </a:ext>
            </a:extLst>
          </p:cNvPr>
          <p:cNvSpPr>
            <a:spLocks noGrp="1"/>
          </p:cNvSpPr>
          <p:nvPr>
            <p:ph type="title"/>
          </p:nvPr>
        </p:nvSpPr>
        <p:spPr/>
        <p:txBody>
          <a:bodyPr>
            <a:normAutofit/>
          </a:bodyPr>
          <a:lstStyle/>
          <a:p>
            <a:pPr algn="ctr"/>
            <a:r>
              <a:rPr lang="it-IT" sz="3200" b="1" dirty="0">
                <a:solidFill>
                  <a:srgbClr val="2E379E"/>
                </a:solidFill>
                <a:latin typeface="Times New Roman" panose="02020603050405020304" pitchFamily="18" charset="0"/>
                <a:cs typeface="Times New Roman" panose="02020603050405020304" pitchFamily="18" charset="0"/>
              </a:rPr>
              <a:t>The Garibaldi Panorama</a:t>
            </a:r>
          </a:p>
        </p:txBody>
      </p:sp>
      <p:pic>
        <p:nvPicPr>
          <p:cNvPr id="7" name="Segnaposto contenuto 6">
            <a:extLst>
              <a:ext uri="{FF2B5EF4-FFF2-40B4-BE49-F238E27FC236}">
                <a16:creationId xmlns:a16="http://schemas.microsoft.com/office/drawing/2014/main" id="{52FF6FBF-84E1-7257-223E-F2D726EC4855}"/>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417816" y="1825625"/>
            <a:ext cx="9356367" cy="4351338"/>
          </a:xfrm>
        </p:spPr>
      </p:pic>
    </p:spTree>
    <p:extLst>
      <p:ext uri="{BB962C8B-B14F-4D97-AF65-F5344CB8AC3E}">
        <p14:creationId xmlns:p14="http://schemas.microsoft.com/office/powerpoint/2010/main" val="4221376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2" name="Titolo 11">
            <a:extLst>
              <a:ext uri="{FF2B5EF4-FFF2-40B4-BE49-F238E27FC236}">
                <a16:creationId xmlns:a16="http://schemas.microsoft.com/office/drawing/2014/main" id="{90077AEC-4DC3-DDE1-551C-1252D374D814}"/>
              </a:ext>
            </a:extLst>
          </p:cNvPr>
          <p:cNvSpPr>
            <a:spLocks noGrp="1"/>
          </p:cNvSpPr>
          <p:nvPr>
            <p:ph type="title"/>
          </p:nvPr>
        </p:nvSpPr>
        <p:spPr/>
        <p:txBody>
          <a:bodyPr>
            <a:normAutofit/>
          </a:bodyPr>
          <a:lstStyle/>
          <a:p>
            <a:pPr algn="ctr"/>
            <a:r>
              <a:rPr lang="it-IT" sz="3600" dirty="0">
                <a:solidFill>
                  <a:srgbClr val="2E379E"/>
                </a:solidFill>
                <a:latin typeface="Times New Roman" panose="02020603050405020304" pitchFamily="18" charset="0"/>
                <a:cs typeface="Times New Roman" panose="02020603050405020304" pitchFamily="18" charset="0"/>
              </a:rPr>
              <a:t>The Garibaldi Panorama</a:t>
            </a:r>
          </a:p>
        </p:txBody>
      </p:sp>
      <p:sp>
        <p:nvSpPr>
          <p:cNvPr id="13" name="Segnaposto contenuto 12">
            <a:extLst>
              <a:ext uri="{FF2B5EF4-FFF2-40B4-BE49-F238E27FC236}">
                <a16:creationId xmlns:a16="http://schemas.microsoft.com/office/drawing/2014/main" id="{59E48432-1B78-0128-B3E7-A8C62B5A506C}"/>
              </a:ext>
            </a:extLst>
          </p:cNvPr>
          <p:cNvSpPr>
            <a:spLocks noGrp="1"/>
          </p:cNvSpPr>
          <p:nvPr>
            <p:ph idx="1"/>
          </p:nvPr>
        </p:nvSpPr>
        <p:spPr>
          <a:xfrm>
            <a:off x="838200" y="1825624"/>
            <a:ext cx="10515600" cy="4456841"/>
          </a:xfrm>
          <a:ln>
            <a:solidFill>
              <a:srgbClr val="2E379E"/>
            </a:solidFill>
          </a:ln>
        </p:spPr>
        <p:txBody>
          <a:bodyPr>
            <a:normAutofit fontScale="25000" lnSpcReduction="20000"/>
          </a:bodyPr>
          <a:lstStyle/>
          <a:p>
            <a:pPr marL="0" indent="0" algn="just">
              <a:lnSpc>
                <a:spcPct val="120000"/>
              </a:lnSpc>
              <a:spcBef>
                <a:spcPts val="0"/>
              </a:spcBef>
              <a:buNone/>
            </a:pPr>
            <a:r>
              <a:rPr lang="it-IT" sz="4400" b="0" i="0" dirty="0">
                <a:solidFill>
                  <a:srgbClr val="333333"/>
                </a:solidFill>
                <a:effectLst/>
                <a:latin typeface="Times New Roman" panose="02020603050405020304" pitchFamily="18" charset="0"/>
                <a:cs typeface="Times New Roman" panose="02020603050405020304" pitchFamily="18" charset="0"/>
              </a:rPr>
              <a:t>The Garibaldi panorama </a:t>
            </a:r>
            <a:r>
              <a:rPr lang="it-IT" sz="4400" b="0" i="0" dirty="0" err="1">
                <a:solidFill>
                  <a:srgbClr val="333333"/>
                </a:solidFill>
                <a:effectLst/>
                <a:latin typeface="Times New Roman" panose="02020603050405020304" pitchFamily="18" charset="0"/>
                <a:cs typeface="Times New Roman" panose="02020603050405020304" pitchFamily="18" charset="0"/>
              </a:rPr>
              <a:t>was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created</a:t>
            </a:r>
            <a:r>
              <a:rPr lang="it-IT" sz="4400" b="0" i="0" dirty="0">
                <a:solidFill>
                  <a:srgbClr val="333333"/>
                </a:solidFill>
                <a:effectLst/>
                <a:latin typeface="Times New Roman" panose="02020603050405020304" pitchFamily="18" charset="0"/>
                <a:cs typeface="Times New Roman" panose="02020603050405020304" pitchFamily="18" charset="0"/>
              </a:rPr>
              <a:t> in 1860, and </a:t>
            </a:r>
            <a:r>
              <a:rPr lang="it-IT" sz="4400" b="0" i="0" dirty="0" err="1">
                <a:solidFill>
                  <a:srgbClr val="333333"/>
                </a:solidFill>
                <a:effectLst/>
                <a:latin typeface="Times New Roman" panose="02020603050405020304" pitchFamily="18" charset="0"/>
                <a:cs typeface="Times New Roman" panose="02020603050405020304" pitchFamily="18" charset="0"/>
              </a:rPr>
              <a:t>acquired</a:t>
            </a:r>
            <a:r>
              <a:rPr lang="it-IT" sz="4400" b="0" i="0" dirty="0">
                <a:solidFill>
                  <a:srgbClr val="333333"/>
                </a:solidFill>
                <a:effectLst/>
                <a:latin typeface="Times New Roman" panose="02020603050405020304" pitchFamily="18" charset="0"/>
                <a:cs typeface="Times New Roman" panose="02020603050405020304" pitchFamily="18" charset="0"/>
              </a:rPr>
              <a:t> by the Brown University Library in 2005. </a:t>
            </a:r>
            <a:r>
              <a:rPr lang="it-IT" sz="4400" b="0" i="0" dirty="0" err="1">
                <a:solidFill>
                  <a:srgbClr val="333333"/>
                </a:solidFill>
                <a:effectLst/>
                <a:latin typeface="Times New Roman" panose="02020603050405020304" pitchFamily="18" charset="0"/>
                <a:cs typeface="Times New Roman" panose="02020603050405020304" pitchFamily="18" charset="0"/>
              </a:rPr>
              <a:t>Its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author</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is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most</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likely</a:t>
            </a:r>
            <a:r>
              <a:rPr lang="it-IT" sz="4400" b="0" i="0" dirty="0">
                <a:solidFill>
                  <a:srgbClr val="333333"/>
                </a:solidFill>
                <a:effectLst/>
                <a:latin typeface="Times New Roman" panose="02020603050405020304" pitchFamily="18" charset="0"/>
                <a:cs typeface="Times New Roman" panose="02020603050405020304" pitchFamily="18" charset="0"/>
              </a:rPr>
              <a:t> John James Story, a minor </a:t>
            </a:r>
            <a:r>
              <a:rPr lang="it-IT" sz="4400" b="0" i="0" dirty="0" err="1">
                <a:solidFill>
                  <a:srgbClr val="333333"/>
                </a:solidFill>
                <a:effectLst/>
                <a:latin typeface="Times New Roman" panose="02020603050405020304" pitchFamily="18" charset="0"/>
                <a:cs typeface="Times New Roman" panose="02020603050405020304" pitchFamily="18" charset="0"/>
              </a:rPr>
              <a:t>landscape</a:t>
            </a:r>
            <a:r>
              <a:rPr lang="it-IT" sz="4400" b="0" i="0" dirty="0">
                <a:solidFill>
                  <a:srgbClr val="333333"/>
                </a:solidFill>
                <a:effectLst/>
                <a:latin typeface="Times New Roman" panose="02020603050405020304" pitchFamily="18" charset="0"/>
                <a:cs typeface="Times New Roman" panose="02020603050405020304" pitchFamily="18" charset="0"/>
              </a:rPr>
              <a:t> and panorama </a:t>
            </a:r>
            <a:r>
              <a:rPr lang="it-IT" sz="4400" b="0" i="0" dirty="0" err="1">
                <a:solidFill>
                  <a:srgbClr val="333333"/>
                </a:solidFill>
                <a:effectLst/>
                <a:latin typeface="Times New Roman" panose="02020603050405020304" pitchFamily="18" charset="0"/>
                <a:cs typeface="Times New Roman" panose="02020603050405020304" pitchFamily="18" charset="0"/>
              </a:rPr>
              <a:t>painter</a:t>
            </a:r>
            <a:r>
              <a:rPr lang="it-IT" sz="4400" b="0" i="0" dirty="0">
                <a:solidFill>
                  <a:srgbClr val="333333"/>
                </a:solidFill>
                <a:effectLst/>
                <a:latin typeface="Times New Roman" panose="02020603050405020304" pitchFamily="18" charset="0"/>
                <a:cs typeface="Times New Roman" panose="02020603050405020304" pitchFamily="18" charset="0"/>
              </a:rPr>
              <a:t> and impresario native to Nottingham, in the U.K. The Garibaldi panorama </a:t>
            </a:r>
            <a:r>
              <a:rPr lang="it-IT" sz="4400" b="0" i="0" dirty="0" err="1">
                <a:solidFill>
                  <a:srgbClr val="333333"/>
                </a:solidFill>
                <a:effectLst/>
                <a:latin typeface="Times New Roman" panose="02020603050405020304" pitchFamily="18" charset="0"/>
                <a:cs typeface="Times New Roman" panose="02020603050405020304" pitchFamily="18" charset="0"/>
              </a:rPr>
              <a:t>belongs</a:t>
            </a:r>
            <a:r>
              <a:rPr lang="it-IT" sz="4400" b="0" i="0" dirty="0">
                <a:solidFill>
                  <a:srgbClr val="333333"/>
                </a:solidFill>
                <a:effectLst/>
                <a:latin typeface="Times New Roman" panose="02020603050405020304" pitchFamily="18" charset="0"/>
                <a:cs typeface="Times New Roman" panose="02020603050405020304" pitchFamily="18" charset="0"/>
              </a:rPr>
              <a:t> to the </a:t>
            </a:r>
            <a:r>
              <a:rPr lang="it-IT" sz="4400" b="0" i="0" dirty="0" err="1">
                <a:solidFill>
                  <a:srgbClr val="333333"/>
                </a:solidFill>
                <a:effectLst/>
                <a:latin typeface="Times New Roman" panose="02020603050405020304" pitchFamily="18" charset="0"/>
                <a:cs typeface="Times New Roman" panose="02020603050405020304" pitchFamily="18" charset="0"/>
              </a:rPr>
              <a:t>typology</a:t>
            </a:r>
            <a:r>
              <a:rPr lang="it-IT" sz="4400" b="0" i="0" dirty="0">
                <a:solidFill>
                  <a:srgbClr val="333333"/>
                </a:solidFill>
                <a:effectLst/>
                <a:latin typeface="Times New Roman" panose="02020603050405020304" pitchFamily="18" charset="0"/>
                <a:cs typeface="Times New Roman" panose="02020603050405020304" pitchFamily="18" charset="0"/>
              </a:rPr>
              <a:t> of '</a:t>
            </a:r>
            <a:r>
              <a:rPr lang="it-IT" sz="4400" b="0" i="0" dirty="0" err="1">
                <a:solidFill>
                  <a:srgbClr val="333333"/>
                </a:solidFill>
                <a:effectLst/>
                <a:latin typeface="Times New Roman" panose="02020603050405020304" pitchFamily="18" charset="0"/>
                <a:cs typeface="Times New Roman" panose="02020603050405020304" pitchFamily="18" charset="0"/>
              </a:rPr>
              <a:t>moving</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panoramas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While</a:t>
            </a:r>
            <a:r>
              <a:rPr lang="it-IT" sz="4400" b="0" i="0" dirty="0">
                <a:solidFill>
                  <a:srgbClr val="333333"/>
                </a:solidFill>
                <a:effectLst/>
                <a:latin typeface="Times New Roman" panose="02020603050405020304" pitchFamily="18" charset="0"/>
                <a:cs typeface="Times New Roman" panose="02020603050405020304" pitchFamily="18" charset="0"/>
              </a:rPr>
              <a:t> the </a:t>
            </a:r>
            <a:r>
              <a:rPr lang="it-IT" sz="4400" b="0" i="0" dirty="0" err="1">
                <a:solidFill>
                  <a:srgbClr val="333333"/>
                </a:solidFill>
                <a:effectLst/>
                <a:latin typeface="Times New Roman" panose="02020603050405020304" pitchFamily="18" charset="0"/>
                <a:cs typeface="Times New Roman" panose="02020603050405020304" pitchFamily="18" charset="0"/>
              </a:rPr>
              <a:t>majority</a:t>
            </a:r>
            <a:r>
              <a:rPr lang="it-IT" sz="4400" b="0" i="0" dirty="0">
                <a:solidFill>
                  <a:srgbClr val="333333"/>
                </a:solidFill>
                <a:effectLst/>
                <a:latin typeface="Times New Roman" panose="02020603050405020304" pitchFamily="18" charset="0"/>
                <a:cs typeface="Times New Roman" panose="02020603050405020304" pitchFamily="18" charset="0"/>
              </a:rPr>
              <a:t> of </a:t>
            </a:r>
            <a:r>
              <a:rPr lang="it-IT" sz="4400" b="0" i="0" dirty="0" err="1">
                <a:solidFill>
                  <a:srgbClr val="333333"/>
                </a:solidFill>
                <a:effectLst/>
                <a:latin typeface="Times New Roman" panose="02020603050405020304" pitchFamily="18" charset="0"/>
                <a:cs typeface="Times New Roman" panose="02020603050405020304" pitchFamily="18" charset="0"/>
              </a:rPr>
              <a:t>panoramas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were</a:t>
            </a:r>
            <a:r>
              <a:rPr lang="it-IT" sz="4400" b="0" i="0" dirty="0">
                <a:solidFill>
                  <a:srgbClr val="333333"/>
                </a:solidFill>
                <a:effectLst/>
                <a:latin typeface="Times New Roman" panose="02020603050405020304" pitchFamily="18" charset="0"/>
                <a:cs typeface="Times New Roman" panose="02020603050405020304" pitchFamily="18" charset="0"/>
              </a:rPr>
              <a:t> large, </a:t>
            </a:r>
            <a:r>
              <a:rPr lang="it-IT" sz="4400" b="0" i="0" dirty="0" err="1">
                <a:solidFill>
                  <a:srgbClr val="333333"/>
                </a:solidFill>
                <a:effectLst/>
                <a:latin typeface="Times New Roman" panose="02020603050405020304" pitchFamily="18" charset="0"/>
                <a:cs typeface="Times New Roman" panose="02020603050405020304" pitchFamily="18" charset="0"/>
              </a:rPr>
              <a:t>fixed</a:t>
            </a:r>
            <a:r>
              <a:rPr lang="it-IT" sz="4400" b="0" i="0" dirty="0">
                <a:solidFill>
                  <a:srgbClr val="333333"/>
                </a:solidFill>
                <a:effectLst/>
                <a:latin typeface="Times New Roman" panose="02020603050405020304" pitchFamily="18" charset="0"/>
                <a:cs typeface="Times New Roman" panose="02020603050405020304" pitchFamily="18" charset="0"/>
              </a:rPr>
              <a:t> paintings </a:t>
            </a:r>
            <a:r>
              <a:rPr lang="it-IT" sz="4400" b="0" i="0" dirty="0" err="1">
                <a:solidFill>
                  <a:srgbClr val="333333"/>
                </a:solidFill>
                <a:effectLst/>
                <a:latin typeface="Times New Roman" panose="02020603050405020304" pitchFamily="18" charset="0"/>
                <a:cs typeface="Times New Roman" panose="02020603050405020304" pitchFamily="18" charset="0"/>
              </a:rPr>
              <a:t>viewed</a:t>
            </a:r>
            <a:r>
              <a:rPr lang="it-IT" sz="4400" b="0" i="0" dirty="0">
                <a:solidFill>
                  <a:srgbClr val="333333"/>
                </a:solidFill>
                <a:effectLst/>
                <a:latin typeface="Times New Roman" panose="02020603050405020304" pitchFamily="18" charset="0"/>
                <a:cs typeface="Times New Roman" panose="02020603050405020304" pitchFamily="18" charset="0"/>
              </a:rPr>
              <a:t> from a </a:t>
            </a:r>
            <a:r>
              <a:rPr lang="it-IT" sz="4400" b="0" i="0" dirty="0" err="1">
                <a:solidFill>
                  <a:srgbClr val="333333"/>
                </a:solidFill>
                <a:effectLst/>
                <a:latin typeface="Times New Roman" panose="02020603050405020304" pitchFamily="18" charset="0"/>
                <a:cs typeface="Times New Roman" panose="02020603050405020304" pitchFamily="18" charset="0"/>
              </a:rPr>
              <a:t>central</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platform</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smaller</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moving</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panoramas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were</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created</a:t>
            </a:r>
            <a:r>
              <a:rPr lang="it-IT" sz="4400" b="0" i="0" dirty="0">
                <a:solidFill>
                  <a:srgbClr val="333333"/>
                </a:solidFill>
                <a:effectLst/>
                <a:latin typeface="Times New Roman" panose="02020603050405020304" pitchFamily="18" charset="0"/>
                <a:cs typeface="Times New Roman" panose="02020603050405020304" pitchFamily="18" charset="0"/>
              </a:rPr>
              <a:t> to </a:t>
            </a:r>
            <a:r>
              <a:rPr lang="it-IT" sz="4400" b="0" i="0" dirty="0" err="1">
                <a:solidFill>
                  <a:srgbClr val="333333"/>
                </a:solidFill>
                <a:effectLst/>
                <a:latin typeface="Times New Roman" panose="02020603050405020304" pitchFamily="18" charset="0"/>
                <a:cs typeface="Times New Roman" panose="02020603050405020304" pitchFamily="18" charset="0"/>
              </a:rPr>
              <a:t>meet</a:t>
            </a:r>
            <a:r>
              <a:rPr lang="it-IT" sz="4400" b="0" i="0" dirty="0">
                <a:solidFill>
                  <a:srgbClr val="333333"/>
                </a:solidFill>
                <a:effectLst/>
                <a:latin typeface="Times New Roman" panose="02020603050405020304" pitchFamily="18" charset="0"/>
                <a:cs typeface="Times New Roman" panose="02020603050405020304" pitchFamily="18" charset="0"/>
              </a:rPr>
              <a:t> a </a:t>
            </a:r>
            <a:r>
              <a:rPr lang="it-IT" sz="4400" b="0" i="0" dirty="0" err="1">
                <a:solidFill>
                  <a:srgbClr val="333333"/>
                </a:solidFill>
                <a:effectLst/>
                <a:latin typeface="Times New Roman" panose="02020603050405020304" pitchFamily="18" charset="0"/>
                <a:cs typeface="Times New Roman" panose="02020603050405020304" pitchFamily="18" charset="0"/>
              </a:rPr>
              <a:t>need</a:t>
            </a:r>
            <a:r>
              <a:rPr lang="it-IT" sz="4400" b="0" i="0" dirty="0">
                <a:solidFill>
                  <a:srgbClr val="333333"/>
                </a:solidFill>
                <a:effectLst/>
                <a:latin typeface="Times New Roman" panose="02020603050405020304" pitchFamily="18" charset="0"/>
                <a:cs typeface="Times New Roman" panose="02020603050405020304" pitchFamily="18" charset="0"/>
              </a:rPr>
              <a:t> for </a:t>
            </a:r>
            <a:r>
              <a:rPr lang="it-IT" sz="4400" b="0" i="0" dirty="0" err="1">
                <a:solidFill>
                  <a:srgbClr val="333333"/>
                </a:solidFill>
                <a:effectLst/>
                <a:latin typeface="Times New Roman" panose="02020603050405020304" pitchFamily="18" charset="0"/>
                <a:cs typeface="Times New Roman" panose="02020603050405020304" pitchFamily="18" charset="0"/>
              </a:rPr>
              <a:t>smaller</a:t>
            </a:r>
            <a:r>
              <a:rPr lang="it-IT" sz="4400" b="0" i="0" dirty="0">
                <a:solidFill>
                  <a:srgbClr val="333333"/>
                </a:solidFill>
                <a:effectLst/>
                <a:latin typeface="Times New Roman" panose="02020603050405020304" pitchFamily="18" charset="0"/>
                <a:cs typeface="Times New Roman" panose="02020603050405020304" pitchFamily="18" charset="0"/>
              </a:rPr>
              <a:t> audiences. </a:t>
            </a:r>
            <a:r>
              <a:rPr lang="it-IT" sz="4400" b="0" i="0" dirty="0" err="1">
                <a:solidFill>
                  <a:srgbClr val="333333"/>
                </a:solidFill>
                <a:effectLst/>
                <a:latin typeface="Times New Roman" panose="02020603050405020304" pitchFamily="18" charset="0"/>
                <a:cs typeface="Times New Roman" panose="02020603050405020304" pitchFamily="18" charset="0"/>
              </a:rPr>
              <a:t>Whereas</a:t>
            </a:r>
            <a:r>
              <a:rPr lang="it-IT" sz="4400" b="0" i="0" dirty="0">
                <a:solidFill>
                  <a:srgbClr val="333333"/>
                </a:solidFill>
                <a:effectLst/>
                <a:latin typeface="Times New Roman" panose="02020603050405020304" pitchFamily="18" charset="0"/>
                <a:cs typeface="Times New Roman" panose="02020603050405020304" pitchFamily="18" charset="0"/>
              </a:rPr>
              <a:t> the large </a:t>
            </a:r>
            <a:r>
              <a:rPr lang="it-IT" sz="4400" b="0" i="0" dirty="0" err="1">
                <a:solidFill>
                  <a:srgbClr val="333333"/>
                </a:solidFill>
                <a:effectLst/>
                <a:latin typeface="Times New Roman" panose="02020603050405020304" pitchFamily="18" charset="0"/>
                <a:cs typeface="Times New Roman" panose="02020603050405020304" pitchFamily="18" charset="0"/>
              </a:rPr>
              <a:t>stationary</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pieces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were</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completely</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exposed</a:t>
            </a:r>
            <a:r>
              <a:rPr lang="it-IT" sz="4400" b="0" i="0" dirty="0">
                <a:solidFill>
                  <a:srgbClr val="333333"/>
                </a:solidFill>
                <a:effectLst/>
                <a:latin typeface="Times New Roman" panose="02020603050405020304" pitchFamily="18" charset="0"/>
                <a:cs typeface="Times New Roman" panose="02020603050405020304" pitchFamily="18" charset="0"/>
              </a:rPr>
              <a:t> from </a:t>
            </a:r>
            <a:r>
              <a:rPr lang="it-IT" sz="4400" b="0" i="0" dirty="0" err="1">
                <a:solidFill>
                  <a:srgbClr val="333333"/>
                </a:solidFill>
                <a:effectLst/>
                <a:latin typeface="Times New Roman" panose="02020603050405020304" pitchFamily="18" charset="0"/>
                <a:cs typeface="Times New Roman" panose="02020603050405020304" pitchFamily="18" charset="0"/>
              </a:rPr>
              <a:t>beginning</a:t>
            </a:r>
            <a:r>
              <a:rPr lang="it-IT" sz="4400" b="0" i="0" dirty="0">
                <a:solidFill>
                  <a:srgbClr val="333333"/>
                </a:solidFill>
                <a:effectLst/>
                <a:latin typeface="Times New Roman" panose="02020603050405020304" pitchFamily="18" charset="0"/>
                <a:cs typeface="Times New Roman" panose="02020603050405020304" pitchFamily="18" charset="0"/>
              </a:rPr>
              <a:t> to end, the '</a:t>
            </a:r>
            <a:r>
              <a:rPr lang="it-IT" sz="4400" b="0" i="0" dirty="0" err="1">
                <a:solidFill>
                  <a:srgbClr val="333333"/>
                </a:solidFill>
                <a:effectLst/>
                <a:latin typeface="Times New Roman" panose="02020603050405020304" pitchFamily="18" charset="0"/>
                <a:cs typeface="Times New Roman" panose="02020603050405020304" pitchFamily="18" charset="0"/>
              </a:rPr>
              <a:t>moving</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panoramas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displayed</a:t>
            </a:r>
            <a:r>
              <a:rPr lang="it-IT" sz="4400" b="0" i="0" dirty="0">
                <a:solidFill>
                  <a:srgbClr val="333333"/>
                </a:solidFill>
                <a:effectLst/>
                <a:latin typeface="Times New Roman" panose="02020603050405020304" pitchFamily="18" charset="0"/>
                <a:cs typeface="Times New Roman" panose="02020603050405020304" pitchFamily="18" charset="0"/>
              </a:rPr>
              <a:t> one scene </a:t>
            </a:r>
            <a:r>
              <a:rPr lang="it-IT" sz="4400" b="0" i="0" dirty="0" err="1">
                <a:solidFill>
                  <a:srgbClr val="333333"/>
                </a:solidFill>
                <a:effectLst/>
                <a:latin typeface="Times New Roman" panose="02020603050405020304" pitchFamily="18" charset="0"/>
                <a:cs typeface="Times New Roman" panose="02020603050405020304" pitchFamily="18" charset="0"/>
              </a:rPr>
              <a:t>at</a:t>
            </a:r>
            <a:r>
              <a:rPr lang="it-IT" sz="4400" b="0" i="0" dirty="0">
                <a:solidFill>
                  <a:srgbClr val="333333"/>
                </a:solidFill>
                <a:effectLst/>
                <a:latin typeface="Times New Roman" panose="02020603050405020304" pitchFamily="18" charset="0"/>
                <a:cs typeface="Times New Roman" panose="02020603050405020304" pitchFamily="18" charset="0"/>
              </a:rPr>
              <a:t> a time. Attached to rollers, the paintings </a:t>
            </a:r>
            <a:r>
              <a:rPr lang="it-IT" sz="4400" b="0" i="0" dirty="0" err="1">
                <a:solidFill>
                  <a:srgbClr val="333333"/>
                </a:solidFill>
                <a:effectLst/>
                <a:latin typeface="Times New Roman" panose="02020603050405020304" pitchFamily="18" charset="0"/>
                <a:cs typeface="Times New Roman" panose="02020603050405020304" pitchFamily="18" charset="0"/>
              </a:rPr>
              <a:t>could</a:t>
            </a:r>
            <a:r>
              <a:rPr lang="it-IT" sz="4400" b="0" i="0" dirty="0">
                <a:solidFill>
                  <a:srgbClr val="333333"/>
                </a:solidFill>
                <a:effectLst/>
                <a:latin typeface="Times New Roman" panose="02020603050405020304" pitchFamily="18" charset="0"/>
                <a:cs typeface="Times New Roman" panose="02020603050405020304" pitchFamily="18" charset="0"/>
              </a:rPr>
              <a:t> be </a:t>
            </a:r>
            <a:r>
              <a:rPr lang="it-IT" sz="4400" b="0" i="0" dirty="0" err="1">
                <a:solidFill>
                  <a:srgbClr val="333333"/>
                </a:solidFill>
                <a:effectLst/>
                <a:latin typeface="Times New Roman" panose="02020603050405020304" pitchFamily="18" charset="0"/>
                <a:cs typeface="Times New Roman" panose="02020603050405020304" pitchFamily="18" charset="0"/>
              </a:rPr>
              <a:t>unrolled</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slowly</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as</a:t>
            </a:r>
            <a:r>
              <a:rPr lang="it-IT" sz="4400" b="0" i="0" dirty="0">
                <a:solidFill>
                  <a:srgbClr val="333333"/>
                </a:solidFill>
                <a:effectLst/>
                <a:latin typeface="Times New Roman" panose="02020603050405020304" pitchFamily="18" charset="0"/>
                <a:cs typeface="Times New Roman" panose="02020603050405020304" pitchFamily="18" charset="0"/>
              </a:rPr>
              <a:t> a narrator </a:t>
            </a:r>
            <a:r>
              <a:rPr lang="it-IT" sz="4400" b="0" i="0" dirty="0" err="1">
                <a:solidFill>
                  <a:srgbClr val="333333"/>
                </a:solidFill>
                <a:effectLst/>
                <a:latin typeface="Times New Roman" panose="02020603050405020304" pitchFamily="18" charset="0"/>
                <a:cs typeface="Times New Roman" panose="02020603050405020304" pitchFamily="18" charset="0"/>
              </a:rPr>
              <a:t>described</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each</a:t>
            </a:r>
            <a:r>
              <a:rPr lang="it-IT" sz="4400" b="0" i="0" dirty="0">
                <a:solidFill>
                  <a:srgbClr val="333333"/>
                </a:solidFill>
                <a:effectLst/>
                <a:latin typeface="Times New Roman" panose="02020603050405020304" pitchFamily="18" charset="0"/>
                <a:cs typeface="Times New Roman" panose="02020603050405020304" pitchFamily="18" charset="0"/>
              </a:rPr>
              <a:t> vignette to the audience, </a:t>
            </a:r>
            <a:r>
              <a:rPr lang="it-IT" sz="4400" b="0" i="0" dirty="0" err="1">
                <a:solidFill>
                  <a:srgbClr val="333333"/>
                </a:solidFill>
                <a:effectLst/>
                <a:latin typeface="Times New Roman" panose="02020603050405020304" pitchFamily="18" charset="0"/>
                <a:cs typeface="Times New Roman" panose="02020603050405020304" pitchFamily="18" charset="0"/>
              </a:rPr>
              <a:t>often</a:t>
            </a:r>
            <a:r>
              <a:rPr lang="it-IT" sz="4400" b="0" i="0" dirty="0">
                <a:solidFill>
                  <a:srgbClr val="333333"/>
                </a:solidFill>
                <a:effectLst/>
                <a:latin typeface="Times New Roman" panose="02020603050405020304" pitchFamily="18" charset="0"/>
                <a:cs typeface="Times New Roman" panose="02020603050405020304" pitchFamily="18" charset="0"/>
              </a:rPr>
              <a:t> with musical </a:t>
            </a:r>
            <a:r>
              <a:rPr lang="it-IT" sz="4400" b="0" i="0" dirty="0" err="1">
                <a:solidFill>
                  <a:srgbClr val="333333"/>
                </a:solidFill>
                <a:effectLst/>
                <a:latin typeface="Times New Roman" panose="02020603050405020304" pitchFamily="18" charset="0"/>
                <a:cs typeface="Times New Roman" panose="02020603050405020304" pitchFamily="18" charset="0"/>
              </a:rPr>
              <a:t>accompaniment</a:t>
            </a:r>
            <a:r>
              <a:rPr lang="it-IT" sz="4400" dirty="0">
                <a:solidFill>
                  <a:srgbClr val="333333"/>
                </a:solidFill>
                <a:latin typeface="Times New Roman" panose="02020603050405020304" pitchFamily="18" charset="0"/>
                <a:cs typeface="Times New Roman" panose="02020603050405020304" pitchFamily="18" charset="0"/>
              </a:rPr>
              <a:t>. </a:t>
            </a:r>
            <a:r>
              <a:rPr lang="it-IT" sz="4400" b="0" i="0" dirty="0">
                <a:solidFill>
                  <a:srgbClr val="333333"/>
                </a:solidFill>
                <a:effectLst/>
                <a:latin typeface="Times New Roman" panose="02020603050405020304" pitchFamily="18" charset="0"/>
                <a:cs typeface="Times New Roman" panose="02020603050405020304" pitchFamily="18" charset="0"/>
              </a:rPr>
              <a:t>The </a:t>
            </a:r>
            <a:r>
              <a:rPr lang="it-IT" sz="4400" b="0" i="0" dirty="0" err="1">
                <a:solidFill>
                  <a:srgbClr val="333333"/>
                </a:solidFill>
                <a:effectLst/>
                <a:latin typeface="Times New Roman" panose="02020603050405020304" pitchFamily="18" charset="0"/>
                <a:cs typeface="Times New Roman" panose="02020603050405020304" pitchFamily="18" charset="0"/>
              </a:rPr>
              <a:t>manuscript</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acquired</a:t>
            </a:r>
            <a:r>
              <a:rPr lang="it-IT" sz="4400" b="0" i="0" dirty="0">
                <a:solidFill>
                  <a:srgbClr val="333333"/>
                </a:solidFill>
                <a:effectLst/>
                <a:latin typeface="Times New Roman" panose="02020603050405020304" pitchFamily="18" charset="0"/>
                <a:cs typeface="Times New Roman" panose="02020603050405020304" pitchFamily="18" charset="0"/>
              </a:rPr>
              <a:t> by the library with the panorama </a:t>
            </a:r>
            <a:r>
              <a:rPr lang="it-IT" sz="4400" b="0" i="0" dirty="0" err="1">
                <a:solidFill>
                  <a:srgbClr val="333333"/>
                </a:solidFill>
                <a:effectLst/>
                <a:latin typeface="Times New Roman" panose="02020603050405020304" pitchFamily="18" charset="0"/>
                <a:cs typeface="Times New Roman" panose="02020603050405020304" pitchFamily="18" charset="0"/>
              </a:rPr>
              <a:t>contains</a:t>
            </a:r>
            <a:r>
              <a:rPr lang="it-IT" sz="4400" b="0" i="0" dirty="0">
                <a:solidFill>
                  <a:srgbClr val="333333"/>
                </a:solidFill>
                <a:effectLst/>
                <a:latin typeface="Times New Roman" panose="02020603050405020304" pitchFamily="18" charset="0"/>
                <a:cs typeface="Times New Roman" panose="02020603050405020304" pitchFamily="18" charset="0"/>
              </a:rPr>
              <a:t> the script </a:t>
            </a:r>
            <a:r>
              <a:rPr lang="it-IT" sz="4400" b="0" i="0" dirty="0" err="1">
                <a:solidFill>
                  <a:srgbClr val="333333"/>
                </a:solidFill>
                <a:effectLst/>
                <a:latin typeface="Times New Roman" panose="02020603050405020304" pitchFamily="18" charset="0"/>
                <a:cs typeface="Times New Roman" panose="02020603050405020304" pitchFamily="18" charset="0"/>
              </a:rPr>
              <a:t>used</a:t>
            </a:r>
            <a:r>
              <a:rPr lang="it-IT" sz="4400" b="0" i="0" dirty="0">
                <a:solidFill>
                  <a:srgbClr val="333333"/>
                </a:solidFill>
                <a:effectLst/>
                <a:latin typeface="Times New Roman" panose="02020603050405020304" pitchFamily="18" charset="0"/>
                <a:cs typeface="Times New Roman" panose="02020603050405020304" pitchFamily="18" charset="0"/>
              </a:rPr>
              <a:t> by the narrator . Markers on the paintings </a:t>
            </a:r>
            <a:r>
              <a:rPr lang="it-IT" sz="4400" b="0" i="0" dirty="0" err="1">
                <a:solidFill>
                  <a:srgbClr val="333333"/>
                </a:solidFill>
                <a:effectLst/>
                <a:latin typeface="Times New Roman" panose="02020603050405020304" pitchFamily="18" charset="0"/>
                <a:cs typeface="Times New Roman" panose="02020603050405020304" pitchFamily="18" charset="0"/>
              </a:rPr>
              <a:t>would</a:t>
            </a:r>
            <a:r>
              <a:rPr lang="it-IT" sz="4400" b="0" i="0" dirty="0">
                <a:solidFill>
                  <a:srgbClr val="333333"/>
                </a:solidFill>
                <a:effectLst/>
                <a:latin typeface="Times New Roman" panose="02020603050405020304" pitchFamily="18" charset="0"/>
                <a:cs typeface="Times New Roman" panose="02020603050405020304" pitchFamily="18" charset="0"/>
              </a:rPr>
              <a:t> serve </a:t>
            </a:r>
            <a:r>
              <a:rPr lang="it-IT" sz="4400" b="0" i="0" dirty="0" err="1">
                <a:solidFill>
                  <a:srgbClr val="333333"/>
                </a:solidFill>
                <a:effectLst/>
                <a:latin typeface="Times New Roman" panose="02020603050405020304" pitchFamily="18" charset="0"/>
                <a:cs typeface="Times New Roman" panose="02020603050405020304" pitchFamily="18" charset="0"/>
              </a:rPr>
              <a:t>as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guides</a:t>
            </a:r>
            <a:r>
              <a:rPr lang="it-IT" sz="4400" b="0" i="0" dirty="0">
                <a:solidFill>
                  <a:srgbClr val="333333"/>
                </a:solidFill>
                <a:effectLst/>
                <a:latin typeface="Times New Roman" panose="02020603050405020304" pitchFamily="18" charset="0"/>
                <a:cs typeface="Times New Roman" panose="02020603050405020304" pitchFamily="18" charset="0"/>
              </a:rPr>
              <a:t> for the </a:t>
            </a:r>
            <a:r>
              <a:rPr lang="it-IT" sz="4400" b="0" i="0" dirty="0" err="1">
                <a:solidFill>
                  <a:srgbClr val="333333"/>
                </a:solidFill>
                <a:effectLst/>
                <a:latin typeface="Times New Roman" panose="02020603050405020304" pitchFamily="18" charset="0"/>
                <a:cs typeface="Times New Roman" panose="02020603050405020304" pitchFamily="18" charset="0"/>
              </a:rPr>
              <a:t>persons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cranking</a:t>
            </a:r>
            <a:r>
              <a:rPr lang="it-IT" sz="4400" b="0" i="0" dirty="0">
                <a:solidFill>
                  <a:srgbClr val="333333"/>
                </a:solidFill>
                <a:effectLst/>
                <a:latin typeface="Times New Roman" panose="02020603050405020304" pitchFamily="18" charset="0"/>
                <a:cs typeface="Times New Roman" panose="02020603050405020304" pitchFamily="18" charset="0"/>
              </a:rPr>
              <a:t> the </a:t>
            </a:r>
            <a:r>
              <a:rPr lang="it-IT" sz="4400" b="0" i="0" dirty="0" err="1">
                <a:solidFill>
                  <a:srgbClr val="333333"/>
                </a:solidFill>
                <a:effectLst/>
                <a:latin typeface="Times New Roman" panose="02020603050405020304" pitchFamily="18" charset="0"/>
                <a:cs typeface="Times New Roman" panose="02020603050405020304" pitchFamily="18" charset="0"/>
              </a:rPr>
              <a:t>piece</a:t>
            </a:r>
            <a:r>
              <a:rPr lang="it-IT" sz="4400" b="0" i="0" dirty="0">
                <a:solidFill>
                  <a:srgbClr val="333333"/>
                </a:solidFill>
                <a:effectLst/>
                <a:latin typeface="Times New Roman" panose="02020603050405020304" pitchFamily="18" charset="0"/>
                <a:cs typeface="Times New Roman" panose="02020603050405020304" pitchFamily="18" charset="0"/>
              </a:rPr>
              <a:t> (one can </a:t>
            </a:r>
            <a:r>
              <a:rPr lang="it-IT" sz="4400" b="0" i="0" dirty="0" err="1">
                <a:solidFill>
                  <a:srgbClr val="333333"/>
                </a:solidFill>
                <a:effectLst/>
                <a:latin typeface="Times New Roman" panose="02020603050405020304" pitchFamily="18" charset="0"/>
                <a:cs typeface="Times New Roman" panose="02020603050405020304" pitchFamily="18" charset="0"/>
              </a:rPr>
              <a:t>notice</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such</a:t>
            </a:r>
            <a:r>
              <a:rPr lang="it-IT" sz="4400" b="0" i="0" dirty="0">
                <a:solidFill>
                  <a:srgbClr val="333333"/>
                </a:solidFill>
                <a:effectLst/>
                <a:latin typeface="Times New Roman" panose="02020603050405020304" pitchFamily="18" charset="0"/>
                <a:cs typeface="Times New Roman" panose="02020603050405020304" pitchFamily="18" charset="0"/>
              </a:rPr>
              <a:t> red markers on the bottom </a:t>
            </a:r>
            <a:r>
              <a:rPr lang="it-IT" sz="4400" b="0" i="0" dirty="0" err="1">
                <a:solidFill>
                  <a:srgbClr val="333333"/>
                </a:solidFill>
                <a:effectLst/>
                <a:latin typeface="Times New Roman" panose="02020603050405020304" pitchFamily="18" charset="0"/>
                <a:cs typeface="Times New Roman" panose="02020603050405020304" pitchFamily="18" charset="0"/>
              </a:rPr>
              <a:t>edge</a:t>
            </a:r>
            <a:r>
              <a:rPr lang="it-IT" sz="4400" b="0" i="0" dirty="0">
                <a:solidFill>
                  <a:srgbClr val="333333"/>
                </a:solidFill>
                <a:effectLst/>
                <a:latin typeface="Times New Roman" panose="02020603050405020304" pitchFamily="18" charset="0"/>
                <a:cs typeface="Times New Roman" panose="02020603050405020304" pitchFamily="18" charset="0"/>
              </a:rPr>
              <a:t> of the panorama). An </a:t>
            </a:r>
            <a:r>
              <a:rPr lang="it-IT" sz="4400" b="0" i="0" dirty="0" err="1">
                <a:solidFill>
                  <a:srgbClr val="333333"/>
                </a:solidFill>
                <a:effectLst/>
                <a:latin typeface="Times New Roman" panose="02020603050405020304" pitchFamily="18" charset="0"/>
                <a:cs typeface="Times New Roman" panose="02020603050405020304" pitchFamily="18" charset="0"/>
              </a:rPr>
              <a:t>interval</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would</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have</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been</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announced</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upon</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reaching</a:t>
            </a:r>
            <a:r>
              <a:rPr lang="it-IT" sz="4400" b="0" i="0" dirty="0">
                <a:solidFill>
                  <a:srgbClr val="333333"/>
                </a:solidFill>
                <a:effectLst/>
                <a:latin typeface="Times New Roman" panose="02020603050405020304" pitchFamily="18" charset="0"/>
                <a:cs typeface="Times New Roman" panose="02020603050405020304" pitchFamily="18" charset="0"/>
              </a:rPr>
              <a:t> the end of side one, in order for the staff to turn the panorama </a:t>
            </a:r>
            <a:r>
              <a:rPr lang="it-IT" sz="4400" b="0" i="0" dirty="0" err="1">
                <a:solidFill>
                  <a:srgbClr val="333333"/>
                </a:solidFill>
                <a:effectLst/>
                <a:latin typeface="Times New Roman" panose="02020603050405020304" pitchFamily="18" charset="0"/>
                <a:cs typeface="Times New Roman" panose="02020603050405020304" pitchFamily="18" charset="0"/>
              </a:rPr>
              <a:t>around</a:t>
            </a:r>
            <a:r>
              <a:rPr lang="it-IT" sz="4400" b="0" i="0" dirty="0">
                <a:solidFill>
                  <a:srgbClr val="333333"/>
                </a:solidFill>
                <a:effectLst/>
                <a:latin typeface="Times New Roman" panose="02020603050405020304" pitchFamily="18" charset="0"/>
                <a:cs typeface="Times New Roman" panose="02020603050405020304" pitchFamily="18" charset="0"/>
              </a:rPr>
              <a:t> for </a:t>
            </a:r>
            <a:r>
              <a:rPr lang="it-IT" sz="4400" b="0" i="0" dirty="0" err="1">
                <a:solidFill>
                  <a:srgbClr val="333333"/>
                </a:solidFill>
                <a:effectLst/>
                <a:latin typeface="Times New Roman" panose="02020603050405020304" pitchFamily="18" charset="0"/>
                <a:cs typeface="Times New Roman" panose="02020603050405020304" pitchFamily="18" charset="0"/>
              </a:rPr>
              <a:t>displaying</a:t>
            </a:r>
            <a:r>
              <a:rPr lang="it-IT" sz="4400" b="0" i="0" dirty="0">
                <a:solidFill>
                  <a:srgbClr val="333333"/>
                </a:solidFill>
                <a:effectLst/>
                <a:latin typeface="Times New Roman" panose="02020603050405020304" pitchFamily="18" charset="0"/>
                <a:cs typeface="Times New Roman" panose="02020603050405020304" pitchFamily="18" charset="0"/>
              </a:rPr>
              <a:t> the second side.</a:t>
            </a:r>
          </a:p>
          <a:p>
            <a:pPr marL="0" indent="0" algn="just">
              <a:lnSpc>
                <a:spcPct val="120000"/>
              </a:lnSpc>
              <a:spcBef>
                <a:spcPts val="0"/>
              </a:spcBef>
              <a:buNone/>
            </a:pPr>
            <a:r>
              <a:rPr lang="it-IT" sz="4400" b="0" i="0" dirty="0">
                <a:solidFill>
                  <a:srgbClr val="333333"/>
                </a:solidFill>
                <a:effectLst/>
                <a:latin typeface="Times New Roman" panose="02020603050405020304" pitchFamily="18" charset="0"/>
                <a:cs typeface="Times New Roman" panose="02020603050405020304" pitchFamily="18" charset="0"/>
              </a:rPr>
              <a:t>The </a:t>
            </a:r>
            <a:r>
              <a:rPr lang="it-IT" sz="4400" b="0" i="0" dirty="0" err="1">
                <a:solidFill>
                  <a:srgbClr val="333333"/>
                </a:solidFill>
                <a:effectLst/>
                <a:latin typeface="Times New Roman" panose="02020603050405020304" pitchFamily="18" charset="0"/>
                <a:cs typeface="Times New Roman" panose="02020603050405020304" pitchFamily="18" charset="0"/>
              </a:rPr>
              <a:t>moving</a:t>
            </a:r>
            <a:r>
              <a:rPr lang="it-IT" sz="4400" b="0" i="0" dirty="0">
                <a:solidFill>
                  <a:srgbClr val="333333"/>
                </a:solidFill>
                <a:effectLst/>
                <a:latin typeface="Times New Roman" panose="02020603050405020304" pitchFamily="18" charset="0"/>
                <a:cs typeface="Times New Roman" panose="02020603050405020304" pitchFamily="18" charset="0"/>
              </a:rPr>
              <a:t> panorama </a:t>
            </a:r>
            <a:r>
              <a:rPr lang="it-IT" sz="4400" b="0" i="0" dirty="0" err="1">
                <a:solidFill>
                  <a:srgbClr val="333333"/>
                </a:solidFill>
                <a:effectLst/>
                <a:latin typeface="Times New Roman" panose="02020603050405020304" pitchFamily="18" charset="0"/>
                <a:cs typeface="Times New Roman" panose="02020603050405020304" pitchFamily="18" charset="0"/>
              </a:rPr>
              <a:t>depicting</a:t>
            </a:r>
            <a:r>
              <a:rPr lang="it-IT" sz="4400" b="0" i="0" dirty="0">
                <a:solidFill>
                  <a:srgbClr val="333333"/>
                </a:solidFill>
                <a:effectLst/>
                <a:latin typeface="Times New Roman" panose="02020603050405020304" pitchFamily="18" charset="0"/>
                <a:cs typeface="Times New Roman" panose="02020603050405020304" pitchFamily="18" charset="0"/>
              </a:rPr>
              <a:t> the life and </a:t>
            </a:r>
            <a:r>
              <a:rPr lang="it-IT" sz="4400" b="0" i="0" dirty="0" err="1">
                <a:solidFill>
                  <a:srgbClr val="333333"/>
                </a:solidFill>
                <a:effectLst/>
                <a:latin typeface="Times New Roman" panose="02020603050405020304" pitchFamily="18" charset="0"/>
                <a:cs typeface="Times New Roman" panose="02020603050405020304" pitchFamily="18" charset="0"/>
              </a:rPr>
              <a:t>deeds</a:t>
            </a:r>
            <a:r>
              <a:rPr lang="it-IT" sz="4400" b="0" i="0" dirty="0">
                <a:solidFill>
                  <a:srgbClr val="333333"/>
                </a:solidFill>
                <a:effectLst/>
                <a:latin typeface="Times New Roman" panose="02020603050405020304" pitchFamily="18" charset="0"/>
                <a:cs typeface="Times New Roman" panose="02020603050405020304" pitchFamily="18" charset="0"/>
              </a:rPr>
              <a:t> of Garibaldi </a:t>
            </a:r>
            <a:r>
              <a:rPr lang="it-IT" sz="4400" b="0" i="0" dirty="0" err="1">
                <a:solidFill>
                  <a:srgbClr val="333333"/>
                </a:solidFill>
                <a:effectLst/>
                <a:latin typeface="Times New Roman" panose="02020603050405020304" pitchFamily="18" charset="0"/>
                <a:cs typeface="Times New Roman" panose="02020603050405020304" pitchFamily="18" charset="0"/>
              </a:rPr>
              <a:t>is</a:t>
            </a:r>
            <a:r>
              <a:rPr lang="it-IT" sz="4400" b="0" i="0" dirty="0">
                <a:solidFill>
                  <a:srgbClr val="333333"/>
                </a:solidFill>
                <a:effectLst/>
                <a:latin typeface="Times New Roman" panose="02020603050405020304" pitchFamily="18" charset="0"/>
                <a:cs typeface="Times New Roman" panose="02020603050405020304" pitchFamily="18" charset="0"/>
              </a:rPr>
              <a:t> an </a:t>
            </a:r>
            <a:r>
              <a:rPr lang="it-IT" sz="4400" b="0" i="0" dirty="0" err="1">
                <a:solidFill>
                  <a:srgbClr val="333333"/>
                </a:solidFill>
                <a:effectLst/>
                <a:latin typeface="Times New Roman" panose="02020603050405020304" pitchFamily="18" charset="0"/>
                <a:cs typeface="Times New Roman" panose="02020603050405020304" pitchFamily="18" charset="0"/>
              </a:rPr>
              <a:t>example</a:t>
            </a:r>
            <a:r>
              <a:rPr lang="it-IT" sz="4400" b="0" i="0" dirty="0">
                <a:solidFill>
                  <a:srgbClr val="333333"/>
                </a:solidFill>
                <a:effectLst/>
                <a:latin typeface="Times New Roman" panose="02020603050405020304" pitchFamily="18" charset="0"/>
                <a:cs typeface="Times New Roman" panose="02020603050405020304" pitchFamily="18" charset="0"/>
              </a:rPr>
              <a:t> of the use of a </a:t>
            </a:r>
            <a:r>
              <a:rPr lang="it-IT" sz="4400" b="0" i="0" dirty="0" err="1">
                <a:solidFill>
                  <a:srgbClr val="333333"/>
                </a:solidFill>
                <a:effectLst/>
                <a:latin typeface="Times New Roman" panose="02020603050405020304" pitchFamily="18" charset="0"/>
                <a:cs typeface="Times New Roman" panose="02020603050405020304" pitchFamily="18" charset="0"/>
              </a:rPr>
              <a:t>popular</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subject</a:t>
            </a:r>
            <a:r>
              <a:rPr lang="it-IT" sz="4400" b="0" i="0" dirty="0">
                <a:solidFill>
                  <a:srgbClr val="333333"/>
                </a:solidFill>
                <a:effectLst/>
                <a:latin typeface="Times New Roman" panose="02020603050405020304" pitchFamily="18" charset="0"/>
                <a:cs typeface="Times New Roman" panose="02020603050405020304" pitchFamily="18" charset="0"/>
              </a:rPr>
              <a:t> for commercial entertainment. </a:t>
            </a:r>
            <a:r>
              <a:rPr lang="it-IT" sz="4400" b="0" i="0" dirty="0" err="1">
                <a:solidFill>
                  <a:srgbClr val="333333"/>
                </a:solidFill>
                <a:effectLst/>
                <a:latin typeface="Times New Roman" panose="02020603050405020304" pitchFamily="18" charset="0"/>
                <a:cs typeface="Times New Roman" panose="02020603050405020304" pitchFamily="18" charset="0"/>
              </a:rPr>
              <a:t>When</a:t>
            </a:r>
            <a:r>
              <a:rPr lang="it-IT" sz="4400" b="0" i="0" dirty="0">
                <a:solidFill>
                  <a:srgbClr val="333333"/>
                </a:solidFill>
                <a:effectLst/>
                <a:latin typeface="Times New Roman" panose="02020603050405020304" pitchFamily="18" charset="0"/>
                <a:cs typeface="Times New Roman" panose="02020603050405020304" pitchFamily="18" charset="0"/>
              </a:rPr>
              <a:t> the panorama </a:t>
            </a:r>
            <a:r>
              <a:rPr lang="it-IT" sz="4400" b="0" i="0" dirty="0" err="1">
                <a:solidFill>
                  <a:srgbClr val="333333"/>
                </a:solidFill>
                <a:effectLst/>
                <a:latin typeface="Times New Roman" panose="02020603050405020304" pitchFamily="18" charset="0"/>
                <a:cs typeface="Times New Roman" panose="02020603050405020304" pitchFamily="18" charset="0"/>
              </a:rPr>
              <a:t>was</a:t>
            </a:r>
            <a:r>
              <a:rPr lang="it-IT" sz="4400" b="0" i="0" dirty="0">
                <a:solidFill>
                  <a:srgbClr val="333333"/>
                </a:solidFill>
                <a:effectLst/>
                <a:latin typeface="Times New Roman" panose="02020603050405020304" pitchFamily="18" charset="0"/>
                <a:cs typeface="Times New Roman" panose="02020603050405020304" pitchFamily="18" charset="0"/>
              </a:rPr>
              <a:t> first </a:t>
            </a:r>
            <a:r>
              <a:rPr lang="it-IT" sz="4400" b="0" i="0" dirty="0" err="1">
                <a:solidFill>
                  <a:srgbClr val="333333"/>
                </a:solidFill>
                <a:effectLst/>
                <a:latin typeface="Times New Roman" panose="02020603050405020304" pitchFamily="18" charset="0"/>
                <a:cs typeface="Times New Roman" panose="02020603050405020304" pitchFamily="18" charset="0"/>
              </a:rPr>
              <a:t>exhibited</a:t>
            </a:r>
            <a:r>
              <a:rPr lang="it-IT" sz="4400" b="0" i="0" dirty="0">
                <a:solidFill>
                  <a:srgbClr val="333333"/>
                </a:solidFill>
                <a:effectLst/>
                <a:latin typeface="Times New Roman" panose="02020603050405020304" pitchFamily="18" charset="0"/>
                <a:cs typeface="Times New Roman" panose="02020603050405020304" pitchFamily="18" charset="0"/>
              </a:rPr>
              <a:t> (in Derby, on </a:t>
            </a:r>
            <a:r>
              <a:rPr lang="it-IT" sz="4400" b="0" i="0" dirty="0" err="1">
                <a:solidFill>
                  <a:srgbClr val="333333"/>
                </a:solidFill>
                <a:effectLst/>
                <a:latin typeface="Times New Roman" panose="02020603050405020304" pitchFamily="18" charset="0"/>
                <a:cs typeface="Times New Roman" panose="02020603050405020304" pitchFamily="18" charset="0"/>
              </a:rPr>
              <a:t>December</a:t>
            </a:r>
            <a:r>
              <a:rPr lang="it-IT" sz="4400" b="0" i="0" dirty="0">
                <a:solidFill>
                  <a:srgbClr val="333333"/>
                </a:solidFill>
                <a:effectLst/>
                <a:latin typeface="Times New Roman" panose="02020603050405020304" pitchFamily="18" charset="0"/>
                <a:cs typeface="Times New Roman" panose="02020603050405020304" pitchFamily="18" charset="0"/>
              </a:rPr>
              <a:t> 26-27, 1860, and Nottingham, on </a:t>
            </a:r>
            <a:r>
              <a:rPr lang="it-IT" sz="4400" b="0" i="0" dirty="0" err="1">
                <a:solidFill>
                  <a:srgbClr val="333333"/>
                </a:solidFill>
                <a:effectLst/>
                <a:latin typeface="Times New Roman" panose="02020603050405020304" pitchFamily="18" charset="0"/>
                <a:cs typeface="Times New Roman" panose="02020603050405020304" pitchFamily="18" charset="0"/>
              </a:rPr>
              <a:t>February</a:t>
            </a:r>
            <a:r>
              <a:rPr lang="it-IT" sz="4400" b="0" i="0" dirty="0">
                <a:solidFill>
                  <a:srgbClr val="333333"/>
                </a:solidFill>
                <a:effectLst/>
                <a:latin typeface="Times New Roman" panose="02020603050405020304" pitchFamily="18" charset="0"/>
                <a:cs typeface="Times New Roman" panose="02020603050405020304" pitchFamily="18" charset="0"/>
              </a:rPr>
              <a:t> 19 and 20, 1861‚ </a:t>
            </a:r>
            <a:r>
              <a:rPr lang="it-IT" sz="4400" b="0" i="0" dirty="0" err="1">
                <a:solidFill>
                  <a:srgbClr val="333333"/>
                </a:solidFill>
                <a:effectLst/>
                <a:latin typeface="Times New Roman" panose="02020603050405020304" pitchFamily="18" charset="0"/>
                <a:cs typeface="Times New Roman" panose="02020603050405020304" pitchFamily="18" charset="0"/>
              </a:rPr>
              <a:t>see</a:t>
            </a:r>
            <a:r>
              <a:rPr lang="it-IT" sz="4400" b="0" i="0" dirty="0">
                <a:solidFill>
                  <a:srgbClr val="333333"/>
                </a:solidFill>
                <a:effectLst/>
                <a:latin typeface="Times New Roman" panose="02020603050405020304" pitchFamily="18" charset="0"/>
                <a:cs typeface="Times New Roman" panose="02020603050405020304" pitchFamily="18" charset="0"/>
              </a:rPr>
              <a:t> the </a:t>
            </a:r>
            <a:r>
              <a:rPr lang="it-IT" sz="4400" b="0" i="0" dirty="0" err="1">
                <a:solidFill>
                  <a:srgbClr val="333333"/>
                </a:solidFill>
                <a:effectLst/>
                <a:latin typeface="Times New Roman" panose="02020603050405020304" pitchFamily="18" charset="0"/>
                <a:cs typeface="Times New Roman" panose="02020603050405020304" pitchFamily="18" charset="0"/>
              </a:rPr>
              <a:t>ads</a:t>
            </a:r>
            <a:r>
              <a:rPr lang="it-IT" sz="4400" b="0" i="0" dirty="0">
                <a:solidFill>
                  <a:srgbClr val="333333"/>
                </a:solidFill>
                <a:effectLst/>
                <a:latin typeface="Times New Roman" panose="02020603050405020304" pitchFamily="18" charset="0"/>
                <a:cs typeface="Times New Roman" panose="02020603050405020304" pitchFamily="18" charset="0"/>
              </a:rPr>
              <a:t> for </a:t>
            </a:r>
            <a:r>
              <a:rPr lang="it-IT" sz="4400" b="0" i="0" dirty="0" err="1">
                <a:solidFill>
                  <a:srgbClr val="333333"/>
                </a:solidFill>
                <a:effectLst/>
                <a:latin typeface="Times New Roman" panose="02020603050405020304" pitchFamily="18" charset="0"/>
                <a:cs typeface="Times New Roman" panose="02020603050405020304" pitchFamily="18" charset="0"/>
              </a:rPr>
              <a:t>these</a:t>
            </a:r>
            <a:r>
              <a:rPr lang="it-IT" sz="4400" b="0" i="0" dirty="0">
                <a:solidFill>
                  <a:srgbClr val="333333"/>
                </a:solidFill>
                <a:effectLst/>
                <a:latin typeface="Times New Roman" panose="02020603050405020304" pitchFamily="18" charset="0"/>
                <a:cs typeface="Times New Roman" panose="02020603050405020304" pitchFamily="18" charset="0"/>
              </a:rPr>
              <a:t> performances), Giuseppe Garibaldi </a:t>
            </a:r>
            <a:r>
              <a:rPr lang="it-IT" sz="4400" b="0" i="0" dirty="0" err="1">
                <a:solidFill>
                  <a:srgbClr val="333333"/>
                </a:solidFill>
                <a:effectLst/>
                <a:latin typeface="Times New Roman" panose="02020603050405020304" pitchFamily="18" charset="0"/>
                <a:cs typeface="Times New Roman" panose="02020603050405020304" pitchFamily="18" charset="0"/>
              </a:rPr>
              <a:t>was</a:t>
            </a:r>
            <a:r>
              <a:rPr lang="it-IT" sz="4400" b="0" i="0" dirty="0">
                <a:solidFill>
                  <a:srgbClr val="333333"/>
                </a:solidFill>
                <a:effectLst/>
                <a:latin typeface="Times New Roman" panose="02020603050405020304" pitchFamily="18" charset="0"/>
                <a:cs typeface="Times New Roman" panose="02020603050405020304" pitchFamily="18" charset="0"/>
              </a:rPr>
              <a:t> the man of the moment. His </a:t>
            </a:r>
            <a:r>
              <a:rPr lang="it-IT" sz="4400" b="0" i="0" dirty="0" err="1">
                <a:solidFill>
                  <a:srgbClr val="333333"/>
                </a:solidFill>
                <a:effectLst/>
                <a:latin typeface="Times New Roman" panose="02020603050405020304" pitchFamily="18" charset="0"/>
                <a:cs typeface="Times New Roman" panose="02020603050405020304" pitchFamily="18" charset="0"/>
              </a:rPr>
              <a:t>portrait</a:t>
            </a:r>
            <a:r>
              <a:rPr lang="it-IT" sz="4400" b="0" i="0" dirty="0">
                <a:solidFill>
                  <a:srgbClr val="333333"/>
                </a:solidFill>
                <a:effectLst/>
                <a:latin typeface="Times New Roman" panose="02020603050405020304" pitchFamily="18" charset="0"/>
                <a:cs typeface="Times New Roman" panose="02020603050405020304" pitchFamily="18" charset="0"/>
              </a:rPr>
              <a:t>--</a:t>
            </a:r>
            <a:r>
              <a:rPr lang="it-IT" sz="4400" b="0" i="0" dirty="0" err="1">
                <a:solidFill>
                  <a:srgbClr val="333333"/>
                </a:solidFill>
                <a:effectLst/>
                <a:latin typeface="Times New Roman" panose="02020603050405020304" pitchFamily="18" charset="0"/>
                <a:cs typeface="Times New Roman" panose="02020603050405020304" pitchFamily="18" charset="0"/>
              </a:rPr>
              <a:t>as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well</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as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his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achievements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during</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his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famous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expedition</a:t>
            </a:r>
            <a:r>
              <a:rPr lang="it-IT" sz="4400" b="0" i="0" dirty="0">
                <a:solidFill>
                  <a:srgbClr val="333333"/>
                </a:solidFill>
                <a:effectLst/>
                <a:latin typeface="Times New Roman" panose="02020603050405020304" pitchFamily="18" charset="0"/>
                <a:cs typeface="Times New Roman" panose="02020603050405020304" pitchFamily="18" charset="0"/>
              </a:rPr>
              <a:t> to </a:t>
            </a:r>
            <a:r>
              <a:rPr lang="it-IT" sz="4400" b="0" i="0" dirty="0" err="1">
                <a:solidFill>
                  <a:srgbClr val="333333"/>
                </a:solidFill>
                <a:effectLst/>
                <a:latin typeface="Times New Roman" panose="02020603050405020304" pitchFamily="18" charset="0"/>
                <a:cs typeface="Times New Roman" panose="02020603050405020304" pitchFamily="18" charset="0"/>
              </a:rPr>
              <a:t>Sicily</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aimed</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at</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unifying</a:t>
            </a:r>
            <a:r>
              <a:rPr lang="it-IT" sz="4400" b="0" i="0" dirty="0">
                <a:solidFill>
                  <a:srgbClr val="333333"/>
                </a:solidFill>
                <a:effectLst/>
                <a:latin typeface="Times New Roman" panose="02020603050405020304" pitchFamily="18" charset="0"/>
                <a:cs typeface="Times New Roman" panose="02020603050405020304" pitchFamily="18" charset="0"/>
              </a:rPr>
              <a:t> the North and the South of Italy--</a:t>
            </a:r>
            <a:r>
              <a:rPr lang="it-IT" sz="4400" b="0" i="0" dirty="0" err="1">
                <a:solidFill>
                  <a:srgbClr val="333333"/>
                </a:solidFill>
                <a:effectLst/>
                <a:latin typeface="Times New Roman" panose="02020603050405020304" pitchFamily="18" charset="0"/>
                <a:cs typeface="Times New Roman" panose="02020603050405020304" pitchFamily="18" charset="0"/>
              </a:rPr>
              <a:t>graced</a:t>
            </a:r>
            <a:r>
              <a:rPr lang="it-IT" sz="4400" b="0" i="0" dirty="0">
                <a:solidFill>
                  <a:srgbClr val="333333"/>
                </a:solidFill>
                <a:effectLst/>
                <a:latin typeface="Times New Roman" panose="02020603050405020304" pitchFamily="18" charset="0"/>
                <a:cs typeface="Times New Roman" panose="02020603050405020304" pitchFamily="18" charset="0"/>
              </a:rPr>
              <a:t> the pages of the </a:t>
            </a:r>
            <a:r>
              <a:rPr lang="it-IT" sz="4400" b="0" i="0" dirty="0" err="1">
                <a:solidFill>
                  <a:srgbClr val="333333"/>
                </a:solidFill>
                <a:effectLst/>
                <a:latin typeface="Times New Roman" panose="02020603050405020304" pitchFamily="18" charset="0"/>
                <a:cs typeface="Times New Roman" panose="02020603050405020304" pitchFamily="18" charset="0"/>
              </a:rPr>
              <a:t>illustrated</a:t>
            </a:r>
            <a:r>
              <a:rPr lang="it-IT" sz="4400" b="0" i="0" dirty="0">
                <a:solidFill>
                  <a:srgbClr val="333333"/>
                </a:solidFill>
                <a:effectLst/>
                <a:latin typeface="Times New Roman" panose="02020603050405020304" pitchFamily="18" charset="0"/>
                <a:cs typeface="Times New Roman" panose="02020603050405020304" pitchFamily="18" charset="0"/>
              </a:rPr>
              <a:t> newspapers, and the </a:t>
            </a:r>
            <a:r>
              <a:rPr lang="it-IT" sz="4400" b="0" i="0" dirty="0" err="1">
                <a:solidFill>
                  <a:srgbClr val="333333"/>
                </a:solidFill>
                <a:effectLst/>
                <a:latin typeface="Times New Roman" panose="02020603050405020304" pitchFamily="18" charset="0"/>
                <a:cs typeface="Times New Roman" panose="02020603050405020304" pitchFamily="18" charset="0"/>
              </a:rPr>
              <a:t>educated</a:t>
            </a:r>
            <a:r>
              <a:rPr lang="it-IT" sz="4400" b="0" i="0" dirty="0">
                <a:solidFill>
                  <a:srgbClr val="333333"/>
                </a:solidFill>
                <a:effectLst/>
                <a:latin typeface="Times New Roman" panose="02020603050405020304" pitchFamily="18" charset="0"/>
                <a:cs typeface="Times New Roman" panose="02020603050405020304" pitchFamily="18" charset="0"/>
              </a:rPr>
              <a:t> classes </a:t>
            </a:r>
            <a:r>
              <a:rPr lang="it-IT" sz="4400" b="0" i="0" dirty="0" err="1">
                <a:solidFill>
                  <a:srgbClr val="333333"/>
                </a:solidFill>
                <a:effectLst/>
                <a:latin typeface="Times New Roman" panose="02020603050405020304" pitchFamily="18" charset="0"/>
                <a:cs typeface="Times New Roman" panose="02020603050405020304" pitchFamily="18" charset="0"/>
              </a:rPr>
              <a:t>would</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have</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been</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very</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familiar</a:t>
            </a:r>
            <a:r>
              <a:rPr lang="it-IT" sz="4400" b="0" i="0" dirty="0">
                <a:solidFill>
                  <a:srgbClr val="333333"/>
                </a:solidFill>
                <a:effectLst/>
                <a:latin typeface="Times New Roman" panose="02020603050405020304" pitchFamily="18" charset="0"/>
                <a:cs typeface="Times New Roman" panose="02020603050405020304" pitchFamily="18" charset="0"/>
              </a:rPr>
              <a:t> with </a:t>
            </a:r>
            <a:r>
              <a:rPr lang="it-IT" sz="4400" b="0" i="0" dirty="0" err="1">
                <a:solidFill>
                  <a:srgbClr val="333333"/>
                </a:solidFill>
                <a:effectLst/>
                <a:latin typeface="Times New Roman" panose="02020603050405020304" pitchFamily="18" charset="0"/>
                <a:cs typeface="Times New Roman" panose="02020603050405020304" pitchFamily="18" charset="0"/>
              </a:rPr>
              <a:t>his</a:t>
            </a:r>
            <a:r>
              <a:rPr lang="it-IT" sz="4400" b="0" i="0" dirty="0">
                <a:solidFill>
                  <a:srgbClr val="333333"/>
                </a:solidFill>
                <a:effectLst/>
                <a:latin typeface="Times New Roman" panose="02020603050405020304" pitchFamily="18" charset="0"/>
                <a:cs typeface="Times New Roman" panose="02020603050405020304" pitchFamily="18" charset="0"/>
              </a:rPr>
              <a:t> exploits. The news, </a:t>
            </a:r>
            <a:r>
              <a:rPr lang="it-IT" sz="4400" b="0" i="0" dirty="0" err="1">
                <a:solidFill>
                  <a:srgbClr val="333333"/>
                </a:solidFill>
                <a:effectLst/>
                <a:latin typeface="Times New Roman" panose="02020603050405020304" pitchFamily="18" charset="0"/>
                <a:cs typeface="Times New Roman" panose="02020603050405020304" pitchFamily="18" charset="0"/>
              </a:rPr>
              <a:t>as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well</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as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popular</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biographical</a:t>
            </a:r>
            <a:r>
              <a:rPr lang="it-IT" sz="4400" b="0" i="0" dirty="0">
                <a:solidFill>
                  <a:srgbClr val="333333"/>
                </a:solidFill>
                <a:effectLst/>
                <a:latin typeface="Times New Roman" panose="02020603050405020304" pitchFamily="18" charset="0"/>
                <a:cs typeface="Times New Roman" panose="02020603050405020304" pitchFamily="18" charset="0"/>
              </a:rPr>
              <a:t> accounts of </a:t>
            </a:r>
            <a:r>
              <a:rPr lang="it-IT" sz="4400" b="0" i="0" dirty="0" err="1">
                <a:solidFill>
                  <a:srgbClr val="333333"/>
                </a:solidFill>
                <a:effectLst/>
                <a:latin typeface="Times New Roman" panose="02020603050405020304" pitchFamily="18" charset="0"/>
                <a:cs typeface="Times New Roman" panose="02020603050405020304" pitchFamily="18" charset="0"/>
              </a:rPr>
              <a:t>Garibaldi's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accomplishments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provided</a:t>
            </a:r>
            <a:r>
              <a:rPr lang="it-IT" sz="4400" b="0" i="0" dirty="0">
                <a:solidFill>
                  <a:srgbClr val="333333"/>
                </a:solidFill>
                <a:effectLst/>
                <a:latin typeface="Times New Roman" panose="02020603050405020304" pitchFamily="18" charset="0"/>
                <a:cs typeface="Times New Roman" panose="02020603050405020304" pitchFamily="18" charset="0"/>
              </a:rPr>
              <a:t> Story with </a:t>
            </a:r>
            <a:r>
              <a:rPr lang="it-IT" sz="4400" b="0" i="0" dirty="0" err="1">
                <a:solidFill>
                  <a:srgbClr val="333333"/>
                </a:solidFill>
                <a:effectLst/>
                <a:latin typeface="Times New Roman" panose="02020603050405020304" pitchFamily="18" charset="0"/>
                <a:cs typeface="Times New Roman" panose="02020603050405020304" pitchFamily="18" charset="0"/>
              </a:rPr>
              <a:t>abundant</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textual</a:t>
            </a:r>
            <a:r>
              <a:rPr lang="it-IT" sz="4400" b="0" i="0" dirty="0">
                <a:solidFill>
                  <a:srgbClr val="333333"/>
                </a:solidFill>
                <a:effectLst/>
                <a:latin typeface="Times New Roman" panose="02020603050405020304" pitchFamily="18" charset="0"/>
                <a:cs typeface="Times New Roman" panose="02020603050405020304" pitchFamily="18" charset="0"/>
              </a:rPr>
              <a:t> and visual sources [</a:t>
            </a:r>
            <a:r>
              <a:rPr lang="it-IT" sz="4400" b="0" i="0" dirty="0" err="1">
                <a:solidFill>
                  <a:srgbClr val="333333"/>
                </a:solidFill>
                <a:effectLst/>
                <a:latin typeface="Times New Roman" panose="02020603050405020304" pitchFamily="18" charset="0"/>
                <a:cs typeface="Times New Roman" panose="02020603050405020304" pitchFamily="18" charset="0"/>
              </a:rPr>
              <a:t>these</a:t>
            </a:r>
            <a:r>
              <a:rPr lang="it-IT" sz="4400" b="0" i="0" dirty="0">
                <a:solidFill>
                  <a:srgbClr val="333333"/>
                </a:solidFill>
                <a:effectLst/>
                <a:latin typeface="Times New Roman" panose="02020603050405020304" pitchFamily="18" charset="0"/>
                <a:cs typeface="Times New Roman" panose="02020603050405020304" pitchFamily="18" charset="0"/>
              </a:rPr>
              <a:t> sources can </a:t>
            </a:r>
            <a:r>
              <a:rPr lang="it-IT" sz="4400" b="0" i="0" dirty="0" err="1">
                <a:solidFill>
                  <a:srgbClr val="333333"/>
                </a:solidFill>
                <a:effectLst/>
                <a:latin typeface="Times New Roman" panose="02020603050405020304" pitchFamily="18" charset="0"/>
                <a:cs typeface="Times New Roman" panose="02020603050405020304" pitchFamily="18" charset="0"/>
              </a:rPr>
              <a:t>now</a:t>
            </a:r>
            <a:r>
              <a:rPr lang="it-IT" sz="4400" b="0" i="0" dirty="0">
                <a:solidFill>
                  <a:srgbClr val="333333"/>
                </a:solidFill>
                <a:effectLst/>
                <a:latin typeface="Times New Roman" panose="02020603050405020304" pitchFamily="18" charset="0"/>
                <a:cs typeface="Times New Roman" panose="02020603050405020304" pitchFamily="18" charset="0"/>
              </a:rPr>
              <a:t> be </a:t>
            </a:r>
            <a:r>
              <a:rPr lang="it-IT" sz="4400" b="0" i="0" dirty="0" err="1">
                <a:solidFill>
                  <a:srgbClr val="333333"/>
                </a:solidFill>
                <a:effectLst/>
                <a:latin typeface="Times New Roman" panose="02020603050405020304" pitchFamily="18" charset="0"/>
                <a:cs typeface="Times New Roman" panose="02020603050405020304" pitchFamily="18" charset="0"/>
              </a:rPr>
              <a:t>explored</a:t>
            </a:r>
            <a:r>
              <a:rPr lang="it-IT" sz="4400" b="0" i="0" dirty="0">
                <a:solidFill>
                  <a:srgbClr val="333333"/>
                </a:solidFill>
                <a:effectLst/>
                <a:latin typeface="Times New Roman" panose="02020603050405020304" pitchFamily="18" charset="0"/>
                <a:cs typeface="Times New Roman" panose="02020603050405020304" pitchFamily="18" charset="0"/>
              </a:rPr>
              <a:t> in the </a:t>
            </a:r>
            <a:r>
              <a:rPr lang="it-IT" sz="4400" b="0" i="0" dirty="0" err="1">
                <a:solidFill>
                  <a:srgbClr val="333333"/>
                </a:solidFill>
                <a:effectLst/>
                <a:latin typeface="Times New Roman" panose="02020603050405020304" pitchFamily="18" charset="0"/>
                <a:cs typeface="Times New Roman" panose="02020603050405020304" pitchFamily="18" charset="0"/>
              </a:rPr>
              <a:t>section</a:t>
            </a:r>
            <a:r>
              <a:rPr lang="it-IT" sz="4400" b="0" i="0" dirty="0">
                <a:solidFill>
                  <a:srgbClr val="333333"/>
                </a:solidFill>
                <a:effectLst/>
                <a:latin typeface="Times New Roman" panose="02020603050405020304" pitchFamily="18" charset="0"/>
                <a:cs typeface="Times New Roman" panose="02020603050405020304" pitchFamily="18" charset="0"/>
              </a:rPr>
              <a:t> Research the Panorama]. A linear painting </a:t>
            </a:r>
            <a:r>
              <a:rPr lang="it-IT" sz="4400" b="0" i="0" dirty="0" err="1">
                <a:solidFill>
                  <a:srgbClr val="333333"/>
                </a:solidFill>
                <a:effectLst/>
                <a:latin typeface="Times New Roman" panose="02020603050405020304" pitchFamily="18" charset="0"/>
                <a:cs typeface="Times New Roman" panose="02020603050405020304" pitchFamily="18" charset="0"/>
              </a:rPr>
              <a:t>portraying</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these</a:t>
            </a:r>
            <a:r>
              <a:rPr lang="it-IT" sz="4400" b="0" i="0" dirty="0">
                <a:solidFill>
                  <a:srgbClr val="333333"/>
                </a:solidFill>
                <a:effectLst/>
                <a:latin typeface="Times New Roman" panose="02020603050405020304" pitchFamily="18" charset="0"/>
                <a:cs typeface="Times New Roman" panose="02020603050405020304" pitchFamily="18" charset="0"/>
              </a:rPr>
              <a:t> events in action-</a:t>
            </a:r>
            <a:r>
              <a:rPr lang="it-IT" sz="4400" b="0" i="0" dirty="0" err="1">
                <a:solidFill>
                  <a:srgbClr val="333333"/>
                </a:solidFill>
                <a:effectLst/>
                <a:latin typeface="Times New Roman" panose="02020603050405020304" pitchFamily="18" charset="0"/>
                <a:cs typeface="Times New Roman" panose="02020603050405020304" pitchFamily="18" charset="0"/>
              </a:rPr>
              <a:t>packed</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vivid</a:t>
            </a:r>
            <a:r>
              <a:rPr lang="it-IT" sz="4400" b="0" i="0" dirty="0">
                <a:solidFill>
                  <a:srgbClr val="333333"/>
                </a:solidFill>
                <a:effectLst/>
                <a:latin typeface="Times New Roman" panose="02020603050405020304" pitchFamily="18" charset="0"/>
                <a:cs typeface="Times New Roman" panose="02020603050405020304" pitchFamily="18" charset="0"/>
              </a:rPr>
              <a:t> color, in 49 </a:t>
            </a:r>
            <a:r>
              <a:rPr lang="it-IT" sz="4400" b="0" i="0" dirty="0" err="1">
                <a:solidFill>
                  <a:srgbClr val="333333"/>
                </a:solidFill>
                <a:effectLst/>
                <a:latin typeface="Times New Roman" panose="02020603050405020304" pitchFamily="18" charset="0"/>
                <a:cs typeface="Times New Roman" panose="02020603050405020304" pitchFamily="18" charset="0"/>
              </a:rPr>
              <a:t>scenes</a:t>
            </a:r>
            <a:r>
              <a:rPr lang="it-IT" sz="4400" b="0" i="0" dirty="0">
                <a:solidFill>
                  <a:srgbClr val="333333"/>
                </a:solidFill>
                <a:effectLst/>
                <a:latin typeface="Times New Roman" panose="02020603050405020304" pitchFamily="18" charset="0"/>
                <a:cs typeface="Times New Roman" panose="02020603050405020304" pitchFamily="18" charset="0"/>
              </a:rPr>
              <a:t> or </a:t>
            </a:r>
            <a:r>
              <a:rPr lang="it-IT" sz="4400" b="0" i="0" dirty="0" err="1">
                <a:solidFill>
                  <a:srgbClr val="333333"/>
                </a:solidFill>
                <a:effectLst/>
                <a:latin typeface="Times New Roman" panose="02020603050405020304" pitchFamily="18" charset="0"/>
                <a:cs typeface="Times New Roman" panose="02020603050405020304" pitchFamily="18" charset="0"/>
              </a:rPr>
              <a:t>sections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would</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have</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been</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hugely</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popular</a:t>
            </a:r>
            <a:r>
              <a:rPr lang="it-IT" sz="4400" b="0" i="0" dirty="0">
                <a:solidFill>
                  <a:srgbClr val="333333"/>
                </a:solidFill>
                <a:effectLst/>
                <a:latin typeface="Times New Roman" panose="02020603050405020304" pitchFamily="18" charset="0"/>
                <a:cs typeface="Times New Roman" panose="02020603050405020304" pitchFamily="18" charset="0"/>
              </a:rPr>
              <a:t>. Wars </a:t>
            </a:r>
            <a:r>
              <a:rPr lang="it-IT" sz="4400" b="0" i="0" dirty="0" err="1">
                <a:solidFill>
                  <a:srgbClr val="333333"/>
                </a:solidFill>
                <a:effectLst/>
                <a:latin typeface="Times New Roman" panose="02020603050405020304" pitchFamily="18" charset="0"/>
                <a:cs typeface="Times New Roman" panose="02020603050405020304" pitchFamily="18" charset="0"/>
              </a:rPr>
              <a:t>were</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particularly</a:t>
            </a:r>
            <a:r>
              <a:rPr lang="it-IT" sz="4400" b="0" i="0" dirty="0">
                <a:solidFill>
                  <a:srgbClr val="333333"/>
                </a:solidFill>
                <a:effectLst/>
                <a:latin typeface="Times New Roman" panose="02020603050405020304" pitchFamily="18" charset="0"/>
                <a:cs typeface="Times New Roman" panose="02020603050405020304" pitchFamily="18" charset="0"/>
              </a:rPr>
              <a:t> appealing </a:t>
            </a:r>
            <a:r>
              <a:rPr lang="it-IT" sz="4400" b="0" i="0" dirty="0" err="1">
                <a:solidFill>
                  <a:srgbClr val="333333"/>
                </a:solidFill>
                <a:effectLst/>
                <a:latin typeface="Times New Roman" panose="02020603050405020304" pitchFamily="18" charset="0"/>
                <a:cs typeface="Times New Roman" panose="02020603050405020304" pitchFamily="18" charset="0"/>
              </a:rPr>
              <a:t>subjects</a:t>
            </a:r>
            <a:r>
              <a:rPr lang="it-IT" sz="4400" b="0" i="0" dirty="0">
                <a:solidFill>
                  <a:srgbClr val="333333"/>
                </a:solidFill>
                <a:effectLst/>
                <a:latin typeface="Times New Roman" panose="02020603050405020304" pitchFamily="18" charset="0"/>
                <a:cs typeface="Times New Roman" panose="02020603050405020304" pitchFamily="18" charset="0"/>
              </a:rPr>
              <a:t> for panorama </a:t>
            </a:r>
            <a:r>
              <a:rPr lang="it-IT" sz="4400" b="0" i="0" dirty="0" err="1">
                <a:solidFill>
                  <a:srgbClr val="333333"/>
                </a:solidFill>
                <a:effectLst/>
                <a:latin typeface="Times New Roman" panose="02020603050405020304" pitchFamily="18" charset="0"/>
                <a:cs typeface="Times New Roman" panose="02020603050405020304" pitchFamily="18" charset="0"/>
              </a:rPr>
              <a:t>painters</a:t>
            </a:r>
            <a:r>
              <a:rPr lang="it-IT" sz="4400" b="0" i="0" dirty="0">
                <a:solidFill>
                  <a:srgbClr val="333333"/>
                </a:solidFill>
                <a:effectLst/>
                <a:latin typeface="Times New Roman" panose="02020603050405020304" pitchFamily="18" charset="0"/>
                <a:cs typeface="Times New Roman" panose="02020603050405020304" pitchFamily="18" charset="0"/>
              </a:rPr>
              <a:t>, and the </a:t>
            </a:r>
            <a:r>
              <a:rPr lang="it-IT" sz="4400" b="0" i="0" dirty="0" err="1">
                <a:solidFill>
                  <a:srgbClr val="333333"/>
                </a:solidFill>
                <a:effectLst/>
                <a:latin typeface="Times New Roman" panose="02020603050405020304" pitchFamily="18" charset="0"/>
                <a:cs typeface="Times New Roman" panose="02020603050405020304" pitchFamily="18" charset="0"/>
              </a:rPr>
              <a:t>contemporary</a:t>
            </a:r>
            <a:r>
              <a:rPr lang="it-IT" sz="4400" b="0" i="0" dirty="0">
                <a:solidFill>
                  <a:srgbClr val="333333"/>
                </a:solidFill>
                <a:effectLst/>
                <a:latin typeface="Times New Roman" panose="02020603050405020304" pitchFamily="18" charset="0"/>
                <a:cs typeface="Times New Roman" panose="02020603050405020304" pitchFamily="18" charset="0"/>
              </a:rPr>
              <a:t> Risorgimento events in Italy </a:t>
            </a:r>
            <a:r>
              <a:rPr lang="it-IT" sz="4400" b="0" i="0" dirty="0" err="1">
                <a:solidFill>
                  <a:srgbClr val="333333"/>
                </a:solidFill>
                <a:effectLst/>
                <a:latin typeface="Times New Roman" panose="02020603050405020304" pitchFamily="18" charset="0"/>
                <a:cs typeface="Times New Roman" panose="02020603050405020304" pitchFamily="18" charset="0"/>
              </a:rPr>
              <a:t>offered</a:t>
            </a:r>
            <a:r>
              <a:rPr lang="it-IT" sz="4400" b="0" i="0" dirty="0">
                <a:solidFill>
                  <a:srgbClr val="333333"/>
                </a:solidFill>
                <a:effectLst/>
                <a:latin typeface="Times New Roman" panose="02020603050405020304" pitchFamily="18" charset="0"/>
                <a:cs typeface="Times New Roman" panose="02020603050405020304" pitchFamily="18" charset="0"/>
              </a:rPr>
              <a:t> more </a:t>
            </a:r>
            <a:r>
              <a:rPr lang="it-IT" sz="4400" b="0" i="0" dirty="0" err="1">
                <a:solidFill>
                  <a:srgbClr val="333333"/>
                </a:solidFill>
                <a:effectLst/>
                <a:latin typeface="Times New Roman" panose="02020603050405020304" pitchFamily="18" charset="0"/>
                <a:cs typeface="Times New Roman" panose="02020603050405020304" pitchFamily="18" charset="0"/>
              </a:rPr>
              <a:t>than</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their</a:t>
            </a:r>
            <a:r>
              <a:rPr lang="it-IT" sz="4400" b="0" i="0" dirty="0">
                <a:solidFill>
                  <a:srgbClr val="333333"/>
                </a:solidFill>
                <a:effectLst/>
                <a:latin typeface="Times New Roman" panose="02020603050405020304" pitchFamily="18" charset="0"/>
                <a:cs typeface="Times New Roman" panose="02020603050405020304" pitchFamily="18" charset="0"/>
              </a:rPr>
              <a:t> fair share of </a:t>
            </a:r>
            <a:r>
              <a:rPr lang="it-IT" sz="4400" b="0" i="0" dirty="0" err="1">
                <a:solidFill>
                  <a:srgbClr val="333333"/>
                </a:solidFill>
                <a:effectLst/>
                <a:latin typeface="Times New Roman" panose="02020603050405020304" pitchFamily="18" charset="0"/>
                <a:cs typeface="Times New Roman" panose="02020603050405020304" pitchFamily="18" charset="0"/>
              </a:rPr>
              <a:t>combat</a:t>
            </a:r>
            <a:r>
              <a:rPr lang="it-IT" sz="4400" b="0" i="0" dirty="0">
                <a:solidFill>
                  <a:srgbClr val="333333"/>
                </a:solidFill>
                <a:effectLst/>
                <a:latin typeface="Times New Roman" panose="02020603050405020304" pitchFamily="18" charset="0"/>
                <a:cs typeface="Times New Roman" panose="02020603050405020304" pitchFamily="18" charset="0"/>
              </a:rPr>
              <a:t>, action, and drama. </a:t>
            </a:r>
            <a:r>
              <a:rPr lang="it-IT" sz="4400" b="0" i="0" dirty="0" err="1">
                <a:solidFill>
                  <a:srgbClr val="333333"/>
                </a:solidFill>
                <a:effectLst/>
                <a:latin typeface="Times New Roman" panose="02020603050405020304" pitchFamily="18" charset="0"/>
                <a:cs typeface="Times New Roman" panose="02020603050405020304" pitchFamily="18" charset="0"/>
              </a:rPr>
              <a:t>It</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would</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have</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guaranteed</a:t>
            </a:r>
            <a:r>
              <a:rPr lang="it-IT" sz="4400" b="0" i="0" dirty="0">
                <a:solidFill>
                  <a:srgbClr val="333333"/>
                </a:solidFill>
                <a:effectLst/>
                <a:latin typeface="Times New Roman" panose="02020603050405020304" pitchFamily="18" charset="0"/>
                <a:cs typeface="Times New Roman" panose="02020603050405020304" pitchFamily="18" charset="0"/>
              </a:rPr>
              <a:t> a ready audience in </a:t>
            </a:r>
            <a:r>
              <a:rPr lang="it-IT" sz="4400" b="0" i="0" dirty="0" err="1">
                <a:solidFill>
                  <a:srgbClr val="333333"/>
                </a:solidFill>
                <a:effectLst/>
                <a:latin typeface="Times New Roman" panose="02020603050405020304" pitchFamily="18" charset="0"/>
                <a:cs typeface="Times New Roman" panose="02020603050405020304" pitchFamily="18" charset="0"/>
              </a:rPr>
              <a:t>England</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eager</a:t>
            </a:r>
            <a:r>
              <a:rPr lang="it-IT" sz="4400" b="0" i="0" dirty="0">
                <a:solidFill>
                  <a:srgbClr val="333333"/>
                </a:solidFill>
                <a:effectLst/>
                <a:latin typeface="Times New Roman" panose="02020603050405020304" pitchFamily="18" charset="0"/>
                <a:cs typeface="Times New Roman" panose="02020603050405020304" pitchFamily="18" charset="0"/>
              </a:rPr>
              <a:t> to </a:t>
            </a:r>
            <a:r>
              <a:rPr lang="it-IT" sz="4400" b="0" i="0" dirty="0" err="1">
                <a:solidFill>
                  <a:srgbClr val="333333"/>
                </a:solidFill>
                <a:effectLst/>
                <a:latin typeface="Times New Roman" panose="02020603050405020304" pitchFamily="18" charset="0"/>
                <a:cs typeface="Times New Roman" panose="02020603050405020304" pitchFamily="18" charset="0"/>
              </a:rPr>
              <a:t>fork</a:t>
            </a:r>
            <a:r>
              <a:rPr lang="it-IT" sz="4400" b="0" i="0" dirty="0">
                <a:solidFill>
                  <a:srgbClr val="333333"/>
                </a:solidFill>
                <a:effectLst/>
                <a:latin typeface="Times New Roman" panose="02020603050405020304" pitchFamily="18" charset="0"/>
                <a:cs typeface="Times New Roman" panose="02020603050405020304" pitchFamily="18" charset="0"/>
              </a:rPr>
              <a:t> over a </a:t>
            </a:r>
            <a:r>
              <a:rPr lang="it-IT" sz="4400" b="0" i="0" dirty="0" err="1">
                <a:solidFill>
                  <a:srgbClr val="333333"/>
                </a:solidFill>
                <a:effectLst/>
                <a:latin typeface="Times New Roman" panose="02020603050405020304" pitchFamily="18" charset="0"/>
                <a:cs typeface="Times New Roman" panose="02020603050405020304" pitchFamily="18" charset="0"/>
              </a:rPr>
              <a:t>shilling</a:t>
            </a:r>
            <a:r>
              <a:rPr lang="it-IT" sz="4400" b="0" i="0" dirty="0">
                <a:solidFill>
                  <a:srgbClr val="333333"/>
                </a:solidFill>
                <a:effectLst/>
                <a:latin typeface="Times New Roman" panose="02020603050405020304" pitchFamily="18" charset="0"/>
                <a:cs typeface="Times New Roman" panose="02020603050405020304" pitchFamily="18" charset="0"/>
              </a:rPr>
              <a:t> or </a:t>
            </a:r>
            <a:r>
              <a:rPr lang="it-IT" sz="4400" b="0" i="0" dirty="0" err="1">
                <a:solidFill>
                  <a:srgbClr val="333333"/>
                </a:solidFill>
                <a:effectLst/>
                <a:latin typeface="Times New Roman" panose="02020603050405020304" pitchFamily="18" charset="0"/>
                <a:cs typeface="Times New Roman" panose="02020603050405020304" pitchFamily="18" charset="0"/>
              </a:rPr>
              <a:t>two</a:t>
            </a:r>
            <a:r>
              <a:rPr lang="it-IT" sz="4400" b="0" i="0" dirty="0">
                <a:solidFill>
                  <a:srgbClr val="333333"/>
                </a:solidFill>
                <a:effectLst/>
                <a:latin typeface="Times New Roman" panose="02020603050405020304" pitchFamily="18" charset="0"/>
                <a:cs typeface="Times New Roman" panose="02020603050405020304" pitchFamily="18" charset="0"/>
              </a:rPr>
              <a:t> to </a:t>
            </a:r>
            <a:r>
              <a:rPr lang="it-IT" sz="4400" b="0" i="0" dirty="0" err="1">
                <a:solidFill>
                  <a:srgbClr val="333333"/>
                </a:solidFill>
                <a:effectLst/>
                <a:latin typeface="Times New Roman" panose="02020603050405020304" pitchFamily="18" charset="0"/>
                <a:cs typeface="Times New Roman" panose="02020603050405020304" pitchFamily="18" charset="0"/>
              </a:rPr>
              <a:t>spend</a:t>
            </a:r>
            <a:r>
              <a:rPr lang="it-IT" sz="4400" b="0" i="0" dirty="0">
                <a:solidFill>
                  <a:srgbClr val="333333"/>
                </a:solidFill>
                <a:effectLst/>
                <a:latin typeface="Times New Roman" panose="02020603050405020304" pitchFamily="18" charset="0"/>
                <a:cs typeface="Times New Roman" panose="02020603050405020304" pitchFamily="18" charset="0"/>
              </a:rPr>
              <a:t> an hour </a:t>
            </a:r>
            <a:r>
              <a:rPr lang="it-IT" sz="4400" b="0" i="0" dirty="0" err="1">
                <a:solidFill>
                  <a:srgbClr val="333333"/>
                </a:solidFill>
                <a:effectLst/>
                <a:latin typeface="Times New Roman" panose="02020603050405020304" pitchFamily="18" charset="0"/>
                <a:cs typeface="Times New Roman" panose="02020603050405020304" pitchFamily="18" charset="0"/>
              </a:rPr>
              <a:t>being</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enthralled</a:t>
            </a:r>
            <a:r>
              <a:rPr lang="it-IT" sz="4400" b="0" i="0" dirty="0">
                <a:solidFill>
                  <a:srgbClr val="333333"/>
                </a:solidFill>
                <a:effectLst/>
                <a:latin typeface="Times New Roman" panose="02020603050405020304" pitchFamily="18" charset="0"/>
                <a:cs typeface="Times New Roman" panose="02020603050405020304" pitchFamily="18" charset="0"/>
              </a:rPr>
              <a:t> by the </a:t>
            </a:r>
            <a:r>
              <a:rPr lang="it-IT" sz="4400" b="0" i="0" dirty="0" err="1">
                <a:solidFill>
                  <a:srgbClr val="333333"/>
                </a:solidFill>
                <a:effectLst/>
                <a:latin typeface="Times New Roman" panose="02020603050405020304" pitchFamily="18" charset="0"/>
                <a:cs typeface="Times New Roman" panose="02020603050405020304" pitchFamily="18" charset="0"/>
              </a:rPr>
              <a:t>escapades</a:t>
            </a:r>
            <a:r>
              <a:rPr lang="it-IT" sz="4400" b="0" i="0" dirty="0">
                <a:solidFill>
                  <a:srgbClr val="333333"/>
                </a:solidFill>
                <a:effectLst/>
                <a:latin typeface="Times New Roman" panose="02020603050405020304" pitchFamily="18" charset="0"/>
                <a:cs typeface="Times New Roman" panose="02020603050405020304" pitchFamily="18" charset="0"/>
              </a:rPr>
              <a:t> of the </a:t>
            </a:r>
            <a:r>
              <a:rPr lang="it-IT" sz="4400" b="0" i="0" dirty="0" err="1">
                <a:solidFill>
                  <a:srgbClr val="333333"/>
                </a:solidFill>
                <a:effectLst/>
                <a:latin typeface="Times New Roman" panose="02020603050405020304" pitchFamily="18" charset="0"/>
                <a:cs typeface="Times New Roman" panose="02020603050405020304" pitchFamily="18" charset="0"/>
              </a:rPr>
              <a:t>Italian</a:t>
            </a:r>
            <a:r>
              <a:rPr lang="it-IT" sz="4400" b="0" i="0" dirty="0">
                <a:solidFill>
                  <a:srgbClr val="333333"/>
                </a:solidFill>
                <a:effectLst/>
                <a:latin typeface="Times New Roman" panose="02020603050405020304" pitchFamily="18" charset="0"/>
                <a:cs typeface="Times New Roman" panose="02020603050405020304" pitchFamily="18" charset="0"/>
              </a:rPr>
              <a:t> patriot, in words and pictures.</a:t>
            </a:r>
          </a:p>
          <a:p>
            <a:pPr marL="0" indent="0" algn="just">
              <a:lnSpc>
                <a:spcPct val="120000"/>
              </a:lnSpc>
              <a:spcBef>
                <a:spcPts val="0"/>
              </a:spcBef>
              <a:buNone/>
            </a:pPr>
            <a:r>
              <a:rPr lang="it-IT" sz="4400" b="0" i="0" dirty="0" err="1">
                <a:solidFill>
                  <a:srgbClr val="333333"/>
                </a:solidFill>
                <a:effectLst/>
                <a:latin typeface="Times New Roman" panose="02020603050405020304" pitchFamily="18" charset="0"/>
                <a:cs typeface="Times New Roman" panose="02020603050405020304" pitchFamily="18" charset="0"/>
              </a:rPr>
              <a:t>While</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its</a:t>
            </a:r>
            <a:r>
              <a:rPr lang="it-IT" sz="4400" b="0" i="0" dirty="0">
                <a:solidFill>
                  <a:srgbClr val="333333"/>
                </a:solidFill>
                <a:effectLst/>
                <a:latin typeface="Times New Roman" panose="02020603050405020304" pitchFamily="18" charset="0"/>
                <a:cs typeface="Times New Roman" panose="02020603050405020304" pitchFamily="18" charset="0"/>
              </a:rPr>
              <a:t> commercial goals </a:t>
            </a:r>
            <a:r>
              <a:rPr lang="it-IT" sz="4400" b="0" i="0" dirty="0" err="1">
                <a:solidFill>
                  <a:srgbClr val="333333"/>
                </a:solidFill>
                <a:effectLst/>
                <a:latin typeface="Times New Roman" panose="02020603050405020304" pitchFamily="18" charset="0"/>
                <a:cs typeface="Times New Roman" panose="02020603050405020304" pitchFamily="18" charset="0"/>
              </a:rPr>
              <a:t>seem</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undeniable</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scholars</a:t>
            </a:r>
            <a:r>
              <a:rPr lang="it-IT" sz="4400" b="0" i="0" dirty="0">
                <a:solidFill>
                  <a:srgbClr val="333333"/>
                </a:solidFill>
                <a:effectLst/>
                <a:latin typeface="Times New Roman" panose="02020603050405020304" pitchFamily="18" charset="0"/>
                <a:cs typeface="Times New Roman" panose="02020603050405020304" pitchFamily="18" charset="0"/>
              </a:rPr>
              <a:t> are </a:t>
            </a:r>
            <a:r>
              <a:rPr lang="it-IT" sz="4400" b="0" i="0" dirty="0" err="1">
                <a:solidFill>
                  <a:srgbClr val="333333"/>
                </a:solidFill>
                <a:effectLst/>
                <a:latin typeface="Times New Roman" panose="02020603050405020304" pitchFamily="18" charset="0"/>
                <a:cs typeface="Times New Roman" panose="02020603050405020304" pitchFamily="18" charset="0"/>
              </a:rPr>
              <a:t>also</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exploring</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interesting</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hypotheses</a:t>
            </a:r>
            <a:r>
              <a:rPr lang="it-IT" sz="4400" b="0" i="0" dirty="0">
                <a:solidFill>
                  <a:srgbClr val="333333"/>
                </a:solidFill>
                <a:effectLst/>
                <a:latin typeface="Times New Roman" panose="02020603050405020304" pitchFamily="18" charset="0"/>
                <a:cs typeface="Times New Roman" panose="02020603050405020304" pitchFamily="18" charset="0"/>
              </a:rPr>
              <a:t> on the </a:t>
            </a:r>
            <a:r>
              <a:rPr lang="it-IT" sz="4400" b="0" i="0" dirty="0" err="1">
                <a:solidFill>
                  <a:srgbClr val="333333"/>
                </a:solidFill>
                <a:effectLst/>
                <a:latin typeface="Times New Roman" panose="02020603050405020304" pitchFamily="18" charset="0"/>
                <a:cs typeface="Times New Roman" panose="02020603050405020304" pitchFamily="18" charset="0"/>
              </a:rPr>
              <a:t>Panorama's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role</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as</a:t>
            </a:r>
            <a:r>
              <a:rPr lang="it-IT" sz="4400" b="0" i="0" dirty="0">
                <a:solidFill>
                  <a:srgbClr val="333333"/>
                </a:solidFill>
                <a:effectLst/>
                <a:latin typeface="Times New Roman" panose="02020603050405020304" pitchFamily="18" charset="0"/>
                <a:cs typeface="Times New Roman" panose="02020603050405020304" pitchFamily="18" charset="0"/>
              </a:rPr>
              <a:t> propaganda (Garibaldi </a:t>
            </a:r>
            <a:r>
              <a:rPr lang="it-IT" sz="4400" b="0" i="0" dirty="0" err="1">
                <a:solidFill>
                  <a:srgbClr val="333333"/>
                </a:solidFill>
                <a:effectLst/>
                <a:latin typeface="Times New Roman" panose="02020603050405020304" pitchFamily="18" charset="0"/>
                <a:cs typeface="Times New Roman" panose="02020603050405020304" pitchFamily="18" charset="0"/>
              </a:rPr>
              <a:t>enjoyed</a:t>
            </a:r>
            <a:r>
              <a:rPr lang="it-IT" sz="4400" b="0" i="0" dirty="0">
                <a:solidFill>
                  <a:srgbClr val="333333"/>
                </a:solidFill>
                <a:effectLst/>
                <a:latin typeface="Times New Roman" panose="02020603050405020304" pitchFamily="18" charset="0"/>
                <a:cs typeface="Times New Roman" panose="02020603050405020304" pitchFamily="18" charset="0"/>
              </a:rPr>
              <a:t> a </a:t>
            </a:r>
            <a:r>
              <a:rPr lang="it-IT" sz="4400" b="0" i="0" dirty="0" err="1">
                <a:solidFill>
                  <a:srgbClr val="333333"/>
                </a:solidFill>
                <a:effectLst/>
                <a:latin typeface="Times New Roman" panose="02020603050405020304" pitchFamily="18" charset="0"/>
                <a:cs typeface="Times New Roman" panose="02020603050405020304" pitchFamily="18" charset="0"/>
              </a:rPr>
              <a:t>triumphal</a:t>
            </a:r>
            <a:r>
              <a:rPr lang="it-IT" sz="4400" b="0" i="0" dirty="0">
                <a:solidFill>
                  <a:srgbClr val="333333"/>
                </a:solidFill>
                <a:effectLst/>
                <a:latin typeface="Times New Roman" panose="02020603050405020304" pitchFamily="18" charset="0"/>
                <a:cs typeface="Times New Roman" panose="02020603050405020304" pitchFamily="18" charset="0"/>
              </a:rPr>
              <a:t> welcome in London in 1864). </a:t>
            </a:r>
            <a:r>
              <a:rPr lang="it-IT" sz="4400" b="0" i="0" dirty="0" err="1">
                <a:solidFill>
                  <a:srgbClr val="333333"/>
                </a:solidFill>
                <a:effectLst/>
                <a:latin typeface="Times New Roman" panose="02020603050405020304" pitchFamily="18" charset="0"/>
                <a:cs typeface="Times New Roman" panose="02020603050405020304" pitchFamily="18" charset="0"/>
              </a:rPr>
              <a:t>Although</a:t>
            </a:r>
            <a:r>
              <a:rPr lang="it-IT" sz="4400" b="0" i="0" dirty="0">
                <a:solidFill>
                  <a:srgbClr val="333333"/>
                </a:solidFill>
                <a:effectLst/>
                <a:latin typeface="Times New Roman" panose="02020603050405020304" pitchFamily="18" charset="0"/>
                <a:cs typeface="Times New Roman" panose="02020603050405020304" pitchFamily="18" charset="0"/>
              </a:rPr>
              <a:t> the Brown panorama </a:t>
            </a:r>
            <a:r>
              <a:rPr lang="it-IT" sz="4400" b="0" i="0" dirty="0" err="1">
                <a:solidFill>
                  <a:srgbClr val="333333"/>
                </a:solidFill>
                <a:effectLst/>
                <a:latin typeface="Times New Roman" panose="02020603050405020304" pitchFamily="18" charset="0"/>
                <a:cs typeface="Times New Roman" panose="02020603050405020304" pitchFamily="18" charset="0"/>
              </a:rPr>
              <a:t>is</a:t>
            </a:r>
            <a:r>
              <a:rPr lang="it-IT" sz="4400" b="0" i="0" dirty="0">
                <a:solidFill>
                  <a:srgbClr val="333333"/>
                </a:solidFill>
                <a:effectLst/>
                <a:latin typeface="Times New Roman" panose="02020603050405020304" pitchFamily="18" charset="0"/>
                <a:cs typeface="Times New Roman" panose="02020603050405020304" pitchFamily="18" charset="0"/>
              </a:rPr>
              <a:t> the </a:t>
            </a:r>
            <a:r>
              <a:rPr lang="it-IT" sz="4400" b="0" i="0" dirty="0" err="1">
                <a:solidFill>
                  <a:srgbClr val="333333"/>
                </a:solidFill>
                <a:effectLst/>
                <a:latin typeface="Times New Roman" panose="02020603050405020304" pitchFamily="18" charset="0"/>
                <a:cs typeface="Times New Roman" panose="02020603050405020304" pitchFamily="18" charset="0"/>
              </a:rPr>
              <a:t>only</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surviving</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exemplar</a:t>
            </a:r>
            <a:r>
              <a:rPr lang="it-IT" sz="4400" b="0" i="0" dirty="0">
                <a:solidFill>
                  <a:srgbClr val="333333"/>
                </a:solidFill>
                <a:effectLst/>
                <a:latin typeface="Times New Roman" panose="02020603050405020304" pitchFamily="18" charset="0"/>
                <a:cs typeface="Times New Roman" panose="02020603050405020304" pitchFamily="18" charset="0"/>
              </a:rPr>
              <a:t> of </a:t>
            </a:r>
            <a:r>
              <a:rPr lang="it-IT" sz="4400" b="0" i="0" dirty="0" err="1">
                <a:solidFill>
                  <a:srgbClr val="333333"/>
                </a:solidFill>
                <a:effectLst/>
                <a:latin typeface="Times New Roman" panose="02020603050405020304" pitchFamily="18" charset="0"/>
                <a:cs typeface="Times New Roman" panose="02020603050405020304" pitchFamily="18" charset="0"/>
              </a:rPr>
              <a:t>its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kind</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we</a:t>
            </a:r>
            <a:r>
              <a:rPr lang="it-IT" sz="4400" b="0" i="0" dirty="0">
                <a:solidFill>
                  <a:srgbClr val="333333"/>
                </a:solidFill>
                <a:effectLst/>
                <a:latin typeface="Times New Roman" panose="02020603050405020304" pitchFamily="18" charset="0"/>
                <a:cs typeface="Times New Roman" panose="02020603050405020304" pitchFamily="18" charset="0"/>
              </a:rPr>
              <a:t> know of </a:t>
            </a:r>
            <a:r>
              <a:rPr lang="it-IT" sz="4400" b="0" i="0" dirty="0" err="1">
                <a:solidFill>
                  <a:srgbClr val="333333"/>
                </a:solidFill>
                <a:effectLst/>
                <a:latin typeface="Times New Roman" panose="02020603050405020304" pitchFamily="18" charset="0"/>
                <a:cs typeface="Times New Roman" panose="02020603050405020304" pitchFamily="18" charset="0"/>
              </a:rPr>
              <a:t>several</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other</a:t>
            </a:r>
            <a:r>
              <a:rPr lang="it-IT" sz="4400" b="0" i="0" dirty="0">
                <a:solidFill>
                  <a:srgbClr val="333333"/>
                </a:solidFill>
                <a:effectLst/>
                <a:latin typeface="Times New Roman" panose="02020603050405020304" pitchFamily="18" charset="0"/>
                <a:cs typeface="Times New Roman" panose="02020603050405020304" pitchFamily="18" charset="0"/>
              </a:rPr>
              <a:t> Garibaldi </a:t>
            </a:r>
            <a:r>
              <a:rPr lang="it-IT" sz="4400" b="0" i="0" dirty="0" err="1">
                <a:solidFill>
                  <a:srgbClr val="333333"/>
                </a:solidFill>
                <a:effectLst/>
                <a:latin typeface="Times New Roman" panose="02020603050405020304" pitchFamily="18" charset="0"/>
                <a:cs typeface="Times New Roman" panose="02020603050405020304" pitchFamily="18" charset="0"/>
              </a:rPr>
              <a:t>panoramas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circulating</a:t>
            </a:r>
            <a:r>
              <a:rPr lang="it-IT" sz="4400" b="0" i="0" dirty="0">
                <a:solidFill>
                  <a:srgbClr val="333333"/>
                </a:solidFill>
                <a:effectLst/>
                <a:latin typeface="Times New Roman" panose="02020603050405020304" pitchFamily="18" charset="0"/>
                <a:cs typeface="Times New Roman" panose="02020603050405020304" pitchFamily="18" charset="0"/>
              </a:rPr>
              <a:t> in </a:t>
            </a:r>
            <a:r>
              <a:rPr lang="it-IT" sz="4400" b="0" i="0" dirty="0" err="1">
                <a:solidFill>
                  <a:srgbClr val="333333"/>
                </a:solidFill>
                <a:effectLst/>
                <a:latin typeface="Times New Roman" panose="02020603050405020304" pitchFamily="18" charset="0"/>
                <a:cs typeface="Times New Roman" panose="02020603050405020304" pitchFamily="18" charset="0"/>
              </a:rPr>
              <a:t>England</a:t>
            </a:r>
            <a:r>
              <a:rPr lang="it-IT" sz="4400" b="0" i="0" dirty="0">
                <a:solidFill>
                  <a:srgbClr val="333333"/>
                </a:solidFill>
                <a:effectLst/>
                <a:latin typeface="Times New Roman" panose="02020603050405020304" pitchFamily="18" charset="0"/>
                <a:cs typeface="Times New Roman" panose="02020603050405020304" pitchFamily="18" charset="0"/>
              </a:rPr>
              <a:t> in </a:t>
            </a:r>
            <a:r>
              <a:rPr lang="it-IT" sz="4400" b="0" i="0" dirty="0" err="1">
                <a:solidFill>
                  <a:srgbClr val="333333"/>
                </a:solidFill>
                <a:effectLst/>
                <a:latin typeface="Times New Roman" panose="02020603050405020304" pitchFamily="18" charset="0"/>
                <a:cs typeface="Times New Roman" panose="02020603050405020304" pitchFamily="18" charset="0"/>
              </a:rPr>
              <a:t>that</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period</a:t>
            </a:r>
            <a:r>
              <a:rPr lang="it-IT" sz="4400" b="0" i="0" dirty="0">
                <a:solidFill>
                  <a:srgbClr val="333333"/>
                </a:solidFill>
                <a:effectLst/>
                <a:latin typeface="Times New Roman" panose="02020603050405020304" pitchFamily="18" charset="0"/>
                <a:cs typeface="Times New Roman" panose="02020603050405020304" pitchFamily="18" charset="0"/>
              </a:rPr>
              <a:t>.</a:t>
            </a:r>
          </a:p>
          <a:p>
            <a:pPr marL="0" indent="0" algn="just">
              <a:lnSpc>
                <a:spcPct val="120000"/>
              </a:lnSpc>
              <a:spcBef>
                <a:spcPts val="0"/>
              </a:spcBef>
              <a:buNone/>
            </a:pPr>
            <a:r>
              <a:rPr lang="it-IT" sz="4400" b="0" i="0" dirty="0">
                <a:solidFill>
                  <a:srgbClr val="333333"/>
                </a:solidFill>
                <a:effectLst/>
                <a:latin typeface="Times New Roman" panose="02020603050405020304" pitchFamily="18" charset="0"/>
                <a:cs typeface="Times New Roman" panose="02020603050405020304" pitchFamily="18" charset="0"/>
              </a:rPr>
              <a:t>The </a:t>
            </a:r>
            <a:r>
              <a:rPr lang="it-IT" sz="4400" b="0" i="0" dirty="0" err="1">
                <a:solidFill>
                  <a:srgbClr val="333333"/>
                </a:solidFill>
                <a:effectLst/>
                <a:latin typeface="Times New Roman" panose="02020603050405020304" pitchFamily="18" charset="0"/>
                <a:cs typeface="Times New Roman" panose="02020603050405020304" pitchFamily="18" charset="0"/>
              </a:rPr>
              <a:t>manuscript</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accompanying</a:t>
            </a:r>
            <a:r>
              <a:rPr lang="it-IT" sz="4400" b="0" i="0" dirty="0">
                <a:solidFill>
                  <a:srgbClr val="333333"/>
                </a:solidFill>
                <a:effectLst/>
                <a:latin typeface="Times New Roman" panose="02020603050405020304" pitchFamily="18" charset="0"/>
                <a:cs typeface="Times New Roman" panose="02020603050405020304" pitchFamily="18" charset="0"/>
              </a:rPr>
              <a:t> the panorama </a:t>
            </a:r>
            <a:r>
              <a:rPr lang="it-IT" sz="4400" b="0" i="0" dirty="0" err="1">
                <a:solidFill>
                  <a:srgbClr val="333333"/>
                </a:solidFill>
                <a:effectLst/>
                <a:latin typeface="Times New Roman" panose="02020603050405020304" pitchFamily="18" charset="0"/>
                <a:cs typeface="Times New Roman" panose="02020603050405020304" pitchFamily="18" charset="0"/>
              </a:rPr>
              <a:t>ends</a:t>
            </a:r>
            <a:r>
              <a:rPr lang="it-IT" sz="4400" b="0" i="0" dirty="0">
                <a:solidFill>
                  <a:srgbClr val="333333"/>
                </a:solidFill>
                <a:effectLst/>
                <a:latin typeface="Times New Roman" panose="02020603050405020304" pitchFamily="18" charset="0"/>
                <a:cs typeface="Times New Roman" panose="02020603050405020304" pitchFamily="18" charset="0"/>
              </a:rPr>
              <a:t> with scene 49 </a:t>
            </a:r>
            <a:r>
              <a:rPr lang="it-IT" sz="4400" b="0" i="0" dirty="0" err="1">
                <a:solidFill>
                  <a:srgbClr val="333333"/>
                </a:solidFill>
                <a:effectLst/>
                <a:latin typeface="Times New Roman" panose="02020603050405020304" pitchFamily="18" charset="0"/>
                <a:cs typeface="Times New Roman" panose="02020603050405020304" pitchFamily="18" charset="0"/>
              </a:rPr>
              <a:t>which</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depicts</a:t>
            </a:r>
            <a:r>
              <a:rPr lang="it-IT" sz="4400" b="0" i="0" dirty="0">
                <a:solidFill>
                  <a:srgbClr val="333333"/>
                </a:solidFill>
                <a:effectLst/>
                <a:latin typeface="Times New Roman" panose="02020603050405020304" pitchFamily="18" charset="0"/>
                <a:cs typeface="Times New Roman" panose="02020603050405020304" pitchFamily="18" charset="0"/>
              </a:rPr>
              <a:t> the </a:t>
            </a:r>
            <a:r>
              <a:rPr lang="it-IT" sz="4400" b="0" i="0" dirty="0" err="1">
                <a:solidFill>
                  <a:srgbClr val="333333"/>
                </a:solidFill>
                <a:effectLst/>
                <a:latin typeface="Times New Roman" panose="02020603050405020304" pitchFamily="18" charset="0"/>
                <a:cs typeface="Times New Roman" panose="02020603050405020304" pitchFamily="18" charset="0"/>
              </a:rPr>
              <a:t>triumphal</a:t>
            </a:r>
            <a:r>
              <a:rPr lang="it-IT" sz="4400" b="0" i="0" dirty="0">
                <a:solidFill>
                  <a:srgbClr val="333333"/>
                </a:solidFill>
                <a:effectLst/>
                <a:latin typeface="Times New Roman" panose="02020603050405020304" pitchFamily="18" charset="0"/>
                <a:cs typeface="Times New Roman" panose="02020603050405020304" pitchFamily="18" charset="0"/>
              </a:rPr>
              <a:t> entry of Garibaldi and the King of Sardinia, Victor Emmanuel, </a:t>
            </a:r>
            <a:r>
              <a:rPr lang="it-IT" sz="4400" b="0" i="0" dirty="0" err="1">
                <a:solidFill>
                  <a:srgbClr val="333333"/>
                </a:solidFill>
                <a:effectLst/>
                <a:latin typeface="Times New Roman" panose="02020603050405020304" pitchFamily="18" charset="0"/>
                <a:cs typeface="Times New Roman" panose="02020603050405020304" pitchFamily="18" charset="0"/>
              </a:rPr>
              <a:t>into</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Naples</a:t>
            </a:r>
            <a:r>
              <a:rPr lang="it-IT" sz="4400" b="0" i="0" dirty="0">
                <a:solidFill>
                  <a:srgbClr val="333333"/>
                </a:solidFill>
                <a:effectLst/>
                <a:latin typeface="Times New Roman" panose="02020603050405020304" pitchFamily="18" charset="0"/>
                <a:cs typeface="Times New Roman" panose="02020603050405020304" pitchFamily="18" charset="0"/>
              </a:rPr>
              <a:t>, after the </a:t>
            </a:r>
            <a:r>
              <a:rPr lang="it-IT" sz="4400" b="0" i="0" dirty="0" err="1">
                <a:solidFill>
                  <a:srgbClr val="333333"/>
                </a:solidFill>
                <a:effectLst/>
                <a:latin typeface="Times New Roman" panose="02020603050405020304" pitchFamily="18" charset="0"/>
                <a:cs typeface="Times New Roman" panose="02020603050405020304" pitchFamily="18" charset="0"/>
              </a:rPr>
              <a:t>victorious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battle</a:t>
            </a:r>
            <a:r>
              <a:rPr lang="it-IT" sz="4400" b="0" i="0" dirty="0">
                <a:solidFill>
                  <a:srgbClr val="333333"/>
                </a:solidFill>
                <a:effectLst/>
                <a:latin typeface="Times New Roman" panose="02020603050405020304" pitchFamily="18" charset="0"/>
                <a:cs typeface="Times New Roman" panose="02020603050405020304" pitchFamily="18" charset="0"/>
              </a:rPr>
              <a:t> of Volturno </a:t>
            </a:r>
            <a:r>
              <a:rPr lang="it-IT" sz="4400" b="0" i="0" dirty="0" err="1">
                <a:solidFill>
                  <a:srgbClr val="333333"/>
                </a:solidFill>
                <a:effectLst/>
                <a:latin typeface="Times New Roman" panose="02020603050405020304" pitchFamily="18" charset="0"/>
                <a:cs typeface="Times New Roman" panose="02020603050405020304" pitchFamily="18" charset="0"/>
              </a:rPr>
              <a:t>against</a:t>
            </a:r>
            <a:r>
              <a:rPr lang="it-IT" sz="4400" b="0" i="0" dirty="0">
                <a:solidFill>
                  <a:srgbClr val="333333"/>
                </a:solidFill>
                <a:effectLst/>
                <a:latin typeface="Times New Roman" panose="02020603050405020304" pitchFamily="18" charset="0"/>
                <a:cs typeface="Times New Roman" panose="02020603050405020304" pitchFamily="18" charset="0"/>
              </a:rPr>
              <a:t> the Bourbons (on March 18, 1861, Victor Emmanuel </a:t>
            </a:r>
            <a:r>
              <a:rPr lang="it-IT" sz="4400" b="0" i="0" dirty="0" err="1">
                <a:solidFill>
                  <a:srgbClr val="333333"/>
                </a:solidFill>
                <a:effectLst/>
                <a:latin typeface="Times New Roman" panose="02020603050405020304" pitchFamily="18" charset="0"/>
                <a:cs typeface="Times New Roman" panose="02020603050405020304" pitchFamily="18" charset="0"/>
              </a:rPr>
              <a:t>was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crowned</a:t>
            </a:r>
            <a:r>
              <a:rPr lang="it-IT" sz="4400" b="0" i="0" dirty="0">
                <a:solidFill>
                  <a:srgbClr val="333333"/>
                </a:solidFill>
                <a:effectLst/>
                <a:latin typeface="Times New Roman" panose="02020603050405020304" pitchFamily="18" charset="0"/>
                <a:cs typeface="Times New Roman" panose="02020603050405020304" pitchFamily="18" charset="0"/>
              </a:rPr>
              <a:t> the first King of Italy). </a:t>
            </a:r>
            <a:r>
              <a:rPr lang="it-IT" sz="4400" b="0" i="0" dirty="0" err="1">
                <a:solidFill>
                  <a:srgbClr val="333333"/>
                </a:solidFill>
                <a:effectLst/>
                <a:latin typeface="Times New Roman" panose="02020603050405020304" pitchFamily="18" charset="0"/>
                <a:cs typeface="Times New Roman" panose="02020603050405020304" pitchFamily="18" charset="0"/>
              </a:rPr>
              <a:t>However</a:t>
            </a:r>
            <a:r>
              <a:rPr lang="it-IT" sz="4400" b="0" i="0" dirty="0">
                <a:solidFill>
                  <a:srgbClr val="333333"/>
                </a:solidFill>
                <a:effectLst/>
                <a:latin typeface="Times New Roman" panose="02020603050405020304" pitchFamily="18" charset="0"/>
                <a:cs typeface="Times New Roman" panose="02020603050405020304" pitchFamily="18" charset="0"/>
              </a:rPr>
              <a:t>, the panorama </a:t>
            </a:r>
            <a:r>
              <a:rPr lang="it-IT" sz="4400" b="0" i="0" dirty="0" err="1">
                <a:solidFill>
                  <a:srgbClr val="333333"/>
                </a:solidFill>
                <a:effectLst/>
                <a:latin typeface="Times New Roman" panose="02020603050405020304" pitchFamily="18" charset="0"/>
                <a:cs typeface="Times New Roman" panose="02020603050405020304" pitchFamily="18" charset="0"/>
              </a:rPr>
              <a:t>as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we</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inherited</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it</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includes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six</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additional</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scenes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four</a:t>
            </a:r>
            <a:r>
              <a:rPr lang="it-IT" sz="4400" b="0" i="0" dirty="0">
                <a:solidFill>
                  <a:srgbClr val="333333"/>
                </a:solidFill>
                <a:effectLst/>
                <a:latin typeface="Times New Roman" panose="02020603050405020304" pitchFamily="18" charset="0"/>
                <a:cs typeface="Times New Roman" panose="02020603050405020304" pitchFamily="18" charset="0"/>
              </a:rPr>
              <a:t> of </a:t>
            </a:r>
            <a:r>
              <a:rPr lang="it-IT" sz="4400" b="0" i="0" dirty="0" err="1">
                <a:solidFill>
                  <a:srgbClr val="333333"/>
                </a:solidFill>
                <a:effectLst/>
                <a:latin typeface="Times New Roman" panose="02020603050405020304" pitchFamily="18" charset="0"/>
                <a:cs typeface="Times New Roman" panose="02020603050405020304" pitchFamily="18" charset="0"/>
              </a:rPr>
              <a:t>which</a:t>
            </a:r>
            <a:r>
              <a:rPr lang="it-IT" sz="4400" b="0" i="0" dirty="0">
                <a:solidFill>
                  <a:srgbClr val="333333"/>
                </a:solidFill>
                <a:effectLst/>
                <a:latin typeface="Times New Roman" panose="02020603050405020304" pitchFamily="18" charset="0"/>
                <a:cs typeface="Times New Roman" panose="02020603050405020304" pitchFamily="18" charset="0"/>
              </a:rPr>
              <a:t> are </a:t>
            </a:r>
            <a:r>
              <a:rPr lang="it-IT" sz="4400" b="0" i="0" dirty="0" err="1">
                <a:solidFill>
                  <a:srgbClr val="333333"/>
                </a:solidFill>
                <a:effectLst/>
                <a:latin typeface="Times New Roman" panose="02020603050405020304" pitchFamily="18" charset="0"/>
                <a:cs typeface="Times New Roman" panose="02020603050405020304" pitchFamily="18" charset="0"/>
              </a:rPr>
              <a:t>related</a:t>
            </a:r>
            <a:r>
              <a:rPr lang="it-IT" sz="4400" b="0" i="0" dirty="0">
                <a:solidFill>
                  <a:srgbClr val="333333"/>
                </a:solidFill>
                <a:effectLst/>
                <a:latin typeface="Times New Roman" panose="02020603050405020304" pitchFamily="18" charset="0"/>
                <a:cs typeface="Times New Roman" panose="02020603050405020304" pitchFamily="18" charset="0"/>
              </a:rPr>
              <a:t> to the </a:t>
            </a:r>
            <a:r>
              <a:rPr lang="it-IT" sz="4400" b="0" i="0" dirty="0" err="1">
                <a:solidFill>
                  <a:srgbClr val="333333"/>
                </a:solidFill>
                <a:effectLst/>
                <a:latin typeface="Times New Roman" panose="02020603050405020304" pitchFamily="18" charset="0"/>
                <a:cs typeface="Times New Roman" panose="02020603050405020304" pitchFamily="18" charset="0"/>
              </a:rPr>
              <a:t>battle</a:t>
            </a:r>
            <a:r>
              <a:rPr lang="it-IT" sz="4400" b="0" i="0" dirty="0">
                <a:solidFill>
                  <a:srgbClr val="333333"/>
                </a:solidFill>
                <a:effectLst/>
                <a:latin typeface="Times New Roman" panose="02020603050405020304" pitchFamily="18" charset="0"/>
                <a:cs typeface="Times New Roman" panose="02020603050405020304" pitchFamily="18" charset="0"/>
              </a:rPr>
              <a:t> of Aspromonte (August 2, 1862), in </a:t>
            </a:r>
            <a:r>
              <a:rPr lang="it-IT" sz="4400" b="0" i="0" dirty="0" err="1">
                <a:solidFill>
                  <a:srgbClr val="333333"/>
                </a:solidFill>
                <a:effectLst/>
                <a:latin typeface="Times New Roman" panose="02020603050405020304" pitchFamily="18" charset="0"/>
                <a:cs typeface="Times New Roman" panose="02020603050405020304" pitchFamily="18" charset="0"/>
              </a:rPr>
              <a:t>which</a:t>
            </a:r>
            <a:r>
              <a:rPr lang="it-IT" sz="4400" b="0" i="0" dirty="0">
                <a:solidFill>
                  <a:srgbClr val="333333"/>
                </a:solidFill>
                <a:effectLst/>
                <a:latin typeface="Times New Roman" panose="02020603050405020304" pitchFamily="18" charset="0"/>
                <a:cs typeface="Times New Roman" panose="02020603050405020304" pitchFamily="18" charset="0"/>
              </a:rPr>
              <a:t> Garibaldi </a:t>
            </a:r>
            <a:r>
              <a:rPr lang="it-IT" sz="4400" b="0" i="0" dirty="0" err="1">
                <a:solidFill>
                  <a:srgbClr val="333333"/>
                </a:solidFill>
                <a:effectLst/>
                <a:latin typeface="Times New Roman" panose="02020603050405020304" pitchFamily="18" charset="0"/>
                <a:cs typeface="Times New Roman" panose="02020603050405020304" pitchFamily="18" charset="0"/>
              </a:rPr>
              <a:t>was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famously</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wounded</a:t>
            </a:r>
            <a:r>
              <a:rPr lang="it-IT" sz="4400" b="0" i="0" dirty="0">
                <a:solidFill>
                  <a:srgbClr val="333333"/>
                </a:solidFill>
                <a:effectLst/>
                <a:latin typeface="Times New Roman" panose="02020603050405020304" pitchFamily="18" charset="0"/>
                <a:cs typeface="Times New Roman" panose="02020603050405020304" pitchFamily="18" charset="0"/>
              </a:rPr>
              <a:t> in the </a:t>
            </a:r>
            <a:r>
              <a:rPr lang="it-IT" sz="4400" b="0" i="0" dirty="0" err="1">
                <a:solidFill>
                  <a:srgbClr val="333333"/>
                </a:solidFill>
                <a:effectLst/>
                <a:latin typeface="Times New Roman" panose="02020603050405020304" pitchFamily="18" charset="0"/>
                <a:cs typeface="Times New Roman" panose="02020603050405020304" pitchFamily="18" charset="0"/>
              </a:rPr>
              <a:t>leg</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These</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scenes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provide</a:t>
            </a:r>
            <a:r>
              <a:rPr lang="it-IT" sz="4400" b="0" i="0" dirty="0">
                <a:solidFill>
                  <a:srgbClr val="333333"/>
                </a:solidFill>
                <a:effectLst/>
                <a:latin typeface="Times New Roman" panose="02020603050405020304" pitchFamily="18" charset="0"/>
                <a:cs typeface="Times New Roman" panose="02020603050405020304" pitchFamily="18" charset="0"/>
              </a:rPr>
              <a:t> the </a:t>
            </a:r>
            <a:r>
              <a:rPr lang="it-IT" sz="4400" b="0" i="0" dirty="0" err="1">
                <a:solidFill>
                  <a:srgbClr val="333333"/>
                </a:solidFill>
                <a:effectLst/>
                <a:latin typeface="Times New Roman" panose="02020603050405020304" pitchFamily="18" charset="0"/>
                <a:cs typeface="Times New Roman" panose="02020603050405020304" pitchFamily="18" charset="0"/>
              </a:rPr>
              <a:t>evidence</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that</a:t>
            </a:r>
            <a:r>
              <a:rPr lang="it-IT" sz="4400" b="0" i="0" dirty="0">
                <a:solidFill>
                  <a:srgbClr val="333333"/>
                </a:solidFill>
                <a:effectLst/>
                <a:latin typeface="Times New Roman" panose="02020603050405020304" pitchFamily="18" charset="0"/>
                <a:cs typeface="Times New Roman" panose="02020603050405020304" pitchFamily="18" charset="0"/>
              </a:rPr>
              <a:t> the </a:t>
            </a:r>
            <a:r>
              <a:rPr lang="it-IT" sz="4400" b="0" i="0" dirty="0" err="1">
                <a:solidFill>
                  <a:srgbClr val="333333"/>
                </a:solidFill>
                <a:effectLst/>
                <a:latin typeface="Times New Roman" panose="02020603050405020304" pitchFamily="18" charset="0"/>
                <a:cs typeface="Times New Roman" panose="02020603050405020304" pitchFamily="18" charset="0"/>
              </a:rPr>
              <a:t>artist</a:t>
            </a:r>
            <a:r>
              <a:rPr lang="it-IT" sz="4400" b="0" i="0" dirty="0">
                <a:solidFill>
                  <a:srgbClr val="333333"/>
                </a:solidFill>
                <a:effectLst/>
                <a:latin typeface="Times New Roman" panose="02020603050405020304" pitchFamily="18" charset="0"/>
                <a:cs typeface="Times New Roman" panose="02020603050405020304" pitchFamily="18" charset="0"/>
              </a:rPr>
              <a:t>, John James Story, </a:t>
            </a:r>
            <a:r>
              <a:rPr lang="it-IT" sz="4400" b="0" i="0" dirty="0" err="1">
                <a:solidFill>
                  <a:srgbClr val="333333"/>
                </a:solidFill>
                <a:effectLst/>
                <a:latin typeface="Times New Roman" panose="02020603050405020304" pitchFamily="18" charset="0"/>
                <a:cs typeface="Times New Roman" panose="02020603050405020304" pitchFamily="18" charset="0"/>
              </a:rPr>
              <a:t>updated</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his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piece</a:t>
            </a:r>
            <a:r>
              <a:rPr lang="it-IT" sz="4400" b="0" i="0" dirty="0">
                <a:solidFill>
                  <a:srgbClr val="333333"/>
                </a:solidFill>
                <a:effectLst/>
                <a:latin typeface="Times New Roman" panose="02020603050405020304" pitchFamily="18" charset="0"/>
                <a:cs typeface="Times New Roman" panose="02020603050405020304" pitchFamily="18" charset="0"/>
              </a:rPr>
              <a:t> to </a:t>
            </a:r>
            <a:r>
              <a:rPr lang="it-IT" sz="4400" b="0" i="0" dirty="0" err="1">
                <a:solidFill>
                  <a:srgbClr val="333333"/>
                </a:solidFill>
                <a:effectLst/>
                <a:latin typeface="Times New Roman" panose="02020603050405020304" pitchFamily="18" charset="0"/>
                <a:cs typeface="Times New Roman" panose="02020603050405020304" pitchFamily="18" charset="0"/>
              </a:rPr>
              <a:t>reflect</a:t>
            </a:r>
            <a:r>
              <a:rPr lang="it-IT" sz="4400" b="0" i="0" dirty="0">
                <a:solidFill>
                  <a:srgbClr val="333333"/>
                </a:solidFill>
                <a:effectLst/>
                <a:latin typeface="Times New Roman" panose="02020603050405020304" pitchFamily="18" charset="0"/>
                <a:cs typeface="Times New Roman" panose="02020603050405020304" pitchFamily="18" charset="0"/>
              </a:rPr>
              <a:t> the </a:t>
            </a:r>
            <a:r>
              <a:rPr lang="it-IT" sz="4400" b="0" i="0" dirty="0" err="1">
                <a:solidFill>
                  <a:srgbClr val="333333"/>
                </a:solidFill>
                <a:effectLst/>
                <a:latin typeface="Times New Roman" panose="02020603050405020304" pitchFamily="18" charset="0"/>
                <a:cs typeface="Times New Roman" panose="02020603050405020304" pitchFamily="18" charset="0"/>
              </a:rPr>
              <a:t>latest</a:t>
            </a:r>
            <a:r>
              <a:rPr lang="it-IT" sz="4400" b="0" i="0" dirty="0">
                <a:solidFill>
                  <a:srgbClr val="333333"/>
                </a:solidFill>
                <a:effectLst/>
                <a:latin typeface="Times New Roman" panose="02020603050405020304" pitchFamily="18" charset="0"/>
                <a:cs typeface="Times New Roman" panose="02020603050405020304" pitchFamily="18" charset="0"/>
              </a:rPr>
              <a:t> news.</a:t>
            </a:r>
          </a:p>
          <a:p>
            <a:pPr marL="0" indent="0" algn="just">
              <a:lnSpc>
                <a:spcPct val="120000"/>
              </a:lnSpc>
              <a:spcBef>
                <a:spcPts val="0"/>
              </a:spcBef>
              <a:buNone/>
            </a:pPr>
            <a:r>
              <a:rPr lang="it-IT" sz="4400" b="0" i="0" dirty="0">
                <a:solidFill>
                  <a:srgbClr val="333333"/>
                </a:solidFill>
                <a:effectLst/>
                <a:latin typeface="Times New Roman" panose="02020603050405020304" pitchFamily="18" charset="0"/>
                <a:cs typeface="Times New Roman" panose="02020603050405020304" pitchFamily="18" charset="0"/>
              </a:rPr>
              <a:t>How </a:t>
            </a:r>
            <a:r>
              <a:rPr lang="it-IT" sz="4400" b="0" i="0" dirty="0" err="1">
                <a:solidFill>
                  <a:srgbClr val="333333"/>
                </a:solidFill>
                <a:effectLst/>
                <a:latin typeface="Times New Roman" panose="02020603050405020304" pitchFamily="18" charset="0"/>
                <a:cs typeface="Times New Roman" panose="02020603050405020304" pitchFamily="18" charset="0"/>
              </a:rPr>
              <a:t>did</a:t>
            </a:r>
            <a:r>
              <a:rPr lang="it-IT" sz="4400" b="0" i="0" dirty="0">
                <a:solidFill>
                  <a:srgbClr val="333333"/>
                </a:solidFill>
                <a:effectLst/>
                <a:latin typeface="Times New Roman" panose="02020603050405020304" pitchFamily="18" charset="0"/>
                <a:cs typeface="Times New Roman" panose="02020603050405020304" pitchFamily="18" charset="0"/>
              </a:rPr>
              <a:t> the panorama </a:t>
            </a:r>
            <a:r>
              <a:rPr lang="it-IT" sz="4400" b="0" i="0" dirty="0" err="1">
                <a:solidFill>
                  <a:srgbClr val="333333"/>
                </a:solidFill>
                <a:effectLst/>
                <a:latin typeface="Times New Roman" panose="02020603050405020304" pitchFamily="18" charset="0"/>
                <a:cs typeface="Times New Roman" panose="02020603050405020304" pitchFamily="18" charset="0"/>
              </a:rPr>
              <a:t>arrive</a:t>
            </a:r>
            <a:r>
              <a:rPr lang="it-IT" sz="4400" b="0" i="0" dirty="0">
                <a:solidFill>
                  <a:srgbClr val="333333"/>
                </a:solidFill>
                <a:effectLst/>
                <a:latin typeface="Times New Roman" panose="02020603050405020304" pitchFamily="18" charset="0"/>
                <a:cs typeface="Times New Roman" panose="02020603050405020304" pitchFamily="18" charset="0"/>
              </a:rPr>
              <a:t> in America? In 1862, Anthony </a:t>
            </a:r>
            <a:r>
              <a:rPr lang="it-IT" sz="4400" b="0" i="0" dirty="0" err="1">
                <a:solidFill>
                  <a:srgbClr val="333333"/>
                </a:solidFill>
                <a:effectLst/>
                <a:latin typeface="Times New Roman" panose="02020603050405020304" pitchFamily="18" charset="0"/>
                <a:cs typeface="Times New Roman" panose="02020603050405020304" pitchFamily="18" charset="0"/>
              </a:rPr>
              <a:t>Burford</a:t>
            </a:r>
            <a:r>
              <a:rPr lang="it-IT" sz="4400" b="0" i="0" dirty="0">
                <a:solidFill>
                  <a:srgbClr val="333333"/>
                </a:solidFill>
                <a:effectLst/>
                <a:latin typeface="Times New Roman" panose="02020603050405020304" pitchFamily="18" charset="0"/>
                <a:cs typeface="Times New Roman" panose="02020603050405020304" pitchFamily="18" charset="0"/>
              </a:rPr>
              <a:t>, a </a:t>
            </a:r>
            <a:r>
              <a:rPr lang="it-IT" sz="4400" b="0" i="0" dirty="0" err="1">
                <a:solidFill>
                  <a:srgbClr val="333333"/>
                </a:solidFill>
                <a:effectLst/>
                <a:latin typeface="Times New Roman" panose="02020603050405020304" pitchFamily="18" charset="0"/>
                <a:cs typeface="Times New Roman" panose="02020603050405020304" pitchFamily="18" charset="0"/>
              </a:rPr>
              <a:t>member</a:t>
            </a:r>
            <a:r>
              <a:rPr lang="it-IT" sz="4400" b="0" i="0" dirty="0">
                <a:solidFill>
                  <a:srgbClr val="333333"/>
                </a:solidFill>
                <a:effectLst/>
                <a:latin typeface="Times New Roman" panose="02020603050405020304" pitchFamily="18" charset="0"/>
                <a:cs typeface="Times New Roman" panose="02020603050405020304" pitchFamily="18" charset="0"/>
              </a:rPr>
              <a:t> of the </a:t>
            </a:r>
            <a:r>
              <a:rPr lang="it-IT" sz="4400" b="0" i="0" dirty="0" err="1">
                <a:solidFill>
                  <a:srgbClr val="333333"/>
                </a:solidFill>
                <a:effectLst/>
                <a:latin typeface="Times New Roman" panose="02020603050405020304" pitchFamily="18" charset="0"/>
                <a:cs typeface="Times New Roman" panose="02020603050405020304" pitchFamily="18" charset="0"/>
              </a:rPr>
              <a:t>Cotswold</a:t>
            </a:r>
            <a:r>
              <a:rPr lang="it-IT" sz="4400" b="0" i="0" dirty="0">
                <a:solidFill>
                  <a:srgbClr val="333333"/>
                </a:solidFill>
                <a:effectLst/>
                <a:latin typeface="Times New Roman" panose="02020603050405020304" pitchFamily="18" charset="0"/>
                <a:cs typeface="Times New Roman" panose="02020603050405020304" pitchFamily="18" charset="0"/>
              </a:rPr>
              <a:t> family, </a:t>
            </a:r>
            <a:r>
              <a:rPr lang="it-IT" sz="4400" b="0" i="0" dirty="0" err="1">
                <a:solidFill>
                  <a:srgbClr val="333333"/>
                </a:solidFill>
                <a:effectLst/>
                <a:latin typeface="Times New Roman" panose="02020603050405020304" pitchFamily="18" charset="0"/>
                <a:cs typeface="Times New Roman" panose="02020603050405020304" pitchFamily="18" charset="0"/>
              </a:rPr>
              <a:t>who</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had</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emigrated</a:t>
            </a:r>
            <a:r>
              <a:rPr lang="it-IT" sz="4400" b="0" i="0" dirty="0">
                <a:solidFill>
                  <a:srgbClr val="333333"/>
                </a:solidFill>
                <a:effectLst/>
                <a:latin typeface="Times New Roman" panose="02020603050405020304" pitchFamily="18" charset="0"/>
                <a:cs typeface="Times New Roman" panose="02020603050405020304" pitchFamily="18" charset="0"/>
              </a:rPr>
              <a:t> to the United States in 1854, </a:t>
            </a:r>
            <a:r>
              <a:rPr lang="it-IT" sz="4400" b="0" i="0" dirty="0" err="1">
                <a:solidFill>
                  <a:srgbClr val="333333"/>
                </a:solidFill>
                <a:effectLst/>
                <a:latin typeface="Times New Roman" panose="02020603050405020304" pitchFamily="18" charset="0"/>
                <a:cs typeface="Times New Roman" panose="02020603050405020304" pitchFamily="18" charset="0"/>
              </a:rPr>
              <a:t>returned</a:t>
            </a:r>
            <a:r>
              <a:rPr lang="it-IT" sz="4400" b="0" i="0" dirty="0">
                <a:solidFill>
                  <a:srgbClr val="333333"/>
                </a:solidFill>
                <a:effectLst/>
                <a:latin typeface="Times New Roman" panose="02020603050405020304" pitchFamily="18" charset="0"/>
                <a:cs typeface="Times New Roman" panose="02020603050405020304" pitchFamily="18" charset="0"/>
              </a:rPr>
              <a:t> to Great Britain on a </a:t>
            </a:r>
            <a:r>
              <a:rPr lang="it-IT" sz="4400" b="0" i="0" dirty="0" err="1">
                <a:solidFill>
                  <a:srgbClr val="333333"/>
                </a:solidFill>
                <a:effectLst/>
                <a:latin typeface="Times New Roman" panose="02020603050405020304" pitchFamily="18" charset="0"/>
                <a:cs typeface="Times New Roman" panose="02020603050405020304" pitchFamily="18" charset="0"/>
              </a:rPr>
              <a:t>visit</a:t>
            </a:r>
            <a:r>
              <a:rPr lang="it-IT" sz="4400" b="0" i="0" dirty="0">
                <a:solidFill>
                  <a:srgbClr val="333333"/>
                </a:solidFill>
                <a:effectLst/>
                <a:latin typeface="Times New Roman" panose="02020603050405020304" pitchFamily="18" charset="0"/>
                <a:cs typeface="Times New Roman" panose="02020603050405020304" pitchFamily="18" charset="0"/>
              </a:rPr>
              <a:t>. He </a:t>
            </a:r>
            <a:r>
              <a:rPr lang="it-IT" sz="4400" b="0" i="0" dirty="0" err="1">
                <a:solidFill>
                  <a:srgbClr val="333333"/>
                </a:solidFill>
                <a:effectLst/>
                <a:latin typeface="Times New Roman" panose="02020603050405020304" pitchFamily="18" charset="0"/>
                <a:cs typeface="Times New Roman" panose="02020603050405020304" pitchFamily="18" charset="0"/>
              </a:rPr>
              <a:t>found</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this</a:t>
            </a:r>
            <a:r>
              <a:rPr lang="it-IT" sz="4400" b="0" i="0" dirty="0">
                <a:solidFill>
                  <a:srgbClr val="333333"/>
                </a:solidFill>
                <a:effectLst/>
                <a:latin typeface="Times New Roman" panose="02020603050405020304" pitchFamily="18" charset="0"/>
                <a:cs typeface="Times New Roman" panose="02020603050405020304" pitchFamily="18" charset="0"/>
              </a:rPr>
              <a:t> panorama in Nottingham and </a:t>
            </a:r>
            <a:r>
              <a:rPr lang="it-IT" sz="4400" b="0" i="0" dirty="0" err="1">
                <a:solidFill>
                  <a:srgbClr val="333333"/>
                </a:solidFill>
                <a:effectLst/>
                <a:latin typeface="Times New Roman" panose="02020603050405020304" pitchFamily="18" charset="0"/>
                <a:cs typeface="Times New Roman" panose="02020603050405020304" pitchFamily="18" charset="0"/>
              </a:rPr>
              <a:t>was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able</a:t>
            </a:r>
            <a:r>
              <a:rPr lang="it-IT" sz="4400" b="0" i="0" dirty="0">
                <a:solidFill>
                  <a:srgbClr val="333333"/>
                </a:solidFill>
                <a:effectLst/>
                <a:latin typeface="Times New Roman" panose="02020603050405020304" pitchFamily="18" charset="0"/>
                <a:cs typeface="Times New Roman" panose="02020603050405020304" pitchFamily="18" charset="0"/>
              </a:rPr>
              <a:t> to </a:t>
            </a:r>
            <a:r>
              <a:rPr lang="it-IT" sz="4400" b="0" i="0" dirty="0" err="1">
                <a:solidFill>
                  <a:srgbClr val="333333"/>
                </a:solidFill>
                <a:effectLst/>
                <a:latin typeface="Times New Roman" panose="02020603050405020304" pitchFamily="18" charset="0"/>
                <a:cs typeface="Times New Roman" panose="02020603050405020304" pitchFamily="18" charset="0"/>
              </a:rPr>
              <a:t>purchase</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it</a:t>
            </a:r>
            <a:r>
              <a:rPr lang="it-IT" sz="4400" b="0" i="0" dirty="0">
                <a:solidFill>
                  <a:srgbClr val="333333"/>
                </a:solidFill>
                <a:effectLst/>
                <a:latin typeface="Times New Roman" panose="02020603050405020304" pitchFamily="18" charset="0"/>
                <a:cs typeface="Times New Roman" panose="02020603050405020304" pitchFamily="18" charset="0"/>
              </a:rPr>
              <a:t> from the </a:t>
            </a:r>
            <a:r>
              <a:rPr lang="it-IT" sz="4400" b="0" i="0" dirty="0" err="1">
                <a:solidFill>
                  <a:srgbClr val="333333"/>
                </a:solidFill>
                <a:effectLst/>
                <a:latin typeface="Times New Roman" panose="02020603050405020304" pitchFamily="18" charset="0"/>
                <a:cs typeface="Times New Roman" panose="02020603050405020304" pitchFamily="18" charset="0"/>
              </a:rPr>
              <a:t>artist</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see</a:t>
            </a:r>
            <a:r>
              <a:rPr lang="it-IT" sz="4400" b="0" i="0" dirty="0">
                <a:solidFill>
                  <a:srgbClr val="333333"/>
                </a:solidFill>
                <a:effectLst/>
                <a:latin typeface="Times New Roman" panose="02020603050405020304" pitchFamily="18" charset="0"/>
                <a:cs typeface="Times New Roman" panose="02020603050405020304" pitchFamily="18" charset="0"/>
              </a:rPr>
              <a:t> the </a:t>
            </a:r>
            <a:r>
              <a:rPr lang="it-IT" sz="4400" b="0" i="0" dirty="0" err="1">
                <a:solidFill>
                  <a:srgbClr val="333333"/>
                </a:solidFill>
                <a:effectLst/>
                <a:latin typeface="Times New Roman" panose="02020603050405020304" pitchFamily="18" charset="0"/>
                <a:cs typeface="Times New Roman" panose="02020603050405020304" pitchFamily="18" charset="0"/>
              </a:rPr>
              <a:t>announcement</a:t>
            </a:r>
            <a:r>
              <a:rPr lang="it-IT" sz="4400" b="0" i="0" dirty="0">
                <a:solidFill>
                  <a:srgbClr val="333333"/>
                </a:solidFill>
                <a:effectLst/>
                <a:latin typeface="Times New Roman" panose="02020603050405020304" pitchFamily="18" charset="0"/>
                <a:cs typeface="Times New Roman" panose="02020603050405020304" pitchFamily="18" charset="0"/>
              </a:rPr>
              <a:t> by Story advertising the panorama for sale, </a:t>
            </a:r>
            <a:r>
              <a:rPr lang="it-IT" sz="4400" b="0" i="0" dirty="0" err="1">
                <a:solidFill>
                  <a:srgbClr val="333333"/>
                </a:solidFill>
                <a:effectLst/>
                <a:latin typeface="Times New Roman" panose="02020603050405020304" pitchFamily="18" charset="0"/>
                <a:cs typeface="Times New Roman" panose="02020603050405020304" pitchFamily="18" charset="0"/>
              </a:rPr>
              <a:t>published</a:t>
            </a:r>
            <a:r>
              <a:rPr lang="it-IT" sz="4400" b="0" i="0" dirty="0">
                <a:solidFill>
                  <a:srgbClr val="333333"/>
                </a:solidFill>
                <a:effectLst/>
                <a:latin typeface="Times New Roman" panose="02020603050405020304" pitchFamily="18" charset="0"/>
                <a:cs typeface="Times New Roman" panose="02020603050405020304" pitchFamily="18" charset="0"/>
              </a:rPr>
              <a:t> in The Era). After </a:t>
            </a:r>
            <a:r>
              <a:rPr lang="it-IT" sz="4400" b="0" i="0" dirty="0" err="1">
                <a:solidFill>
                  <a:srgbClr val="333333"/>
                </a:solidFill>
                <a:effectLst/>
                <a:latin typeface="Times New Roman" panose="02020603050405020304" pitchFamily="18" charset="0"/>
                <a:cs typeface="Times New Roman" panose="02020603050405020304" pitchFamily="18" charset="0"/>
              </a:rPr>
              <a:t>purchasing</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it</a:t>
            </a:r>
            <a:r>
              <a:rPr lang="it-IT" sz="4400" b="0" i="0" dirty="0">
                <a:solidFill>
                  <a:srgbClr val="333333"/>
                </a:solidFill>
                <a:effectLst/>
                <a:latin typeface="Times New Roman" panose="02020603050405020304" pitchFamily="18" charset="0"/>
                <a:cs typeface="Times New Roman" panose="02020603050405020304" pitchFamily="18" charset="0"/>
              </a:rPr>
              <a:t>, Mr. </a:t>
            </a:r>
            <a:r>
              <a:rPr lang="it-IT" sz="4400" b="0" i="0" dirty="0" err="1">
                <a:solidFill>
                  <a:srgbClr val="333333"/>
                </a:solidFill>
                <a:effectLst/>
                <a:latin typeface="Times New Roman" panose="02020603050405020304" pitchFamily="18" charset="0"/>
                <a:cs typeface="Times New Roman" panose="02020603050405020304" pitchFamily="18" charset="0"/>
              </a:rPr>
              <a:t>Burford</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brought</a:t>
            </a:r>
            <a:r>
              <a:rPr lang="it-IT" sz="4400" b="0" i="0" dirty="0">
                <a:solidFill>
                  <a:srgbClr val="333333"/>
                </a:solidFill>
                <a:effectLst/>
                <a:latin typeface="Times New Roman" panose="02020603050405020304" pitchFamily="18" charset="0"/>
                <a:cs typeface="Times New Roman" panose="02020603050405020304" pitchFamily="18" charset="0"/>
              </a:rPr>
              <a:t> the panorama back to the United States and </a:t>
            </a:r>
            <a:r>
              <a:rPr lang="it-IT" sz="4400" b="0" i="0" dirty="0" err="1">
                <a:solidFill>
                  <a:srgbClr val="333333"/>
                </a:solidFill>
                <a:effectLst/>
                <a:latin typeface="Times New Roman" panose="02020603050405020304" pitchFamily="18" charset="0"/>
                <a:cs typeface="Times New Roman" panose="02020603050405020304" pitchFamily="18" charset="0"/>
              </a:rPr>
              <a:t>attempted</a:t>
            </a:r>
            <a:r>
              <a:rPr lang="it-IT" sz="4400" b="0" i="0" dirty="0">
                <a:solidFill>
                  <a:srgbClr val="333333"/>
                </a:solidFill>
                <a:effectLst/>
                <a:latin typeface="Times New Roman" panose="02020603050405020304" pitchFamily="18" charset="0"/>
                <a:cs typeface="Times New Roman" panose="02020603050405020304" pitchFamily="18" charset="0"/>
              </a:rPr>
              <a:t> to show </a:t>
            </a:r>
            <a:r>
              <a:rPr lang="it-IT" sz="4400" b="0" i="0" dirty="0" err="1">
                <a:solidFill>
                  <a:srgbClr val="333333"/>
                </a:solidFill>
                <a:effectLst/>
                <a:latin typeface="Times New Roman" panose="02020603050405020304" pitchFamily="18" charset="0"/>
                <a:cs typeface="Times New Roman" panose="02020603050405020304" pitchFamily="18" charset="0"/>
              </a:rPr>
              <a:t>it</a:t>
            </a:r>
            <a:r>
              <a:rPr lang="it-IT" sz="4400" b="0" i="0" dirty="0">
                <a:solidFill>
                  <a:srgbClr val="333333"/>
                </a:solidFill>
                <a:effectLst/>
                <a:latin typeface="Times New Roman" panose="02020603050405020304" pitchFamily="18" charset="0"/>
                <a:cs typeface="Times New Roman" panose="02020603050405020304" pitchFamily="18" charset="0"/>
              </a:rPr>
              <a:t>, with </a:t>
            </a:r>
            <a:r>
              <a:rPr lang="it-IT" sz="4400" b="0" i="0" dirty="0" err="1">
                <a:solidFill>
                  <a:srgbClr val="333333"/>
                </a:solidFill>
                <a:effectLst/>
                <a:latin typeface="Times New Roman" panose="02020603050405020304" pitchFamily="18" charset="0"/>
                <a:cs typeface="Times New Roman" panose="02020603050405020304" pitchFamily="18" charset="0"/>
              </a:rPr>
              <a:t>little</a:t>
            </a:r>
            <a:r>
              <a:rPr lang="it-IT" sz="4400" b="0" i="0" dirty="0">
                <a:solidFill>
                  <a:srgbClr val="333333"/>
                </a:solidFill>
                <a:effectLst/>
                <a:latin typeface="Times New Roman" panose="02020603050405020304" pitchFamily="18" charset="0"/>
                <a:cs typeface="Times New Roman" panose="02020603050405020304" pitchFamily="18" charset="0"/>
              </a:rPr>
              <a:t> success. </a:t>
            </a:r>
            <a:r>
              <a:rPr lang="it-IT" sz="4400" b="0" i="0" dirty="0" err="1">
                <a:solidFill>
                  <a:srgbClr val="333333"/>
                </a:solidFill>
                <a:effectLst/>
                <a:latin typeface="Times New Roman" panose="02020603050405020304" pitchFamily="18" charset="0"/>
                <a:cs typeface="Times New Roman" panose="02020603050405020304" pitchFamily="18" charset="0"/>
              </a:rPr>
              <a:t>It</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was</a:t>
            </a:r>
            <a:r>
              <a:rPr lang="it-IT" sz="4400" b="0" i="0" dirty="0">
                <a:solidFill>
                  <a:srgbClr val="333333"/>
                </a:solidFill>
                <a:effectLst/>
                <a:latin typeface="Times New Roman" panose="02020603050405020304" pitchFamily="18" charset="0"/>
                <a:cs typeface="Times New Roman" panose="02020603050405020304" pitchFamily="18" charset="0"/>
              </a:rPr>
              <a:t> put </a:t>
            </a:r>
            <a:r>
              <a:rPr lang="it-IT" sz="4400" b="0" i="0" dirty="0" err="1">
                <a:solidFill>
                  <a:srgbClr val="333333"/>
                </a:solidFill>
                <a:effectLst/>
                <a:latin typeface="Times New Roman" panose="02020603050405020304" pitchFamily="18" charset="0"/>
                <a:cs typeface="Times New Roman" panose="02020603050405020304" pitchFamily="18" charset="0"/>
              </a:rPr>
              <a:t>into</a:t>
            </a:r>
            <a:r>
              <a:rPr lang="it-IT" sz="4400" b="0" i="0" dirty="0">
                <a:solidFill>
                  <a:srgbClr val="333333"/>
                </a:solidFill>
                <a:effectLst/>
                <a:latin typeface="Times New Roman" panose="02020603050405020304" pitchFamily="18" charset="0"/>
                <a:cs typeface="Times New Roman" panose="02020603050405020304" pitchFamily="18" charset="0"/>
              </a:rPr>
              <a:t> storage by </a:t>
            </a:r>
            <a:r>
              <a:rPr lang="it-IT" sz="4400" b="0" i="0" dirty="0" err="1">
                <a:solidFill>
                  <a:srgbClr val="333333"/>
                </a:solidFill>
                <a:effectLst/>
                <a:latin typeface="Times New Roman" panose="02020603050405020304" pitchFamily="18" charset="0"/>
                <a:cs typeface="Times New Roman" panose="02020603050405020304" pitchFamily="18" charset="0"/>
              </a:rPr>
              <a:t>his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daughter</a:t>
            </a:r>
            <a:r>
              <a:rPr lang="it-IT" sz="4400" b="0" i="0" dirty="0">
                <a:solidFill>
                  <a:srgbClr val="333333"/>
                </a:solidFill>
                <a:effectLst/>
                <a:latin typeface="Times New Roman" panose="02020603050405020304" pitchFamily="18" charset="0"/>
                <a:cs typeface="Times New Roman" panose="02020603050405020304" pitchFamily="18" charset="0"/>
              </a:rPr>
              <a:t>-in-</a:t>
            </a:r>
            <a:r>
              <a:rPr lang="it-IT" sz="4400" b="0" i="0" dirty="0" err="1">
                <a:solidFill>
                  <a:srgbClr val="333333"/>
                </a:solidFill>
                <a:effectLst/>
                <a:latin typeface="Times New Roman" panose="02020603050405020304" pitchFamily="18" charset="0"/>
                <a:cs typeface="Times New Roman" panose="02020603050405020304" pitchFamily="18" charset="0"/>
              </a:rPr>
              <a:t>law</a:t>
            </a:r>
            <a:r>
              <a:rPr lang="it-IT" sz="4400" b="0" i="0" dirty="0">
                <a:solidFill>
                  <a:srgbClr val="333333"/>
                </a:solidFill>
                <a:effectLst/>
                <a:latin typeface="Times New Roman" panose="02020603050405020304" pitchFamily="18" charset="0"/>
                <a:cs typeface="Times New Roman" panose="02020603050405020304" pitchFamily="18" charset="0"/>
              </a:rPr>
              <a:t> Clarissa, </a:t>
            </a:r>
            <a:r>
              <a:rPr lang="it-IT" sz="4400" b="0" i="0" dirty="0" err="1">
                <a:solidFill>
                  <a:srgbClr val="333333"/>
                </a:solidFill>
                <a:effectLst/>
                <a:latin typeface="Times New Roman" panose="02020603050405020304" pitchFamily="18" charset="0"/>
                <a:cs typeface="Times New Roman" panose="02020603050405020304" pitchFamily="18" charset="0"/>
              </a:rPr>
              <a:t>wife</a:t>
            </a:r>
            <a:r>
              <a:rPr lang="it-IT" sz="4400" b="0" i="0" dirty="0">
                <a:solidFill>
                  <a:srgbClr val="333333"/>
                </a:solidFill>
                <a:effectLst/>
                <a:latin typeface="Times New Roman" panose="02020603050405020304" pitchFamily="18" charset="0"/>
                <a:cs typeface="Times New Roman" panose="02020603050405020304" pitchFamily="18" charset="0"/>
              </a:rPr>
              <a:t> of Robert </a:t>
            </a:r>
            <a:r>
              <a:rPr lang="it-IT" sz="4400" b="0" i="0" dirty="0" err="1">
                <a:solidFill>
                  <a:srgbClr val="333333"/>
                </a:solidFill>
                <a:effectLst/>
                <a:latin typeface="Times New Roman" panose="02020603050405020304" pitchFamily="18" charset="0"/>
                <a:cs typeface="Times New Roman" panose="02020603050405020304" pitchFamily="18" charset="0"/>
              </a:rPr>
              <a:t>Burford</a:t>
            </a:r>
            <a:r>
              <a:rPr lang="it-IT" sz="4400" b="0" i="0" dirty="0">
                <a:solidFill>
                  <a:srgbClr val="333333"/>
                </a:solidFill>
                <a:effectLst/>
                <a:latin typeface="Times New Roman" panose="02020603050405020304" pitchFamily="18" charset="0"/>
                <a:cs typeface="Times New Roman" panose="02020603050405020304" pitchFamily="18" charset="0"/>
              </a:rPr>
              <a:t>, and </a:t>
            </a:r>
            <a:r>
              <a:rPr lang="it-IT" sz="4400" b="0" i="0" dirty="0" err="1">
                <a:solidFill>
                  <a:srgbClr val="333333"/>
                </a:solidFill>
                <a:effectLst/>
                <a:latin typeface="Times New Roman" panose="02020603050405020304" pitchFamily="18" charset="0"/>
                <a:cs typeface="Times New Roman" panose="02020603050405020304" pitchFamily="18" charset="0"/>
              </a:rPr>
              <a:t>eventually</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inherited</a:t>
            </a:r>
            <a:r>
              <a:rPr lang="it-IT" sz="4400" b="0" i="0" dirty="0">
                <a:solidFill>
                  <a:srgbClr val="333333"/>
                </a:solidFill>
                <a:effectLst/>
                <a:latin typeface="Times New Roman" panose="02020603050405020304" pitchFamily="18" charset="0"/>
                <a:cs typeface="Times New Roman" panose="02020603050405020304" pitchFamily="18" charset="0"/>
              </a:rPr>
              <a:t> by Grace </a:t>
            </a:r>
            <a:r>
              <a:rPr lang="it-IT" sz="4400" b="0" i="0" dirty="0" err="1">
                <a:solidFill>
                  <a:srgbClr val="333333"/>
                </a:solidFill>
                <a:effectLst/>
                <a:latin typeface="Times New Roman" panose="02020603050405020304" pitchFamily="18" charset="0"/>
                <a:cs typeface="Times New Roman" panose="02020603050405020304" pitchFamily="18" charset="0"/>
              </a:rPr>
              <a:t>Burford</a:t>
            </a:r>
            <a:r>
              <a:rPr lang="it-IT" sz="4400" b="0" i="0" dirty="0">
                <a:solidFill>
                  <a:srgbClr val="333333"/>
                </a:solidFill>
                <a:effectLst/>
                <a:latin typeface="Times New Roman" panose="02020603050405020304" pitchFamily="18" charset="0"/>
                <a:cs typeface="Times New Roman" panose="02020603050405020304" pitchFamily="18" charset="0"/>
              </a:rPr>
              <a:t>, an </a:t>
            </a:r>
            <a:r>
              <a:rPr lang="it-IT" sz="4400" b="0" i="0" dirty="0" err="1">
                <a:solidFill>
                  <a:srgbClr val="333333"/>
                </a:solidFill>
                <a:effectLst/>
                <a:latin typeface="Times New Roman" panose="02020603050405020304" pitchFamily="18" charset="0"/>
                <a:cs typeface="Times New Roman" panose="02020603050405020304" pitchFamily="18" charset="0"/>
              </a:rPr>
              <a:t>active</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member</a:t>
            </a:r>
            <a:r>
              <a:rPr lang="it-IT" sz="4400" b="0" i="0" dirty="0">
                <a:solidFill>
                  <a:srgbClr val="333333"/>
                </a:solidFill>
                <a:effectLst/>
                <a:latin typeface="Times New Roman" panose="02020603050405020304" pitchFamily="18" charset="0"/>
                <a:cs typeface="Times New Roman" panose="02020603050405020304" pitchFamily="18" charset="0"/>
              </a:rPr>
              <a:t> of the International Panorama Diorama Society. </a:t>
            </a:r>
            <a:r>
              <a:rPr lang="it-IT" sz="4400" b="0" i="0" dirty="0" err="1">
                <a:solidFill>
                  <a:srgbClr val="333333"/>
                </a:solidFill>
                <a:effectLst/>
                <a:latin typeface="Times New Roman" panose="02020603050405020304" pitchFamily="18" charset="0"/>
                <a:cs typeface="Times New Roman" panose="02020603050405020304" pitchFamily="18" charset="0"/>
              </a:rPr>
              <a:t>She</a:t>
            </a:r>
            <a:r>
              <a:rPr lang="it-IT" sz="4400" b="0" i="0" dirty="0">
                <a:solidFill>
                  <a:srgbClr val="333333"/>
                </a:solidFill>
                <a:effectLst/>
                <a:latin typeface="Times New Roman" panose="02020603050405020304" pitchFamily="18" charset="0"/>
                <a:cs typeface="Times New Roman" panose="02020603050405020304" pitchFamily="18" charset="0"/>
              </a:rPr>
              <a:t>, in turn, </a:t>
            </a:r>
            <a:r>
              <a:rPr lang="it-IT" sz="4400" b="0" i="0" dirty="0" err="1">
                <a:solidFill>
                  <a:srgbClr val="333333"/>
                </a:solidFill>
                <a:effectLst/>
                <a:latin typeface="Times New Roman" panose="02020603050405020304" pitchFamily="18" charset="0"/>
                <a:cs typeface="Times New Roman" panose="02020603050405020304" pitchFamily="18" charset="0"/>
              </a:rPr>
              <a:t>gave</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it</a:t>
            </a:r>
            <a:r>
              <a:rPr lang="it-IT" sz="4400" b="0" i="0" dirty="0">
                <a:solidFill>
                  <a:srgbClr val="333333"/>
                </a:solidFill>
                <a:effectLst/>
                <a:latin typeface="Times New Roman" panose="02020603050405020304" pitchFamily="18" charset="0"/>
                <a:cs typeface="Times New Roman" panose="02020603050405020304" pitchFamily="18" charset="0"/>
              </a:rPr>
              <a:t> to </a:t>
            </a:r>
            <a:r>
              <a:rPr lang="it-IT" sz="4400" b="0" i="0" dirty="0" err="1">
                <a:solidFill>
                  <a:srgbClr val="333333"/>
                </a:solidFill>
                <a:effectLst/>
                <a:latin typeface="Times New Roman" panose="02020603050405020304" pitchFamily="18" charset="0"/>
                <a:cs typeface="Times New Roman" panose="02020603050405020304" pitchFamily="18" charset="0"/>
              </a:rPr>
              <a:t>her</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nephew</a:t>
            </a:r>
            <a:r>
              <a:rPr lang="it-IT" sz="4400" b="0" i="0" dirty="0">
                <a:solidFill>
                  <a:srgbClr val="333333"/>
                </a:solidFill>
                <a:effectLst/>
                <a:latin typeface="Times New Roman" panose="02020603050405020304" pitchFamily="18" charset="0"/>
                <a:cs typeface="Times New Roman" panose="02020603050405020304" pitchFamily="18" charset="0"/>
              </a:rPr>
              <a:t>, Dr. James Smith, in </a:t>
            </a:r>
            <a:r>
              <a:rPr lang="it-IT" sz="4400" b="0" i="0" dirty="0" err="1">
                <a:solidFill>
                  <a:srgbClr val="333333"/>
                </a:solidFill>
                <a:effectLst/>
                <a:latin typeface="Times New Roman" panose="02020603050405020304" pitchFamily="18" charset="0"/>
                <a:cs typeface="Times New Roman" panose="02020603050405020304" pitchFamily="18" charset="0"/>
              </a:rPr>
              <a:t>about</a:t>
            </a:r>
            <a:r>
              <a:rPr lang="it-IT" sz="4400" b="0" i="0" dirty="0">
                <a:solidFill>
                  <a:srgbClr val="333333"/>
                </a:solidFill>
                <a:effectLst/>
                <a:latin typeface="Times New Roman" panose="02020603050405020304" pitchFamily="18" charset="0"/>
                <a:cs typeface="Times New Roman" panose="02020603050405020304" pitchFamily="18" charset="0"/>
              </a:rPr>
              <a:t> 1980. In </a:t>
            </a:r>
            <a:r>
              <a:rPr lang="it-IT" sz="4400" b="0" i="0" dirty="0" err="1">
                <a:solidFill>
                  <a:srgbClr val="333333"/>
                </a:solidFill>
                <a:effectLst/>
                <a:latin typeface="Times New Roman" panose="02020603050405020304" pitchFamily="18" charset="0"/>
                <a:cs typeface="Times New Roman" panose="02020603050405020304" pitchFamily="18" charset="0"/>
              </a:rPr>
              <a:t>October</a:t>
            </a:r>
            <a:r>
              <a:rPr lang="it-IT" sz="4400" b="0" i="0" dirty="0">
                <a:solidFill>
                  <a:srgbClr val="333333"/>
                </a:solidFill>
                <a:effectLst/>
                <a:latin typeface="Times New Roman" panose="02020603050405020304" pitchFamily="18" charset="0"/>
                <a:cs typeface="Times New Roman" panose="02020603050405020304" pitchFamily="18" charset="0"/>
              </a:rPr>
              <a:t> 2005, Dr. Smith </a:t>
            </a:r>
            <a:r>
              <a:rPr lang="it-IT" sz="4400" b="0" i="0" dirty="0" err="1">
                <a:solidFill>
                  <a:srgbClr val="333333"/>
                </a:solidFill>
                <a:effectLst/>
                <a:latin typeface="Times New Roman" panose="02020603050405020304" pitchFamily="18" charset="0"/>
                <a:cs typeface="Times New Roman" panose="02020603050405020304" pitchFamily="18" charset="0"/>
              </a:rPr>
              <a:t>donated</a:t>
            </a:r>
            <a:r>
              <a:rPr lang="it-IT" sz="4400" b="0" i="0" dirty="0">
                <a:solidFill>
                  <a:srgbClr val="333333"/>
                </a:solidFill>
                <a:effectLst/>
                <a:latin typeface="Times New Roman" panose="02020603050405020304" pitchFamily="18" charset="0"/>
                <a:cs typeface="Times New Roman" panose="02020603050405020304" pitchFamily="18" charset="0"/>
              </a:rPr>
              <a:t> the panorama to the Brown University Library, </a:t>
            </a:r>
            <a:r>
              <a:rPr lang="it-IT" sz="4400" b="0" i="0" dirty="0" err="1">
                <a:solidFill>
                  <a:srgbClr val="333333"/>
                </a:solidFill>
                <a:effectLst/>
                <a:latin typeface="Times New Roman" panose="02020603050405020304" pitchFamily="18" charset="0"/>
                <a:cs typeface="Times New Roman" panose="02020603050405020304" pitchFamily="18" charset="0"/>
              </a:rPr>
              <a:t>where</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it</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resides</a:t>
            </a:r>
            <a:r>
              <a:rPr lang="it-IT" sz="4400" b="0" i="0" dirty="0">
                <a:solidFill>
                  <a:srgbClr val="333333"/>
                </a:solidFill>
                <a:effectLst/>
                <a:latin typeface="Times New Roman" panose="02020603050405020304" pitchFamily="18" charset="0"/>
                <a:cs typeface="Times New Roman" panose="02020603050405020304" pitchFamily="18" charset="0"/>
              </a:rPr>
              <a:t> </a:t>
            </a:r>
            <a:r>
              <a:rPr lang="it-IT" sz="4400" b="0" i="0" dirty="0" err="1">
                <a:solidFill>
                  <a:srgbClr val="333333"/>
                </a:solidFill>
                <a:effectLst/>
                <a:latin typeface="Times New Roman" panose="02020603050405020304" pitchFamily="18" charset="0"/>
                <a:cs typeface="Times New Roman" panose="02020603050405020304" pitchFamily="18" charset="0"/>
              </a:rPr>
              <a:t>as</a:t>
            </a:r>
            <a:r>
              <a:rPr lang="it-IT" sz="4400" b="0" i="0" dirty="0">
                <a:solidFill>
                  <a:srgbClr val="333333"/>
                </a:solidFill>
                <a:effectLst/>
                <a:latin typeface="Times New Roman" panose="02020603050405020304" pitchFamily="18" charset="0"/>
                <a:cs typeface="Times New Roman" panose="02020603050405020304" pitchFamily="18" charset="0"/>
              </a:rPr>
              <a:t> part of the Anne S.K. Brown </a:t>
            </a:r>
            <a:r>
              <a:rPr lang="it-IT" sz="4400" b="0" i="0" dirty="0" err="1">
                <a:solidFill>
                  <a:srgbClr val="333333"/>
                </a:solidFill>
                <a:effectLst/>
                <a:latin typeface="Times New Roman" panose="02020603050405020304" pitchFamily="18" charset="0"/>
                <a:cs typeface="Times New Roman" panose="02020603050405020304" pitchFamily="18" charset="0"/>
              </a:rPr>
              <a:t>Military</a:t>
            </a:r>
            <a:r>
              <a:rPr lang="it-IT" sz="4400" b="0" i="0" dirty="0">
                <a:solidFill>
                  <a:srgbClr val="333333"/>
                </a:solidFill>
                <a:effectLst/>
                <a:latin typeface="Times New Roman" panose="02020603050405020304" pitchFamily="18" charset="0"/>
                <a:cs typeface="Times New Roman" panose="02020603050405020304" pitchFamily="18" charset="0"/>
              </a:rPr>
              <a:t> Collection.</a:t>
            </a:r>
          </a:p>
          <a:p>
            <a:endParaRPr lang="it-IT" dirty="0"/>
          </a:p>
        </p:txBody>
      </p:sp>
    </p:spTree>
    <p:extLst>
      <p:ext uri="{BB962C8B-B14F-4D97-AF65-F5344CB8AC3E}">
        <p14:creationId xmlns:p14="http://schemas.microsoft.com/office/powerpoint/2010/main" val="4034564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8" name="Titolo 17">
            <a:extLst>
              <a:ext uri="{FF2B5EF4-FFF2-40B4-BE49-F238E27FC236}">
                <a16:creationId xmlns:a16="http://schemas.microsoft.com/office/drawing/2014/main" id="{2A04BB39-1022-047A-C1F3-508D12227741}"/>
              </a:ext>
            </a:extLst>
          </p:cNvPr>
          <p:cNvSpPr>
            <a:spLocks noGrp="1"/>
          </p:cNvSpPr>
          <p:nvPr>
            <p:ph type="title"/>
          </p:nvPr>
        </p:nvSpPr>
        <p:spPr/>
        <p:txBody>
          <a:bodyPr>
            <a:normAutofit/>
          </a:bodyPr>
          <a:lstStyle/>
          <a:p>
            <a:r>
              <a:rPr lang="it-IT" b="1" dirty="0">
                <a:solidFill>
                  <a:srgbClr val="2E379E"/>
                </a:solidFill>
                <a:latin typeface="Times New Roman" panose="02020603050405020304" pitchFamily="18" charset="0"/>
                <a:cs typeface="Times New Roman" panose="02020603050405020304" pitchFamily="18" charset="0"/>
              </a:rPr>
              <a:t>La guerra per il Mezzogiorno</a:t>
            </a:r>
            <a:br>
              <a:rPr lang="it-IT" sz="3600" b="1" dirty="0">
                <a:solidFill>
                  <a:srgbClr val="2E379E"/>
                </a:solidFill>
                <a:latin typeface="Times New Roman" panose="02020603050405020304" pitchFamily="18" charset="0"/>
                <a:cs typeface="Times New Roman" panose="02020603050405020304" pitchFamily="18" charset="0"/>
              </a:rPr>
            </a:br>
            <a:endParaRPr lang="it-IT" sz="3600" b="1" dirty="0">
              <a:solidFill>
                <a:srgbClr val="2E379E"/>
              </a:solidFill>
              <a:latin typeface="Times New Roman" panose="02020603050405020304" pitchFamily="18" charset="0"/>
              <a:cs typeface="Times New Roman" panose="02020603050405020304" pitchFamily="18" charset="0"/>
            </a:endParaRPr>
          </a:p>
        </p:txBody>
      </p:sp>
      <p:sp>
        <p:nvSpPr>
          <p:cNvPr id="17" name="Segnaposto testo 16">
            <a:extLst>
              <a:ext uri="{FF2B5EF4-FFF2-40B4-BE49-F238E27FC236}">
                <a16:creationId xmlns:a16="http://schemas.microsoft.com/office/drawing/2014/main" id="{72230BC0-D160-CB9A-3E04-FAC913563FF3}"/>
              </a:ext>
            </a:extLst>
          </p:cNvPr>
          <p:cNvSpPr>
            <a:spLocks noGrp="1"/>
          </p:cNvSpPr>
          <p:nvPr>
            <p:ph type="body" sz="half" idx="2"/>
          </p:nvPr>
        </p:nvSpPr>
        <p:spPr/>
        <p:txBody>
          <a:bodyPr/>
          <a:lstStyle/>
          <a:p>
            <a:pPr algn="just"/>
            <a:r>
              <a:rPr lang="it-IT" dirty="0"/>
              <a:t>Quinto Cenni, </a:t>
            </a:r>
            <a:r>
              <a:rPr lang="it-IT" i="1" dirty="0"/>
              <a:t>Codice Cenni</a:t>
            </a:r>
            <a:r>
              <a:rPr lang="it-IT" dirty="0"/>
              <a:t>, Album n. 3, </a:t>
            </a:r>
            <a:r>
              <a:rPr lang="it-IT" i="1" dirty="0"/>
              <a:t>Italia 1861-1903</a:t>
            </a:r>
            <a:r>
              <a:rPr lang="it-IT" dirty="0"/>
              <a:t>, 29 x 21 cm., s.d., c. 39 v., particolare ad acquerello</a:t>
            </a:r>
          </a:p>
          <a:p>
            <a:pPr algn="just"/>
            <a:r>
              <a:rPr lang="it-IT" dirty="0"/>
              <a:t>Roma, Ufficio storico dello Stato maggiore dell’esercito</a:t>
            </a:r>
          </a:p>
        </p:txBody>
      </p:sp>
      <p:pic>
        <p:nvPicPr>
          <p:cNvPr id="4" name="Immagine 3">
            <a:extLst>
              <a:ext uri="{FF2B5EF4-FFF2-40B4-BE49-F238E27FC236}">
                <a16:creationId xmlns:a16="http://schemas.microsoft.com/office/drawing/2014/main" id="{431B1DA5-E4AF-E484-85E2-CE69D295A75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00255" y="0"/>
            <a:ext cx="5317357" cy="6858000"/>
          </a:xfrm>
          <a:prstGeom prst="rect">
            <a:avLst/>
          </a:prstGeom>
        </p:spPr>
      </p:pic>
    </p:spTree>
    <p:extLst>
      <p:ext uri="{BB962C8B-B14F-4D97-AF65-F5344CB8AC3E}">
        <p14:creationId xmlns:p14="http://schemas.microsoft.com/office/powerpoint/2010/main" val="1466556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A8AB0FB-5D2F-2A7A-BD95-37919DBC68E4}"/>
              </a:ext>
            </a:extLst>
          </p:cNvPr>
          <p:cNvSpPr>
            <a:spLocks noGrp="1"/>
          </p:cNvSpPr>
          <p:nvPr>
            <p:ph sz="half" idx="1"/>
          </p:nvPr>
        </p:nvSpPr>
        <p:spPr/>
        <p:txBody>
          <a:bodyPr>
            <a:normAutofit/>
          </a:bodyPr>
          <a:lstStyle/>
          <a:p>
            <a:pPr marL="0" indent="0" algn="just">
              <a:buNone/>
            </a:pPr>
            <a:r>
              <a:rPr lang="it-IT" sz="1600" dirty="0"/>
              <a:t>[Ange-Louis] Janet-Lange, </a:t>
            </a:r>
            <a:r>
              <a:rPr lang="it-IT" sz="1600" i="1" dirty="0"/>
              <a:t>Louis Alonzo </a:t>
            </a:r>
            <a:r>
              <a:rPr lang="it-IT" sz="1600" i="1" dirty="0" err="1"/>
              <a:t>dit</a:t>
            </a:r>
            <a:r>
              <a:rPr lang="it-IT" sz="1600" i="1" dirty="0"/>
              <a:t> </a:t>
            </a:r>
            <a:r>
              <a:rPr lang="it-IT" sz="1600" i="1" dirty="0" err="1"/>
              <a:t>Chiavone</a:t>
            </a:r>
            <a:r>
              <a:rPr lang="it-IT" sz="1600" i="1" dirty="0"/>
              <a:t> – D’</a:t>
            </a:r>
            <a:r>
              <a:rPr lang="it-IT" sz="1600" i="1" dirty="0" err="1"/>
              <a:t>après</a:t>
            </a:r>
            <a:r>
              <a:rPr lang="it-IT" sz="1600" i="1" dirty="0"/>
              <a:t> une </a:t>
            </a:r>
            <a:r>
              <a:rPr lang="it-IT" sz="1600" i="1" dirty="0" err="1"/>
              <a:t>photographie</a:t>
            </a:r>
            <a:r>
              <a:rPr lang="it-IT" sz="1600" i="1" dirty="0"/>
              <a:t> </a:t>
            </a:r>
            <a:r>
              <a:rPr lang="it-IT" sz="1600" i="1" dirty="0" err="1"/>
              <a:t>envoyée</a:t>
            </a:r>
            <a:r>
              <a:rPr lang="it-IT" sz="1600" i="1" dirty="0"/>
              <a:t> par </a:t>
            </a:r>
            <a:r>
              <a:rPr lang="it-IT" sz="1600" i="1" dirty="0" err="1"/>
              <a:t>notre</a:t>
            </a:r>
            <a:r>
              <a:rPr lang="it-IT" sz="1600" i="1" dirty="0"/>
              <a:t> </a:t>
            </a:r>
            <a:r>
              <a:rPr lang="it-IT" sz="1600" i="1" dirty="0" err="1"/>
              <a:t>correspondant</a:t>
            </a:r>
            <a:r>
              <a:rPr lang="it-IT" sz="1600" i="1" dirty="0"/>
              <a:t> d’Italie </a:t>
            </a:r>
            <a:r>
              <a:rPr lang="it-IT" sz="1600" dirty="0"/>
              <a:t>e </a:t>
            </a:r>
            <a:r>
              <a:rPr lang="it-IT" sz="1600" i="1" dirty="0" err="1"/>
              <a:t>Partisan</a:t>
            </a:r>
            <a:r>
              <a:rPr lang="it-IT" sz="1600" i="1" dirty="0"/>
              <a:t> de la troupe </a:t>
            </a:r>
            <a:r>
              <a:rPr lang="it-IT" sz="1600" i="1" dirty="0" err="1"/>
              <a:t>Chiavone</a:t>
            </a:r>
            <a:r>
              <a:rPr lang="it-IT" sz="1600" i="1" dirty="0"/>
              <a:t>, </a:t>
            </a:r>
            <a:r>
              <a:rPr lang="it-IT" sz="1600" dirty="0"/>
              <a:t>In «L’</a:t>
            </a:r>
            <a:r>
              <a:rPr lang="it-IT" sz="1600" dirty="0" err="1"/>
              <a:t>Illustration</a:t>
            </a:r>
            <a:r>
              <a:rPr lang="it-IT" sz="1600" dirty="0"/>
              <a:t>», n. 985, 11 </a:t>
            </a:r>
            <a:r>
              <a:rPr lang="it-IT" sz="1600" dirty="0" err="1"/>
              <a:t>janvier</a:t>
            </a:r>
            <a:r>
              <a:rPr lang="it-IT" sz="1600" dirty="0"/>
              <a:t> 1862, p. 24</a:t>
            </a:r>
          </a:p>
          <a:p>
            <a:pPr marL="0" indent="0" algn="just">
              <a:buNone/>
            </a:pPr>
            <a:r>
              <a:rPr lang="it-IT" sz="1600" dirty="0"/>
              <a:t>Paris, Bibliothèque </a:t>
            </a:r>
            <a:r>
              <a:rPr lang="it-IT" sz="1600" dirty="0" err="1"/>
              <a:t>Nationale</a:t>
            </a:r>
            <a:r>
              <a:rPr lang="it-IT" sz="1600" dirty="0"/>
              <a:t> de France</a:t>
            </a:r>
          </a:p>
        </p:txBody>
      </p:sp>
      <p:pic>
        <p:nvPicPr>
          <p:cNvPr id="6" name="Segnaposto contenuto 5">
            <a:extLst>
              <a:ext uri="{FF2B5EF4-FFF2-40B4-BE49-F238E27FC236}">
                <a16:creationId xmlns:a16="http://schemas.microsoft.com/office/drawing/2014/main" id="{2C4C7E19-B55A-39EA-412C-942C16F2EE7F}"/>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7070058" y="1825625"/>
            <a:ext cx="3385884" cy="4351338"/>
          </a:xfrm>
          <a:prstGeom prst="rect">
            <a:avLst/>
          </a:prstGeom>
        </p:spPr>
      </p:pic>
    </p:spTree>
    <p:extLst>
      <p:ext uri="{BB962C8B-B14F-4D97-AF65-F5344CB8AC3E}">
        <p14:creationId xmlns:p14="http://schemas.microsoft.com/office/powerpoint/2010/main" val="1075877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A8AB0FB-5D2F-2A7A-BD95-37919DBC68E4}"/>
              </a:ext>
            </a:extLst>
          </p:cNvPr>
          <p:cNvSpPr>
            <a:spLocks noGrp="1"/>
          </p:cNvSpPr>
          <p:nvPr>
            <p:ph sz="half" idx="1"/>
          </p:nvPr>
        </p:nvSpPr>
        <p:spPr/>
        <p:txBody>
          <a:bodyPr>
            <a:normAutofit/>
          </a:bodyPr>
          <a:lstStyle/>
          <a:p>
            <a:pPr marL="0" indent="0" algn="just">
              <a:buNone/>
            </a:pPr>
            <a:r>
              <a:rPr lang="it-IT" sz="1600" dirty="0"/>
              <a:t>Sidney </a:t>
            </a:r>
            <a:r>
              <a:rPr lang="it-IT" sz="1600" dirty="0" err="1"/>
              <a:t>Prior</a:t>
            </a:r>
            <a:r>
              <a:rPr lang="it-IT" sz="1600" dirty="0"/>
              <a:t> Hall, </a:t>
            </a:r>
            <a:r>
              <a:rPr lang="it-IT" sz="1600" i="1" dirty="0"/>
              <a:t>Trial of a Band of </a:t>
            </a:r>
            <a:r>
              <a:rPr lang="it-IT" sz="1600" i="1" dirty="0" err="1"/>
              <a:t>Italian</a:t>
            </a:r>
            <a:r>
              <a:rPr lang="it-IT" sz="1600" i="1" dirty="0"/>
              <a:t> </a:t>
            </a:r>
            <a:r>
              <a:rPr lang="it-IT" sz="1600" i="1" dirty="0" err="1"/>
              <a:t>Brigands</a:t>
            </a:r>
            <a:r>
              <a:rPr lang="it-IT" sz="1600" i="1" dirty="0"/>
              <a:t> </a:t>
            </a:r>
            <a:r>
              <a:rPr lang="it-IT" sz="1600" i="1" dirty="0" err="1"/>
              <a:t>at</a:t>
            </a:r>
            <a:r>
              <a:rPr lang="it-IT" sz="1600" i="1" dirty="0"/>
              <a:t> Aquila</a:t>
            </a:r>
            <a:r>
              <a:rPr lang="it-IT" sz="1600" dirty="0"/>
              <a:t>, xilografia, 27,9 x 39,2 cm., in «</a:t>
            </a:r>
            <a:r>
              <a:rPr lang="it-IT" sz="1600" dirty="0" err="1"/>
              <a:t>Harper’s</a:t>
            </a:r>
            <a:r>
              <a:rPr lang="it-IT" sz="1600" dirty="0"/>
              <a:t> Weekly», n. 851, 19 April 1873, p. 333</a:t>
            </a:r>
          </a:p>
          <a:p>
            <a:pPr marL="0" indent="0" algn="just">
              <a:buNone/>
            </a:pPr>
            <a:r>
              <a:rPr lang="it-IT" sz="1600" dirty="0"/>
              <a:t>Internet Archive</a:t>
            </a:r>
          </a:p>
        </p:txBody>
      </p:sp>
      <p:pic>
        <p:nvPicPr>
          <p:cNvPr id="6" name="Segnaposto contenuto 5">
            <a:extLst>
              <a:ext uri="{FF2B5EF4-FFF2-40B4-BE49-F238E27FC236}">
                <a16:creationId xmlns:a16="http://schemas.microsoft.com/office/drawing/2014/main" id="{78BDC6F4-FC6E-2396-A3AD-01CD26FAFB40}"/>
              </a:ext>
            </a:extLst>
          </p:cNvPr>
          <p:cNvPicPr>
            <a:picLocks noGrp="1" noChangeAspect="1"/>
          </p:cNvPicPr>
          <p:nvPr>
            <p:ph sz="half" idx="2"/>
          </p:nvPr>
        </p:nvPicPr>
        <p:blipFill>
          <a:blip r:embed="rId2"/>
          <a:stretch>
            <a:fillRect/>
          </a:stretch>
        </p:blipFill>
        <p:spPr>
          <a:xfrm>
            <a:off x="6172200" y="1991844"/>
            <a:ext cx="5181600" cy="4018899"/>
          </a:xfrm>
          <a:prstGeom prst="rect">
            <a:avLst/>
          </a:prstGeom>
        </p:spPr>
      </p:pic>
    </p:spTree>
    <p:extLst>
      <p:ext uri="{BB962C8B-B14F-4D97-AF65-F5344CB8AC3E}">
        <p14:creationId xmlns:p14="http://schemas.microsoft.com/office/powerpoint/2010/main" val="2276286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Segnaposto contenuto 1">
            <a:extLst>
              <a:ext uri="{FF2B5EF4-FFF2-40B4-BE49-F238E27FC236}">
                <a16:creationId xmlns:a16="http://schemas.microsoft.com/office/drawing/2014/main" id="{0345F5F6-EF87-2671-2356-9FC9353BB979}"/>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7279226" y="1825625"/>
            <a:ext cx="2967548" cy="4351338"/>
          </a:xfrm>
          <a:prstGeom prst="rect">
            <a:avLst/>
          </a:prstGeom>
        </p:spPr>
      </p:pic>
      <p:pic>
        <p:nvPicPr>
          <p:cNvPr id="5" name="Segnaposto contenuto 4">
            <a:extLst>
              <a:ext uri="{FF2B5EF4-FFF2-40B4-BE49-F238E27FC236}">
                <a16:creationId xmlns:a16="http://schemas.microsoft.com/office/drawing/2014/main" id="{9796B06F-35F1-DEDD-125B-AF98E34590F5}"/>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2035295" y="1825625"/>
            <a:ext cx="2787409" cy="4351338"/>
          </a:xfrm>
          <a:prstGeom prst="rect">
            <a:avLst/>
          </a:prstGeom>
        </p:spPr>
      </p:pic>
    </p:spTree>
    <p:extLst>
      <p:ext uri="{BB962C8B-B14F-4D97-AF65-F5344CB8AC3E}">
        <p14:creationId xmlns:p14="http://schemas.microsoft.com/office/powerpoint/2010/main" val="25373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Segnaposto contenuto 1">
            <a:extLst>
              <a:ext uri="{FF2B5EF4-FFF2-40B4-BE49-F238E27FC236}">
                <a16:creationId xmlns:a16="http://schemas.microsoft.com/office/drawing/2014/main" id="{FD199374-13BE-DD93-50B5-C253E4D471B8}"/>
              </a:ext>
            </a:extLst>
          </p:cNvPr>
          <p:cNvPicPr>
            <a:picLocks noGrp="1" noChangeAspect="1"/>
          </p:cNvPicPr>
          <p:nvPr>
            <p:ph sz="half" idx="2"/>
          </p:nvPr>
        </p:nvPicPr>
        <p:blipFill>
          <a:blip r:embed="rId2"/>
          <a:stretch>
            <a:fillRect/>
          </a:stretch>
        </p:blipFill>
        <p:spPr>
          <a:xfrm>
            <a:off x="6496050" y="2585244"/>
            <a:ext cx="4533900" cy="2832100"/>
          </a:xfrm>
          <a:prstGeom prst="rect">
            <a:avLst/>
          </a:prstGeom>
        </p:spPr>
      </p:pic>
      <p:sp>
        <p:nvSpPr>
          <p:cNvPr id="7" name="Segnaposto contenuto 6">
            <a:extLst>
              <a:ext uri="{FF2B5EF4-FFF2-40B4-BE49-F238E27FC236}">
                <a16:creationId xmlns:a16="http://schemas.microsoft.com/office/drawing/2014/main" id="{52702FA6-3148-CF83-8752-36FE6C76454C}"/>
              </a:ext>
            </a:extLst>
          </p:cNvPr>
          <p:cNvSpPr>
            <a:spLocks noGrp="1"/>
          </p:cNvSpPr>
          <p:nvPr>
            <p:ph sz="half" idx="1"/>
          </p:nvPr>
        </p:nvSpPr>
        <p:spPr/>
        <p:txBody>
          <a:bodyPr>
            <a:normAutofit/>
          </a:bodyPr>
          <a:lstStyle/>
          <a:p>
            <a:pPr marL="0" indent="0" algn="just">
              <a:buNone/>
            </a:pPr>
            <a:r>
              <a:rPr lang="it-IT" sz="1600" dirty="0"/>
              <a:t>Ritratto della Banda Barile, stampa fotografica all’albumina in formato </a:t>
            </a:r>
            <a:r>
              <a:rPr lang="it-IT" sz="1600" i="1" dirty="0"/>
              <a:t>carte de visite</a:t>
            </a:r>
            <a:r>
              <a:rPr lang="it-IT" sz="1600" dirty="0"/>
              <a:t>, Studio Migliorato, Napoli, 1865 ca.</a:t>
            </a:r>
          </a:p>
          <a:p>
            <a:pPr marL="0" indent="0" algn="just">
              <a:buNone/>
            </a:pPr>
            <a:r>
              <a:rPr lang="it-IT" sz="1600" dirty="0"/>
              <a:t>Roma, Archivio del Museo centrale del Risorgimento</a:t>
            </a:r>
          </a:p>
        </p:txBody>
      </p:sp>
    </p:spTree>
    <p:extLst>
      <p:ext uri="{BB962C8B-B14F-4D97-AF65-F5344CB8AC3E}">
        <p14:creationId xmlns:p14="http://schemas.microsoft.com/office/powerpoint/2010/main" val="1003364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A8AB0FB-5D2F-2A7A-BD95-37919DBC68E4}"/>
              </a:ext>
            </a:extLst>
          </p:cNvPr>
          <p:cNvSpPr>
            <a:spLocks noGrp="1"/>
          </p:cNvSpPr>
          <p:nvPr>
            <p:ph sz="half" idx="1"/>
          </p:nvPr>
        </p:nvSpPr>
        <p:spPr/>
        <p:txBody>
          <a:bodyPr>
            <a:normAutofit/>
          </a:bodyPr>
          <a:lstStyle/>
          <a:p>
            <a:pPr marL="0" indent="0" algn="just">
              <a:buNone/>
            </a:pPr>
            <a:r>
              <a:rPr lang="it-IT" sz="1600" dirty="0"/>
              <a:t>Anonimo, Cadavere di Giuseppe Nicola Summa detto </a:t>
            </a:r>
            <a:r>
              <a:rPr lang="it-IT" sz="1600" dirty="0" err="1"/>
              <a:t>Ninco</a:t>
            </a:r>
            <a:r>
              <a:rPr lang="it-IT" sz="1600" dirty="0"/>
              <a:t> </a:t>
            </a:r>
            <a:r>
              <a:rPr lang="it-IT" sz="1600" dirty="0" err="1"/>
              <a:t>Nanco</a:t>
            </a:r>
            <a:r>
              <a:rPr lang="it-IT" sz="1600" dirty="0"/>
              <a:t>, stampa fotografica all’albumina in formato </a:t>
            </a:r>
            <a:r>
              <a:rPr lang="it-IT" sz="1600" i="1" dirty="0"/>
              <a:t>carte de visite</a:t>
            </a:r>
            <a:r>
              <a:rPr lang="it-IT" sz="1600" dirty="0"/>
              <a:t>, in vendita presso Alessandro Pavia, Genova, 1864, particolare</a:t>
            </a:r>
          </a:p>
          <a:p>
            <a:pPr marL="0" indent="0" algn="just">
              <a:buNone/>
            </a:pPr>
            <a:r>
              <a:rPr lang="it-IT" sz="1600" dirty="0"/>
              <a:t>Roma, Archivio del Museo centrale del Risorgimento</a:t>
            </a:r>
          </a:p>
        </p:txBody>
      </p:sp>
      <p:pic>
        <p:nvPicPr>
          <p:cNvPr id="2" name="Segnaposto contenuto 1">
            <a:extLst>
              <a:ext uri="{FF2B5EF4-FFF2-40B4-BE49-F238E27FC236}">
                <a16:creationId xmlns:a16="http://schemas.microsoft.com/office/drawing/2014/main" id="{0EED5ACD-A959-EE7C-4942-2115FDB70765}"/>
              </a:ext>
            </a:extLst>
          </p:cNvPr>
          <p:cNvPicPr>
            <a:picLocks noGrp="1" noChangeAspect="1"/>
          </p:cNvPicPr>
          <p:nvPr>
            <p:ph sz="half" idx="2"/>
          </p:nvPr>
        </p:nvPicPr>
        <p:blipFill>
          <a:blip r:embed="rId2"/>
          <a:stretch>
            <a:fillRect/>
          </a:stretch>
        </p:blipFill>
        <p:spPr>
          <a:xfrm>
            <a:off x="7277100" y="2223294"/>
            <a:ext cx="2971800" cy="3556000"/>
          </a:xfrm>
          <a:prstGeom prst="rect">
            <a:avLst/>
          </a:prstGeom>
        </p:spPr>
      </p:pic>
    </p:spTree>
    <p:extLst>
      <p:ext uri="{BB962C8B-B14F-4D97-AF65-F5344CB8AC3E}">
        <p14:creationId xmlns:p14="http://schemas.microsoft.com/office/powerpoint/2010/main" val="4188326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61FC01-86BF-8064-926B-AA60537E8476}"/>
              </a:ext>
            </a:extLst>
          </p:cNvPr>
          <p:cNvSpPr>
            <a:spLocks noGrp="1"/>
          </p:cNvSpPr>
          <p:nvPr>
            <p:ph type="title"/>
          </p:nvPr>
        </p:nvSpPr>
        <p:spPr>
          <a:ln w="12700">
            <a:noFill/>
          </a:ln>
        </p:spPr>
        <p:txBody>
          <a:bodyPr>
            <a:normAutofit/>
          </a:bodyPr>
          <a:lstStyle/>
          <a:p>
            <a:r>
              <a:rPr lang="it-IT" sz="3600" b="1" dirty="0">
                <a:solidFill>
                  <a:srgbClr val="2E379E"/>
                </a:solidFill>
              </a:rPr>
              <a:t>Vedere/non vedere la guerra</a:t>
            </a:r>
          </a:p>
        </p:txBody>
      </p:sp>
      <p:sp>
        <p:nvSpPr>
          <p:cNvPr id="3" name="Segnaposto contenuto 2">
            <a:extLst>
              <a:ext uri="{FF2B5EF4-FFF2-40B4-BE49-F238E27FC236}">
                <a16:creationId xmlns:a16="http://schemas.microsoft.com/office/drawing/2014/main" id="{6572FE1F-CF6E-AB40-5416-7833C9F87799}"/>
              </a:ext>
            </a:extLst>
          </p:cNvPr>
          <p:cNvSpPr>
            <a:spLocks noGrp="1"/>
          </p:cNvSpPr>
          <p:nvPr>
            <p:ph sz="half" idx="1"/>
          </p:nvPr>
        </p:nvSpPr>
        <p:spPr>
          <a:noFill/>
          <a:ln>
            <a:solidFill>
              <a:srgbClr val="2E379E"/>
            </a:solidFill>
          </a:ln>
        </p:spPr>
        <p:txBody>
          <a:bodyPr>
            <a:normAutofit/>
          </a:bodyPr>
          <a:lstStyle/>
          <a:p>
            <a:pPr>
              <a:buClr>
                <a:srgbClr val="2E379E"/>
              </a:buClr>
              <a:buFont typeface="Wingdings" pitchFamily="2" charset="2"/>
              <a:buChar char="ü"/>
            </a:pPr>
            <a:r>
              <a:rPr lang="fr-FR" dirty="0"/>
              <a:t>dalla </a:t>
            </a:r>
            <a:r>
              <a:rPr lang="fr-FR" dirty="0" err="1"/>
              <a:t>pittura</a:t>
            </a:r>
            <a:r>
              <a:rPr lang="fr-FR" dirty="0"/>
              <a:t> alla </a:t>
            </a:r>
            <a:r>
              <a:rPr lang="fr-FR" dirty="0" err="1"/>
              <a:t>fotografia</a:t>
            </a:r>
            <a:r>
              <a:rPr lang="fr-FR" dirty="0"/>
              <a:t>/film</a:t>
            </a:r>
          </a:p>
          <a:p>
            <a:pPr>
              <a:buClr>
                <a:srgbClr val="2E379E"/>
              </a:buClr>
              <a:buFont typeface="Wingdings" pitchFamily="2" charset="2"/>
              <a:buChar char="ü"/>
            </a:pPr>
            <a:r>
              <a:rPr lang="fr-FR" dirty="0"/>
              <a:t>la </a:t>
            </a:r>
            <a:r>
              <a:rPr lang="fr-FR" dirty="0" err="1"/>
              <a:t>mobilità</a:t>
            </a:r>
            <a:r>
              <a:rPr lang="fr-FR" dirty="0"/>
              <a:t> </a:t>
            </a:r>
            <a:r>
              <a:rPr lang="fr-FR" dirty="0" err="1"/>
              <a:t>del</a:t>
            </a:r>
            <a:r>
              <a:rPr lang="fr-FR" dirty="0"/>
              <a:t> mezzo </a:t>
            </a:r>
            <a:r>
              <a:rPr lang="fr-FR" dirty="0" err="1"/>
              <a:t>fotografico</a:t>
            </a:r>
            <a:endParaRPr lang="fr-FR" dirty="0"/>
          </a:p>
          <a:p>
            <a:pPr>
              <a:buClr>
                <a:srgbClr val="2E379E"/>
              </a:buClr>
              <a:buFont typeface="Wingdings" pitchFamily="2" charset="2"/>
              <a:buChar char="ü"/>
            </a:pPr>
            <a:r>
              <a:rPr lang="fr-FR" dirty="0"/>
              <a:t>lo </a:t>
            </a:r>
            <a:r>
              <a:rPr lang="fr-FR" dirty="0" err="1"/>
              <a:t>spazio</a:t>
            </a:r>
            <a:r>
              <a:rPr lang="fr-FR" dirty="0"/>
              <a:t> della </a:t>
            </a:r>
            <a:r>
              <a:rPr lang="fr-FR" dirty="0" err="1"/>
              <a:t>guerra</a:t>
            </a:r>
            <a:endParaRPr lang="fr-FR" dirty="0"/>
          </a:p>
          <a:p>
            <a:pPr>
              <a:buClr>
                <a:srgbClr val="2E379E"/>
              </a:buClr>
              <a:buFont typeface="Wingdings" pitchFamily="2" charset="2"/>
              <a:buChar char="ü"/>
            </a:pPr>
            <a:r>
              <a:rPr lang="fr-FR" dirty="0"/>
              <a:t>il rapporto con gli </a:t>
            </a:r>
            <a:r>
              <a:rPr lang="fr-FR" dirty="0" err="1"/>
              <a:t>eserciti</a:t>
            </a:r>
            <a:endParaRPr lang="fr-FR" dirty="0"/>
          </a:p>
          <a:p>
            <a:pPr>
              <a:buClr>
                <a:srgbClr val="2E379E"/>
              </a:buClr>
              <a:buFont typeface="Wingdings" pitchFamily="2" charset="2"/>
              <a:buChar char="ü"/>
            </a:pPr>
            <a:r>
              <a:rPr lang="fr-FR" dirty="0"/>
              <a:t>la </a:t>
            </a:r>
            <a:r>
              <a:rPr lang="fr-FR" dirty="0" err="1"/>
              <a:t>rappresentabilità</a:t>
            </a:r>
            <a:r>
              <a:rPr lang="fr-FR" dirty="0"/>
              <a:t> della morte</a:t>
            </a:r>
          </a:p>
          <a:p>
            <a:pPr marL="0" indent="0">
              <a:buClr>
                <a:srgbClr val="2E379E"/>
              </a:buClr>
              <a:buNone/>
            </a:pPr>
            <a:endParaRPr lang="fr-FR" dirty="0"/>
          </a:p>
          <a:p>
            <a:pPr marL="0" indent="0">
              <a:buClr>
                <a:srgbClr val="2E379E"/>
              </a:buClr>
              <a:buNone/>
            </a:pPr>
            <a:endParaRPr lang="fr-FR" dirty="0"/>
          </a:p>
          <a:p>
            <a:pPr marL="0" indent="0">
              <a:lnSpc>
                <a:spcPct val="120000"/>
              </a:lnSpc>
              <a:spcBef>
                <a:spcPts val="0"/>
              </a:spcBef>
              <a:buClr>
                <a:srgbClr val="2E379E"/>
              </a:buClr>
              <a:buNone/>
            </a:pPr>
            <a:endParaRPr lang="fr-FR" dirty="0"/>
          </a:p>
          <a:p>
            <a:pPr>
              <a:lnSpc>
                <a:spcPct val="120000"/>
              </a:lnSpc>
              <a:spcBef>
                <a:spcPts val="0"/>
              </a:spcBef>
              <a:buClr>
                <a:srgbClr val="2E379E"/>
              </a:buClr>
              <a:buFont typeface="Wingdings" pitchFamily="2" charset="2"/>
              <a:buChar char="Ø"/>
            </a:pPr>
            <a:endParaRPr lang="fr-FR" dirty="0"/>
          </a:p>
          <a:p>
            <a:pPr>
              <a:buClr>
                <a:srgbClr val="2E379E"/>
              </a:buClr>
              <a:buFont typeface="Wingdings" pitchFamily="2" charset="2"/>
              <a:buChar char="Ø"/>
            </a:pPr>
            <a:endParaRPr lang="fr-FR" dirty="0"/>
          </a:p>
          <a:p>
            <a:pPr marL="0" indent="0">
              <a:buClr>
                <a:srgbClr val="2E379E"/>
              </a:buClr>
              <a:buNone/>
            </a:pPr>
            <a:endParaRPr lang="fr-FR" dirty="0"/>
          </a:p>
          <a:p>
            <a:pPr marL="0" indent="0">
              <a:buClr>
                <a:srgbClr val="2E379E"/>
              </a:buClr>
              <a:buNone/>
            </a:pPr>
            <a:endParaRPr lang="fr-FR" dirty="0"/>
          </a:p>
          <a:p>
            <a:pPr marL="0" indent="0">
              <a:buClr>
                <a:srgbClr val="2E379E"/>
              </a:buClr>
              <a:buNone/>
            </a:pPr>
            <a:endParaRPr lang="fr-FR" dirty="0"/>
          </a:p>
          <a:p>
            <a:pPr marL="0" indent="0">
              <a:buClr>
                <a:srgbClr val="2E379E"/>
              </a:buClr>
              <a:buNone/>
            </a:pPr>
            <a:endParaRPr lang="fr-FR" dirty="0"/>
          </a:p>
        </p:txBody>
      </p:sp>
      <p:sp>
        <p:nvSpPr>
          <p:cNvPr id="4" name="Segnaposto contenuto 3">
            <a:extLst>
              <a:ext uri="{FF2B5EF4-FFF2-40B4-BE49-F238E27FC236}">
                <a16:creationId xmlns:a16="http://schemas.microsoft.com/office/drawing/2014/main" id="{163E3FF1-87BD-BD51-4654-16E864681093}"/>
              </a:ext>
            </a:extLst>
          </p:cNvPr>
          <p:cNvSpPr>
            <a:spLocks noGrp="1"/>
          </p:cNvSpPr>
          <p:nvPr>
            <p:ph sz="half" idx="2"/>
          </p:nvPr>
        </p:nvSpPr>
        <p:spPr>
          <a:ln>
            <a:solidFill>
              <a:srgbClr val="2E379E"/>
            </a:solidFill>
          </a:ln>
        </p:spPr>
        <p:txBody>
          <a:bodyPr>
            <a:normAutofit/>
          </a:bodyPr>
          <a:lstStyle/>
          <a:p>
            <a:pPr marL="0" indent="0">
              <a:buClr>
                <a:srgbClr val="2E379E"/>
              </a:buClr>
              <a:buNone/>
            </a:pPr>
            <a:endParaRPr lang="it-IT" b="1" dirty="0">
              <a:solidFill>
                <a:srgbClr val="2E379E"/>
              </a:solidFill>
            </a:endParaRPr>
          </a:p>
        </p:txBody>
      </p:sp>
    </p:spTree>
    <p:extLst>
      <p:ext uri="{BB962C8B-B14F-4D97-AF65-F5344CB8AC3E}">
        <p14:creationId xmlns:p14="http://schemas.microsoft.com/office/powerpoint/2010/main" val="4098702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A8AB0FB-5D2F-2A7A-BD95-37919DBC68E4}"/>
              </a:ext>
            </a:extLst>
          </p:cNvPr>
          <p:cNvSpPr>
            <a:spLocks noGrp="1"/>
          </p:cNvSpPr>
          <p:nvPr>
            <p:ph sz="half" idx="1"/>
          </p:nvPr>
        </p:nvSpPr>
        <p:spPr/>
        <p:txBody>
          <a:bodyPr>
            <a:normAutofit/>
          </a:bodyPr>
          <a:lstStyle/>
          <a:p>
            <a:pPr marL="0" indent="0" algn="just">
              <a:buNone/>
            </a:pPr>
            <a:r>
              <a:rPr lang="it-IT" sz="1600" i="1" dirty="0"/>
              <a:t>Morte del terribile Brigante Domenico Tiburzi. Nuova canzonetta</a:t>
            </a:r>
            <a:r>
              <a:rPr lang="it-IT" sz="1600" dirty="0"/>
              <a:t>, foglio volante, 30 x 21 cm., Tipografia Edoardo Ducci, Firenze, 1896</a:t>
            </a:r>
          </a:p>
          <a:p>
            <a:pPr marL="0" indent="0" algn="just">
              <a:buNone/>
            </a:pPr>
            <a:r>
              <a:rPr lang="it-IT" sz="1600" dirty="0"/>
              <a:t>Roma, Museo delle Civiltà</a:t>
            </a:r>
          </a:p>
        </p:txBody>
      </p:sp>
      <p:pic>
        <p:nvPicPr>
          <p:cNvPr id="5" name="Segnaposto contenuto 4">
            <a:extLst>
              <a:ext uri="{FF2B5EF4-FFF2-40B4-BE49-F238E27FC236}">
                <a16:creationId xmlns:a16="http://schemas.microsoft.com/office/drawing/2014/main" id="{208AE789-60C2-5B9D-791D-29CDEF54DC13}"/>
              </a:ext>
            </a:extLst>
          </p:cNvPr>
          <p:cNvPicPr>
            <a:picLocks noGrp="1" noChangeAspect="1"/>
          </p:cNvPicPr>
          <p:nvPr>
            <p:ph sz="half" idx="2"/>
          </p:nvPr>
        </p:nvPicPr>
        <p:blipFill>
          <a:blip r:embed="rId2"/>
          <a:stretch>
            <a:fillRect/>
          </a:stretch>
        </p:blipFill>
        <p:spPr>
          <a:xfrm>
            <a:off x="7506854" y="1825625"/>
            <a:ext cx="2941450" cy="4896000"/>
          </a:xfrm>
          <a:prstGeom prst="rect">
            <a:avLst/>
          </a:prstGeom>
        </p:spPr>
      </p:pic>
    </p:spTree>
    <p:extLst>
      <p:ext uri="{BB962C8B-B14F-4D97-AF65-F5344CB8AC3E}">
        <p14:creationId xmlns:p14="http://schemas.microsoft.com/office/powerpoint/2010/main" val="714363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0A349C8B-2C04-E443-8B49-D869DAE91C14}"/>
              </a:ext>
            </a:extLst>
          </p:cNvPr>
          <p:cNvSpPr>
            <a:spLocks noGrp="1"/>
          </p:cNvSpPr>
          <p:nvPr>
            <p:ph type="title"/>
          </p:nvPr>
        </p:nvSpPr>
        <p:spPr/>
        <p:txBody>
          <a:bodyPr/>
          <a:lstStyle/>
          <a:p>
            <a:r>
              <a:rPr lang="it-IT" sz="3200" b="1" dirty="0">
                <a:solidFill>
                  <a:srgbClr val="2E379E"/>
                </a:solidFill>
                <a:latin typeface="Times New Roman" panose="02020603050405020304" pitchFamily="18" charset="0"/>
                <a:cs typeface="Times New Roman" panose="02020603050405020304" pitchFamily="18" charset="0"/>
              </a:rPr>
              <a:t>Battaglia di San Romano, 1436-1440</a:t>
            </a:r>
            <a:endParaRPr lang="it-IT" dirty="0"/>
          </a:p>
        </p:txBody>
      </p:sp>
      <p:sp>
        <p:nvSpPr>
          <p:cNvPr id="10" name="Segnaposto testo 9">
            <a:extLst>
              <a:ext uri="{FF2B5EF4-FFF2-40B4-BE49-F238E27FC236}">
                <a16:creationId xmlns:a16="http://schemas.microsoft.com/office/drawing/2014/main" id="{F7C83970-1645-9941-980A-C70E46949BEA}"/>
              </a:ext>
            </a:extLst>
          </p:cNvPr>
          <p:cNvSpPr>
            <a:spLocks noGrp="1"/>
          </p:cNvSpPr>
          <p:nvPr>
            <p:ph type="body" sz="half" idx="2"/>
          </p:nvPr>
        </p:nvSpPr>
        <p:spPr>
          <a:xfrm>
            <a:off x="836612" y="2216150"/>
            <a:ext cx="3932237" cy="3811588"/>
          </a:xfrm>
        </p:spPr>
        <p:txBody>
          <a:bodyPr>
            <a:normAutofit/>
          </a:bodyPr>
          <a:lstStyle/>
          <a:p>
            <a:pPr algn="l"/>
            <a:r>
              <a:rPr lang="it-IT" sz="2400" dirty="0">
                <a:latin typeface="Times New Roman" panose="02020603050405020304" pitchFamily="18" charset="0"/>
                <a:cs typeface="Times New Roman" panose="02020603050405020304" pitchFamily="18" charset="0"/>
              </a:rPr>
              <a:t>Paolo Uccello</a:t>
            </a:r>
          </a:p>
          <a:p>
            <a:pPr algn="l"/>
            <a:r>
              <a:rPr lang="it-IT" sz="2400" dirty="0">
                <a:latin typeface="Times New Roman" panose="02020603050405020304" pitchFamily="18" charset="0"/>
                <a:cs typeface="Times New Roman" panose="02020603050405020304" pitchFamily="18" charset="0"/>
              </a:rPr>
              <a:t>tempera su tavola</a:t>
            </a:r>
          </a:p>
          <a:p>
            <a:pPr algn="l"/>
            <a:r>
              <a:rPr lang="it-IT" sz="2400" i="0" dirty="0">
                <a:effectLst/>
                <a:latin typeface="Times New Roman" panose="02020603050405020304" pitchFamily="18" charset="0"/>
                <a:cs typeface="Times New Roman" panose="02020603050405020304" pitchFamily="18" charset="0"/>
              </a:rPr>
              <a:t>188cm x 327cm </a:t>
            </a:r>
          </a:p>
          <a:p>
            <a:pPr algn="l"/>
            <a:r>
              <a:rPr lang="it-IT" sz="2400" i="0" dirty="0">
                <a:effectLst/>
                <a:latin typeface="Times New Roman" panose="02020603050405020304" pitchFamily="18" charset="0"/>
                <a:cs typeface="Times New Roman" panose="02020603050405020304" pitchFamily="18" charset="0"/>
              </a:rPr>
              <a:t>Galleria degli Uffizi, Firenze</a:t>
            </a:r>
          </a:p>
        </p:txBody>
      </p:sp>
      <p:pic>
        <p:nvPicPr>
          <p:cNvPr id="1028" name="Picture 4">
            <a:extLst>
              <a:ext uri="{FF2B5EF4-FFF2-40B4-BE49-F238E27FC236}">
                <a16:creationId xmlns:a16="http://schemas.microsoft.com/office/drawing/2014/main" id="{4A6A1AEF-F307-5284-35CC-C091C9C0B13E}"/>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5183188" y="1624012"/>
            <a:ext cx="6172200" cy="360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657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0A349C8B-2C04-E443-8B49-D869DAE91C14}"/>
              </a:ext>
            </a:extLst>
          </p:cNvPr>
          <p:cNvSpPr>
            <a:spLocks noGrp="1"/>
          </p:cNvSpPr>
          <p:nvPr>
            <p:ph type="title"/>
          </p:nvPr>
        </p:nvSpPr>
        <p:spPr/>
        <p:txBody>
          <a:bodyPr/>
          <a:lstStyle/>
          <a:p>
            <a:r>
              <a:rPr lang="it-IT" sz="3200" b="1" dirty="0">
                <a:solidFill>
                  <a:srgbClr val="2E379E"/>
                </a:solidFill>
                <a:latin typeface="Times New Roman" panose="02020603050405020304" pitchFamily="18" charset="0"/>
                <a:cs typeface="Times New Roman" panose="02020603050405020304" pitchFamily="18" charset="0"/>
              </a:rPr>
              <a:t>Battaglia di Alessandro e Dario a Isso, 1529</a:t>
            </a:r>
            <a:endParaRPr lang="it-IT" dirty="0"/>
          </a:p>
        </p:txBody>
      </p:sp>
      <p:sp>
        <p:nvSpPr>
          <p:cNvPr id="10" name="Segnaposto testo 9">
            <a:extLst>
              <a:ext uri="{FF2B5EF4-FFF2-40B4-BE49-F238E27FC236}">
                <a16:creationId xmlns:a16="http://schemas.microsoft.com/office/drawing/2014/main" id="{F7C83970-1645-9941-980A-C70E46949BEA}"/>
              </a:ext>
            </a:extLst>
          </p:cNvPr>
          <p:cNvSpPr>
            <a:spLocks noGrp="1"/>
          </p:cNvSpPr>
          <p:nvPr>
            <p:ph type="body" sz="half" idx="2"/>
          </p:nvPr>
        </p:nvSpPr>
        <p:spPr>
          <a:xfrm>
            <a:off x="836612" y="2216150"/>
            <a:ext cx="3932237" cy="3811588"/>
          </a:xfrm>
        </p:spPr>
        <p:txBody>
          <a:bodyPr>
            <a:normAutofit/>
          </a:bodyPr>
          <a:lstStyle/>
          <a:p>
            <a:pPr algn="l"/>
            <a:r>
              <a:rPr lang="it-IT" sz="2400" dirty="0">
                <a:latin typeface="Times New Roman" panose="02020603050405020304" pitchFamily="18" charset="0"/>
                <a:cs typeface="Times New Roman" panose="02020603050405020304" pitchFamily="18" charset="0"/>
              </a:rPr>
              <a:t>Albrecht </a:t>
            </a:r>
            <a:r>
              <a:rPr lang="it-IT" sz="2400" dirty="0" err="1">
                <a:latin typeface="Times New Roman" panose="02020603050405020304" pitchFamily="18" charset="0"/>
                <a:cs typeface="Times New Roman" panose="02020603050405020304" pitchFamily="18" charset="0"/>
              </a:rPr>
              <a:t>Altdorfer</a:t>
            </a:r>
            <a:endParaRPr lang="it-IT" sz="2400" dirty="0">
              <a:latin typeface="Times New Roman" panose="02020603050405020304" pitchFamily="18" charset="0"/>
              <a:cs typeface="Times New Roman" panose="02020603050405020304" pitchFamily="18" charset="0"/>
            </a:endParaRPr>
          </a:p>
          <a:p>
            <a:pPr algn="l"/>
            <a:r>
              <a:rPr lang="it-IT" sz="2400" dirty="0">
                <a:latin typeface="Times New Roman" panose="02020603050405020304" pitchFamily="18" charset="0"/>
                <a:cs typeface="Times New Roman" panose="02020603050405020304" pitchFamily="18" charset="0"/>
              </a:rPr>
              <a:t>olio su tavola</a:t>
            </a:r>
          </a:p>
          <a:p>
            <a:pPr algn="l"/>
            <a:r>
              <a:rPr lang="it-IT" sz="2400" i="0" dirty="0">
                <a:effectLst/>
                <a:latin typeface="Times New Roman" panose="02020603050405020304" pitchFamily="18" charset="0"/>
                <a:cs typeface="Times New Roman" panose="02020603050405020304" pitchFamily="18" charset="0"/>
              </a:rPr>
              <a:t>158cm x 120cm </a:t>
            </a:r>
          </a:p>
          <a:p>
            <a:pPr algn="l"/>
            <a:r>
              <a:rPr lang="it-IT" sz="2400" i="0" dirty="0">
                <a:effectLst/>
                <a:latin typeface="Times New Roman" panose="02020603050405020304" pitchFamily="18" charset="0"/>
                <a:cs typeface="Times New Roman" panose="02020603050405020304" pitchFamily="18" charset="0"/>
              </a:rPr>
              <a:t>Alte </a:t>
            </a:r>
            <a:r>
              <a:rPr lang="it-IT" sz="2400" i="0" dirty="0" err="1">
                <a:effectLst/>
                <a:latin typeface="Times New Roman" panose="02020603050405020304" pitchFamily="18" charset="0"/>
                <a:cs typeface="Times New Roman" panose="02020603050405020304" pitchFamily="18" charset="0"/>
              </a:rPr>
              <a:t>Pinakothek</a:t>
            </a:r>
            <a:r>
              <a:rPr lang="it-IT" sz="2400" i="0" dirty="0">
                <a:effectLst/>
                <a:latin typeface="Times New Roman" panose="02020603050405020304" pitchFamily="18" charset="0"/>
                <a:cs typeface="Times New Roman" panose="02020603050405020304" pitchFamily="18" charset="0"/>
              </a:rPr>
              <a:t>, Monaco</a:t>
            </a:r>
          </a:p>
        </p:txBody>
      </p:sp>
      <p:pic>
        <p:nvPicPr>
          <p:cNvPr id="6" name="Immagine 5">
            <a:extLst>
              <a:ext uri="{FF2B5EF4-FFF2-40B4-BE49-F238E27FC236}">
                <a16:creationId xmlns:a16="http://schemas.microsoft.com/office/drawing/2014/main" id="{6F054DC5-106B-9E0E-7AC2-9022F946002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43426" y="0"/>
            <a:ext cx="5248574" cy="6858000"/>
          </a:xfrm>
          <a:prstGeom prst="rect">
            <a:avLst/>
          </a:prstGeom>
        </p:spPr>
      </p:pic>
    </p:spTree>
    <p:extLst>
      <p:ext uri="{BB962C8B-B14F-4D97-AF65-F5344CB8AC3E}">
        <p14:creationId xmlns:p14="http://schemas.microsoft.com/office/powerpoint/2010/main" val="1704318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0A349C8B-2C04-E443-8B49-D869DAE91C14}"/>
              </a:ext>
            </a:extLst>
          </p:cNvPr>
          <p:cNvSpPr>
            <a:spLocks noGrp="1"/>
          </p:cNvSpPr>
          <p:nvPr>
            <p:ph type="title"/>
          </p:nvPr>
        </p:nvSpPr>
        <p:spPr/>
        <p:txBody>
          <a:bodyPr/>
          <a:lstStyle/>
          <a:p>
            <a:r>
              <a:rPr lang="it-IT" sz="3200" b="1" dirty="0">
                <a:solidFill>
                  <a:srgbClr val="2E379E"/>
                </a:solidFill>
                <a:latin typeface="Times New Roman" panose="02020603050405020304" pitchFamily="18" charset="0"/>
                <a:cs typeface="Times New Roman" panose="02020603050405020304" pitchFamily="18" charset="0"/>
              </a:rPr>
              <a:t>Bonaparte valica il Gran San Bernardo, 1800-1803</a:t>
            </a:r>
            <a:endParaRPr lang="it-IT" dirty="0"/>
          </a:p>
        </p:txBody>
      </p:sp>
      <p:sp>
        <p:nvSpPr>
          <p:cNvPr id="10" name="Segnaposto testo 9">
            <a:extLst>
              <a:ext uri="{FF2B5EF4-FFF2-40B4-BE49-F238E27FC236}">
                <a16:creationId xmlns:a16="http://schemas.microsoft.com/office/drawing/2014/main" id="{F7C83970-1645-9941-980A-C70E46949BEA}"/>
              </a:ext>
            </a:extLst>
          </p:cNvPr>
          <p:cNvSpPr>
            <a:spLocks noGrp="1"/>
          </p:cNvSpPr>
          <p:nvPr>
            <p:ph type="body" sz="half" idx="2"/>
          </p:nvPr>
        </p:nvSpPr>
        <p:spPr>
          <a:xfrm>
            <a:off x="836612" y="2216150"/>
            <a:ext cx="3932237" cy="3811588"/>
          </a:xfrm>
        </p:spPr>
        <p:txBody>
          <a:bodyPr>
            <a:normAutofit/>
          </a:bodyPr>
          <a:lstStyle/>
          <a:p>
            <a:pPr algn="l"/>
            <a:r>
              <a:rPr lang="it-IT" sz="2400" dirty="0">
                <a:latin typeface="Times New Roman" panose="02020603050405020304" pitchFamily="18" charset="0"/>
                <a:cs typeface="Times New Roman" panose="02020603050405020304" pitchFamily="18" charset="0"/>
              </a:rPr>
              <a:t>Jacques-Louis David</a:t>
            </a:r>
          </a:p>
          <a:p>
            <a:pPr algn="l"/>
            <a:r>
              <a:rPr lang="it-IT" sz="2400" dirty="0">
                <a:latin typeface="Times New Roman" panose="02020603050405020304" pitchFamily="18" charset="0"/>
                <a:cs typeface="Times New Roman" panose="02020603050405020304" pitchFamily="18" charset="0"/>
              </a:rPr>
              <a:t>olio su tela</a:t>
            </a:r>
          </a:p>
          <a:p>
            <a:pPr algn="l"/>
            <a:r>
              <a:rPr lang="it-IT" sz="2400" i="0" dirty="0">
                <a:effectLst/>
                <a:latin typeface="Times New Roman" panose="02020603050405020304" pitchFamily="18" charset="0"/>
                <a:cs typeface="Times New Roman" panose="02020603050405020304" pitchFamily="18" charset="0"/>
              </a:rPr>
              <a:t>260cm x </a:t>
            </a:r>
            <a:r>
              <a:rPr lang="it-IT" sz="2400" dirty="0">
                <a:latin typeface="Times New Roman" panose="02020603050405020304" pitchFamily="18" charset="0"/>
                <a:cs typeface="Times New Roman" panose="02020603050405020304" pitchFamily="18" charset="0"/>
              </a:rPr>
              <a:t>221</a:t>
            </a:r>
            <a:r>
              <a:rPr lang="it-IT" sz="2400" i="0" dirty="0">
                <a:effectLst/>
                <a:latin typeface="Times New Roman" panose="02020603050405020304" pitchFamily="18" charset="0"/>
                <a:cs typeface="Times New Roman" panose="02020603050405020304" pitchFamily="18" charset="0"/>
              </a:rPr>
              <a:t>cm </a:t>
            </a:r>
          </a:p>
          <a:p>
            <a:pPr algn="l"/>
            <a:r>
              <a:rPr lang="it-IT" sz="2400" i="0" dirty="0">
                <a:effectLst/>
                <a:latin typeface="Times New Roman" panose="02020603050405020304" pitchFamily="18" charset="0"/>
                <a:cs typeface="Times New Roman" panose="02020603050405020304" pitchFamily="18" charset="0"/>
              </a:rPr>
              <a:t>Castello della Malmaison, </a:t>
            </a:r>
            <a:r>
              <a:rPr lang="it-IT" sz="2400" i="0" dirty="0" err="1">
                <a:effectLst/>
                <a:latin typeface="Times New Roman" panose="02020603050405020304" pitchFamily="18" charset="0"/>
                <a:cs typeface="Times New Roman" panose="02020603050405020304" pitchFamily="18" charset="0"/>
              </a:rPr>
              <a:t>Rueil</a:t>
            </a:r>
            <a:r>
              <a:rPr lang="it-IT" sz="2400" i="0" dirty="0">
                <a:effectLst/>
                <a:latin typeface="Times New Roman" panose="02020603050405020304" pitchFamily="18" charset="0"/>
                <a:cs typeface="Times New Roman" panose="02020603050405020304" pitchFamily="18" charset="0"/>
              </a:rPr>
              <a:t>-Malmaison</a:t>
            </a:r>
          </a:p>
        </p:txBody>
      </p:sp>
      <p:pic>
        <p:nvPicPr>
          <p:cNvPr id="2" name="Immagine 1">
            <a:extLst>
              <a:ext uri="{FF2B5EF4-FFF2-40B4-BE49-F238E27FC236}">
                <a16:creationId xmlns:a16="http://schemas.microsoft.com/office/drawing/2014/main" id="{FD242D1C-C728-4659-55F8-FD0EDD9D908E}"/>
              </a:ext>
            </a:extLst>
          </p:cNvPr>
          <p:cNvPicPr>
            <a:picLocks noChangeAspect="1"/>
          </p:cNvPicPr>
          <p:nvPr/>
        </p:nvPicPr>
        <p:blipFill>
          <a:blip r:embed="rId2"/>
          <a:stretch>
            <a:fillRect/>
          </a:stretch>
        </p:blipFill>
        <p:spPr>
          <a:xfrm>
            <a:off x="6561458" y="0"/>
            <a:ext cx="5630542" cy="6858000"/>
          </a:xfrm>
          <a:prstGeom prst="rect">
            <a:avLst/>
          </a:prstGeom>
        </p:spPr>
      </p:pic>
    </p:spTree>
    <p:extLst>
      <p:ext uri="{BB962C8B-B14F-4D97-AF65-F5344CB8AC3E}">
        <p14:creationId xmlns:p14="http://schemas.microsoft.com/office/powerpoint/2010/main" val="3601811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Segnaposto testo 4">
            <a:extLst>
              <a:ext uri="{FF2B5EF4-FFF2-40B4-BE49-F238E27FC236}">
                <a16:creationId xmlns:a16="http://schemas.microsoft.com/office/drawing/2014/main" id="{F371CCC0-852E-D10D-26BC-6657F82A4033}"/>
              </a:ext>
            </a:extLst>
          </p:cNvPr>
          <p:cNvSpPr>
            <a:spLocks noGrp="1"/>
          </p:cNvSpPr>
          <p:nvPr>
            <p:ph type="body" idx="1"/>
          </p:nvPr>
        </p:nvSpPr>
        <p:spPr/>
        <p:txBody>
          <a:bodyPr/>
          <a:lstStyle/>
          <a:p>
            <a:r>
              <a:rPr lang="it-IT" i="1" dirty="0">
                <a:solidFill>
                  <a:srgbClr val="8089FF"/>
                </a:solidFill>
              </a:rPr>
              <a:t>Panorama</a:t>
            </a:r>
            <a:r>
              <a:rPr lang="it-IT" dirty="0">
                <a:solidFill>
                  <a:srgbClr val="2E379E"/>
                </a:solidFill>
              </a:rPr>
              <a:t>, Enciclopedia Treccani(1935)</a:t>
            </a:r>
          </a:p>
        </p:txBody>
      </p:sp>
      <p:sp>
        <p:nvSpPr>
          <p:cNvPr id="3" name="Segnaposto contenuto 2">
            <a:extLst>
              <a:ext uri="{FF2B5EF4-FFF2-40B4-BE49-F238E27FC236}">
                <a16:creationId xmlns:a16="http://schemas.microsoft.com/office/drawing/2014/main" id="{6572FE1F-CF6E-AB40-5416-7833C9F87799}"/>
              </a:ext>
            </a:extLst>
          </p:cNvPr>
          <p:cNvSpPr>
            <a:spLocks noGrp="1"/>
          </p:cNvSpPr>
          <p:nvPr>
            <p:ph sz="half" idx="2"/>
          </p:nvPr>
        </p:nvSpPr>
        <p:spPr>
          <a:noFill/>
          <a:ln>
            <a:solidFill>
              <a:srgbClr val="2E379E"/>
            </a:solidFill>
          </a:ln>
        </p:spPr>
        <p:txBody>
          <a:bodyPr>
            <a:normAutofit fontScale="25000" lnSpcReduction="20000"/>
          </a:bodyPr>
          <a:lstStyle/>
          <a:p>
            <a:pPr marL="0" indent="0" algn="just">
              <a:lnSpc>
                <a:spcPct val="120000"/>
              </a:lnSpc>
              <a:spcBef>
                <a:spcPts val="0"/>
              </a:spcBef>
              <a:buClr>
                <a:srgbClr val="2E379E"/>
              </a:buClr>
              <a:buNone/>
            </a:pPr>
            <a:r>
              <a:rPr lang="it-IT" sz="4800" b="0" i="0" dirty="0">
                <a:solidFill>
                  <a:srgbClr val="000000"/>
                </a:solidFill>
                <a:effectLst/>
                <a:latin typeface="Times New Roman" panose="02020603050405020304" pitchFamily="18" charset="0"/>
                <a:cs typeface="Times New Roman" panose="02020603050405020304" pitchFamily="18" charset="0"/>
              </a:rPr>
              <a:t>Dipinto circolare, disposto in modo che lo spettatore, situato nel mezzo, possa contemplarne con facilità qualsiasi elemento. Per estensione si dicono anche panorami gli edifizî in cui simili dipinti sono esposti. I primi panorami si costruirono tra la fine del sec. XVIII e il principio del XIX, e si fondarono sugli studî di J.A. </a:t>
            </a:r>
            <a:r>
              <a:rPr lang="it-IT" sz="4800" b="0" i="0" dirty="0" err="1">
                <a:solidFill>
                  <a:srgbClr val="000000"/>
                </a:solidFill>
                <a:effectLst/>
                <a:latin typeface="Times New Roman" panose="02020603050405020304" pitchFamily="18" charset="0"/>
                <a:cs typeface="Times New Roman" panose="02020603050405020304" pitchFamily="18" charset="0"/>
              </a:rPr>
              <a:t>Breysig</a:t>
            </a:r>
            <a:r>
              <a:rPr lang="it-IT" sz="4800" b="0" i="0" dirty="0">
                <a:solidFill>
                  <a:srgbClr val="000000"/>
                </a:solidFill>
                <a:effectLst/>
                <a:latin typeface="Times New Roman" panose="02020603050405020304" pitchFamily="18" charset="0"/>
                <a:cs typeface="Times New Roman" panose="02020603050405020304" pitchFamily="18" charset="0"/>
              </a:rPr>
              <a:t> (</a:t>
            </a:r>
            <a:r>
              <a:rPr lang="it-IT" sz="4800" b="0" i="1" dirty="0" err="1">
                <a:solidFill>
                  <a:srgbClr val="000000"/>
                </a:solidFill>
                <a:effectLst/>
                <a:latin typeface="Times New Roman" panose="02020603050405020304" pitchFamily="18" charset="0"/>
                <a:cs typeface="Times New Roman" panose="02020603050405020304" pitchFamily="18" charset="0"/>
              </a:rPr>
              <a:t>Über</a:t>
            </a:r>
            <a:r>
              <a:rPr lang="it-IT" sz="4800" b="0" i="1" dirty="0">
                <a:solidFill>
                  <a:srgbClr val="000000"/>
                </a:solidFill>
                <a:effectLst/>
                <a:latin typeface="Times New Roman" panose="02020603050405020304" pitchFamily="18" charset="0"/>
                <a:cs typeface="Times New Roman" panose="02020603050405020304" pitchFamily="18" charset="0"/>
              </a:rPr>
              <a:t> die </a:t>
            </a:r>
            <a:r>
              <a:rPr lang="it-IT" sz="4800" b="0" i="1" dirty="0" err="1">
                <a:solidFill>
                  <a:srgbClr val="000000"/>
                </a:solidFill>
                <a:effectLst/>
                <a:latin typeface="Times New Roman" panose="02020603050405020304" pitchFamily="18" charset="0"/>
                <a:cs typeface="Times New Roman" panose="02020603050405020304" pitchFamily="18" charset="0"/>
              </a:rPr>
              <a:t>Basrcliefperspective</a:t>
            </a:r>
            <a:r>
              <a:rPr lang="it-IT" sz="4800" b="0" i="0" dirty="0">
                <a:solidFill>
                  <a:srgbClr val="000000"/>
                </a:solidFill>
                <a:effectLst/>
                <a:latin typeface="Times New Roman" panose="02020603050405020304" pitchFamily="18" charset="0"/>
                <a:cs typeface="Times New Roman" panose="02020603050405020304" pitchFamily="18" charset="0"/>
              </a:rPr>
              <a:t>, Magdeburgo 1798), il quale si occupò anche delle prime applicazioni pratiche. Il pittore scozzese R. Barker costruì a Edimburgo il primo panorama verso il 1792: era una rotonda di m. 13,90 di diametro e di m. 4,90 di altezza, ricoperta da un tetto conico. </a:t>
            </a:r>
            <a:r>
              <a:rPr lang="it-IT" sz="4800" dirty="0">
                <a:solidFill>
                  <a:srgbClr val="000000"/>
                </a:solidFill>
                <a:latin typeface="Times New Roman" panose="02020603050405020304" pitchFamily="18" charset="0"/>
                <a:cs typeface="Times New Roman" panose="02020603050405020304" pitchFamily="18" charset="0"/>
              </a:rPr>
              <a:t>Nel 1799 R. Fulton prese un brevetto per la costruzione dei panorami, e lo vendette l'anno dopo ai coniugi Thayer, che introdussero l'invenzione in Francia (Montmartre). I panorami si diffusero dopo d'allora in molti paesi, ma la curiosità del pubblico si spostò presto verso i </a:t>
            </a:r>
            <a:r>
              <a:rPr lang="it-IT" sz="4800" i="1" dirty="0">
                <a:solidFill>
                  <a:srgbClr val="000000"/>
                </a:solidFill>
                <a:latin typeface="Times New Roman" panose="02020603050405020304" pitchFamily="18" charset="0"/>
                <a:cs typeface="Times New Roman" panose="02020603050405020304" pitchFamily="18" charset="0"/>
              </a:rPr>
              <a:t>diorami</a:t>
            </a:r>
            <a:r>
              <a:rPr lang="it-IT" sz="4800" dirty="0">
                <a:solidFill>
                  <a:srgbClr val="000000"/>
                </a:solidFill>
                <a:latin typeface="Times New Roman" panose="02020603050405020304" pitchFamily="18" charset="0"/>
                <a:cs typeface="Times New Roman" panose="02020603050405020304" pitchFamily="18" charset="0"/>
              </a:rPr>
              <a:t>, di L.-J. Daguerre e </a:t>
            </a:r>
            <a:r>
              <a:rPr lang="it-IT" sz="4800" dirty="0" err="1">
                <a:solidFill>
                  <a:srgbClr val="000000"/>
                </a:solidFill>
                <a:latin typeface="Times New Roman" panose="02020603050405020304" pitchFamily="18" charset="0"/>
                <a:cs typeface="Times New Roman" panose="02020603050405020304" pitchFamily="18" charset="0"/>
              </a:rPr>
              <a:t>Ch</a:t>
            </a:r>
            <a:r>
              <a:rPr lang="it-IT" sz="4800" dirty="0">
                <a:solidFill>
                  <a:srgbClr val="000000"/>
                </a:solidFill>
                <a:latin typeface="Times New Roman" panose="02020603050405020304" pitchFamily="18" charset="0"/>
                <a:cs typeface="Times New Roman" panose="02020603050405020304" pitchFamily="18" charset="0"/>
              </a:rPr>
              <a:t>.-M. Bouton (1822), i quali costituivano un progresso sui panorami, poiché diverse vedute, disposte in più strati, potevano in essi venire illuminate progressivamente sino all'"effetto" finale; gli spettatori venivano fatti muovere sulla piattaforma centrale, e vedevano a volta a volta tutti i particolari del dipinto. Famosi i panorami di Londra (presso il </a:t>
            </a:r>
            <a:r>
              <a:rPr lang="it-IT" sz="4800" dirty="0" err="1">
                <a:solidFill>
                  <a:srgbClr val="000000"/>
                </a:solidFill>
                <a:latin typeface="Times New Roman" panose="02020603050405020304" pitchFamily="18" charset="0"/>
                <a:cs typeface="Times New Roman" panose="02020603050405020304" pitchFamily="18" charset="0"/>
              </a:rPr>
              <a:t>Regent's</a:t>
            </a:r>
            <a:r>
              <a:rPr lang="it-IT" sz="4800" dirty="0">
                <a:solidFill>
                  <a:srgbClr val="000000"/>
                </a:solidFill>
                <a:latin typeface="Times New Roman" panose="02020603050405020304" pitchFamily="18" charset="0"/>
                <a:cs typeface="Times New Roman" panose="02020603050405020304" pitchFamily="18" charset="0"/>
              </a:rPr>
              <a:t> Park) e di Parigi (presso i Campi Elisi), costruiti verso il 1840. Lo sviluppo della tecnica, e specie del cinematografo, allontanarono poi l'interesse popolare da spettacoli del genere.</a:t>
            </a:r>
          </a:p>
          <a:p>
            <a:pPr marL="0" indent="0" algn="just">
              <a:lnSpc>
                <a:spcPct val="120000"/>
              </a:lnSpc>
              <a:spcBef>
                <a:spcPts val="0"/>
              </a:spcBef>
              <a:buClr>
                <a:srgbClr val="2E379E"/>
              </a:buClr>
              <a:buNone/>
            </a:pPr>
            <a:endParaRPr lang="fr-FR" sz="6600" dirty="0">
              <a:latin typeface="Times New Roman" panose="02020603050405020304" pitchFamily="18" charset="0"/>
              <a:cs typeface="Times New Roman" panose="02020603050405020304" pitchFamily="18" charset="0"/>
            </a:endParaRPr>
          </a:p>
          <a:p>
            <a:pPr marL="0" indent="0" algn="just">
              <a:lnSpc>
                <a:spcPct val="120000"/>
              </a:lnSpc>
              <a:spcBef>
                <a:spcPts val="0"/>
              </a:spcBef>
              <a:buClr>
                <a:srgbClr val="2E379E"/>
              </a:buClr>
              <a:buNone/>
            </a:pPr>
            <a:endParaRPr lang="fr-FR" sz="6400" dirty="0">
              <a:latin typeface="Times New Roman" panose="02020603050405020304" pitchFamily="18" charset="0"/>
              <a:cs typeface="Times New Roman" panose="02020603050405020304" pitchFamily="18" charset="0"/>
            </a:endParaRPr>
          </a:p>
          <a:p>
            <a:pPr marL="0" indent="0">
              <a:lnSpc>
                <a:spcPct val="120000"/>
              </a:lnSpc>
              <a:spcBef>
                <a:spcPts val="0"/>
              </a:spcBef>
              <a:buClr>
                <a:srgbClr val="2E379E"/>
              </a:buClr>
              <a:buNone/>
            </a:pPr>
            <a:endParaRPr lang="fr-FR" dirty="0"/>
          </a:p>
          <a:p>
            <a:pPr>
              <a:lnSpc>
                <a:spcPct val="120000"/>
              </a:lnSpc>
              <a:spcBef>
                <a:spcPts val="0"/>
              </a:spcBef>
              <a:buClr>
                <a:srgbClr val="2E379E"/>
              </a:buClr>
              <a:buFont typeface="Wingdings" pitchFamily="2" charset="2"/>
              <a:buChar char="Ø"/>
            </a:pPr>
            <a:endParaRPr lang="fr-FR" dirty="0"/>
          </a:p>
          <a:p>
            <a:pPr>
              <a:buClr>
                <a:srgbClr val="2E379E"/>
              </a:buClr>
              <a:buFont typeface="Wingdings" pitchFamily="2" charset="2"/>
              <a:buChar char="Ø"/>
            </a:pPr>
            <a:endParaRPr lang="fr-FR" dirty="0"/>
          </a:p>
          <a:p>
            <a:pPr marL="0" indent="0">
              <a:buClr>
                <a:srgbClr val="2E379E"/>
              </a:buClr>
              <a:buNone/>
            </a:pPr>
            <a:endParaRPr lang="fr-FR" dirty="0"/>
          </a:p>
          <a:p>
            <a:pPr marL="0" indent="0">
              <a:buClr>
                <a:srgbClr val="2E379E"/>
              </a:buClr>
              <a:buNone/>
            </a:pPr>
            <a:endParaRPr lang="fr-FR" dirty="0"/>
          </a:p>
          <a:p>
            <a:pPr marL="0" indent="0">
              <a:buClr>
                <a:srgbClr val="2E379E"/>
              </a:buClr>
              <a:buNone/>
            </a:pPr>
            <a:endParaRPr lang="fr-FR" dirty="0"/>
          </a:p>
          <a:p>
            <a:pPr marL="0" indent="0">
              <a:buClr>
                <a:srgbClr val="2E379E"/>
              </a:buClr>
              <a:buNone/>
            </a:pPr>
            <a:endParaRPr lang="fr-FR" dirty="0"/>
          </a:p>
        </p:txBody>
      </p:sp>
      <p:sp>
        <p:nvSpPr>
          <p:cNvPr id="6" name="Segnaposto testo 5">
            <a:extLst>
              <a:ext uri="{FF2B5EF4-FFF2-40B4-BE49-F238E27FC236}">
                <a16:creationId xmlns:a16="http://schemas.microsoft.com/office/drawing/2014/main" id="{54FD3EAF-F7CF-55C8-489F-64F1896980CB}"/>
              </a:ext>
            </a:extLst>
          </p:cNvPr>
          <p:cNvSpPr>
            <a:spLocks noGrp="1"/>
          </p:cNvSpPr>
          <p:nvPr>
            <p:ph type="body" sz="quarter" idx="3"/>
          </p:nvPr>
        </p:nvSpPr>
        <p:spPr/>
        <p:txBody>
          <a:bodyPr/>
          <a:lstStyle/>
          <a:p>
            <a:r>
              <a:rPr lang="it-IT" i="1" dirty="0">
                <a:solidFill>
                  <a:srgbClr val="8089FF"/>
                </a:solidFill>
              </a:rPr>
              <a:t>Diorama</a:t>
            </a:r>
            <a:r>
              <a:rPr lang="it-IT" dirty="0">
                <a:solidFill>
                  <a:srgbClr val="2E379E"/>
                </a:solidFill>
              </a:rPr>
              <a:t>, Vocabolario Treccani </a:t>
            </a:r>
          </a:p>
        </p:txBody>
      </p:sp>
      <p:sp>
        <p:nvSpPr>
          <p:cNvPr id="4" name="Segnaposto contenuto 3">
            <a:extLst>
              <a:ext uri="{FF2B5EF4-FFF2-40B4-BE49-F238E27FC236}">
                <a16:creationId xmlns:a16="http://schemas.microsoft.com/office/drawing/2014/main" id="{163E3FF1-87BD-BD51-4654-16E864681093}"/>
              </a:ext>
            </a:extLst>
          </p:cNvPr>
          <p:cNvSpPr>
            <a:spLocks noGrp="1"/>
          </p:cNvSpPr>
          <p:nvPr>
            <p:ph sz="quarter" idx="4"/>
          </p:nvPr>
        </p:nvSpPr>
        <p:spPr>
          <a:ln>
            <a:solidFill>
              <a:srgbClr val="2E379E"/>
            </a:solidFill>
          </a:ln>
        </p:spPr>
        <p:txBody>
          <a:bodyPr>
            <a:noAutofit/>
          </a:bodyPr>
          <a:lstStyle/>
          <a:p>
            <a:pPr marL="0" indent="0" algn="just">
              <a:lnSpc>
                <a:spcPct val="120000"/>
              </a:lnSpc>
              <a:spcBef>
                <a:spcPts val="0"/>
              </a:spcBef>
              <a:buClr>
                <a:srgbClr val="2E379E"/>
              </a:buClr>
              <a:buNone/>
            </a:pPr>
            <a:r>
              <a:rPr lang="it-IT" sz="1200" b="0" i="0" dirty="0">
                <a:effectLst/>
                <a:latin typeface="Times New Roman" panose="02020603050405020304" pitchFamily="18" charset="0"/>
                <a:cs typeface="Times New Roman" panose="02020603050405020304" pitchFamily="18" charset="0"/>
              </a:rPr>
              <a:t>Strumento inventato da L.J.-M. Daguerre e C.-M. Bouton nel 1822 per ottenere effetti tridimensionali nella rappresentazione di luoghi, persone e oggetti; è costituito da teloni trasparenti dipinti disposti verticalmente a diverse distanze e opportunamente illuminati da fonti di luce nascoste allo spettatore. Il termine è usato per estensione a indicare panorami, convenientemente colorati e illuminati, che, osservati con opportune lenti, diano impressioni di realtà, oppure panorami di cui siano esaltati con opportuni artifizi gli effetti prospettici. Nei musei della scienza e della tecnica, è chiamata d. anche la ricostruzione tridimensionale di paesaggi, habitat di animali, luoghi di lavoro ecc., realizzata con intenti didattici.</a:t>
            </a:r>
            <a:endParaRPr lang="it-IT"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0275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8" name="Titolo 7">
            <a:extLst>
              <a:ext uri="{FF2B5EF4-FFF2-40B4-BE49-F238E27FC236}">
                <a16:creationId xmlns:a16="http://schemas.microsoft.com/office/drawing/2014/main" id="{0A349C8B-2C04-E443-8B49-D869DAE91C14}"/>
              </a:ext>
            </a:extLst>
          </p:cNvPr>
          <p:cNvSpPr>
            <a:spLocks noGrp="1"/>
          </p:cNvSpPr>
          <p:nvPr>
            <p:ph type="title"/>
          </p:nvPr>
        </p:nvSpPr>
        <p:spPr/>
        <p:txBody>
          <a:bodyPr/>
          <a:lstStyle/>
          <a:p>
            <a:r>
              <a:rPr lang="it-IT" sz="3200" b="1" dirty="0">
                <a:solidFill>
                  <a:srgbClr val="2E379E"/>
                </a:solidFill>
                <a:latin typeface="Times New Roman" panose="02020603050405020304" pitchFamily="18" charset="0"/>
                <a:cs typeface="Times New Roman" panose="02020603050405020304" pitchFamily="18" charset="0"/>
              </a:rPr>
              <a:t>Sebastopoli, 1855</a:t>
            </a:r>
            <a:endParaRPr lang="it-IT" dirty="0"/>
          </a:p>
        </p:txBody>
      </p:sp>
      <p:sp>
        <p:nvSpPr>
          <p:cNvPr id="10" name="Segnaposto testo 9">
            <a:extLst>
              <a:ext uri="{FF2B5EF4-FFF2-40B4-BE49-F238E27FC236}">
                <a16:creationId xmlns:a16="http://schemas.microsoft.com/office/drawing/2014/main" id="{F7C83970-1645-9941-980A-C70E46949BEA}"/>
              </a:ext>
            </a:extLst>
          </p:cNvPr>
          <p:cNvSpPr>
            <a:spLocks noGrp="1"/>
          </p:cNvSpPr>
          <p:nvPr>
            <p:ph type="body" sz="half" idx="2"/>
          </p:nvPr>
        </p:nvSpPr>
        <p:spPr/>
        <p:txBody>
          <a:bodyPr>
            <a:normAutofit fontScale="85000" lnSpcReduction="20000"/>
          </a:bodyPr>
          <a:lstStyle/>
          <a:p>
            <a:pPr algn="l"/>
            <a:r>
              <a:rPr lang="it-IT" sz="2400" b="1" i="0" dirty="0">
                <a:effectLst/>
                <a:latin typeface="Times New Roman" panose="02020603050405020304" pitchFamily="18" charset="0"/>
                <a:cs typeface="Times New Roman" panose="02020603050405020304" pitchFamily="18" charset="0"/>
              </a:rPr>
              <a:t>Autore</a:t>
            </a:r>
            <a:r>
              <a:rPr lang="it-IT" sz="2400" b="0" i="0" dirty="0">
                <a:effectLst/>
                <a:latin typeface="Times New Roman" panose="02020603050405020304" pitchFamily="18" charset="0"/>
                <a:cs typeface="Times New Roman" panose="02020603050405020304" pitchFamily="18" charset="0"/>
              </a:rPr>
              <a:t>: </a:t>
            </a:r>
            <a:r>
              <a:rPr lang="it-IT" sz="2400" b="0" i="0" strike="noStrike" dirty="0">
                <a:effectLst/>
                <a:latin typeface="Times New Roman" panose="02020603050405020304" pitchFamily="18" charset="0"/>
                <a:cs typeface="Times New Roman" panose="02020603050405020304" pitchFamily="18" charset="0"/>
              </a:rPr>
              <a:t>Robertson, James</a:t>
            </a:r>
            <a:r>
              <a:rPr lang="it-IT" sz="2400" b="0" i="0" dirty="0">
                <a:effectLst/>
                <a:latin typeface="Times New Roman" panose="02020603050405020304" pitchFamily="18" charset="0"/>
                <a:cs typeface="Times New Roman" panose="02020603050405020304" pitchFamily="18" charset="0"/>
              </a:rPr>
              <a:t> (1813/ 1881 ca.), fotografo principale</a:t>
            </a:r>
          </a:p>
          <a:p>
            <a:pPr algn="l"/>
            <a:r>
              <a:rPr lang="it-IT" sz="2400" b="1" i="0" dirty="0">
                <a:effectLst/>
                <a:latin typeface="Times New Roman" panose="02020603050405020304" pitchFamily="18" charset="0"/>
                <a:cs typeface="Times New Roman" panose="02020603050405020304" pitchFamily="18" charset="0"/>
              </a:rPr>
              <a:t>Luogo e data della ripresa</a:t>
            </a:r>
            <a:r>
              <a:rPr lang="it-IT" sz="2400" b="0" i="0" dirty="0">
                <a:effectLst/>
                <a:latin typeface="Times New Roman" panose="02020603050405020304" pitchFamily="18" charset="0"/>
                <a:cs typeface="Times New Roman" panose="02020603050405020304" pitchFamily="18" charset="0"/>
              </a:rPr>
              <a:t>: Sebastopoli, Ucraina, 08/09/1855 - 31/12/1855</a:t>
            </a:r>
          </a:p>
          <a:p>
            <a:pPr algn="l"/>
            <a:r>
              <a:rPr lang="it-IT" sz="2400" b="1" i="0" dirty="0">
                <a:effectLst/>
                <a:latin typeface="Times New Roman" panose="02020603050405020304" pitchFamily="18" charset="0"/>
                <a:cs typeface="Times New Roman" panose="02020603050405020304" pitchFamily="18" charset="0"/>
              </a:rPr>
              <a:t>Materia/tecnica</a:t>
            </a:r>
            <a:r>
              <a:rPr lang="it-IT" sz="2400" b="0" i="0" dirty="0">
                <a:effectLst/>
                <a:latin typeface="Times New Roman" panose="02020603050405020304" pitchFamily="18" charset="0"/>
                <a:cs typeface="Times New Roman" panose="02020603050405020304" pitchFamily="18" charset="0"/>
              </a:rPr>
              <a:t>: carta salata</a:t>
            </a:r>
          </a:p>
          <a:p>
            <a:pPr algn="l"/>
            <a:r>
              <a:rPr lang="it-IT" sz="2400" b="1" i="0" dirty="0">
                <a:effectLst/>
                <a:latin typeface="Times New Roman" panose="02020603050405020304" pitchFamily="18" charset="0"/>
                <a:cs typeface="Times New Roman" panose="02020603050405020304" pitchFamily="18" charset="0"/>
              </a:rPr>
              <a:t>Misure</a:t>
            </a:r>
            <a:r>
              <a:rPr lang="it-IT" sz="2400" b="0" i="0" dirty="0">
                <a:effectLst/>
                <a:latin typeface="Times New Roman" panose="02020603050405020304" pitchFamily="18" charset="0"/>
                <a:cs typeface="Times New Roman" panose="02020603050405020304" pitchFamily="18" charset="0"/>
              </a:rPr>
              <a:t>: 24 x 30</a:t>
            </a:r>
          </a:p>
          <a:p>
            <a:pPr algn="l"/>
            <a:r>
              <a:rPr lang="it-IT" sz="2400" b="1" i="0" dirty="0">
                <a:effectLst/>
                <a:latin typeface="Times New Roman" panose="02020603050405020304" pitchFamily="18" charset="0"/>
                <a:cs typeface="Times New Roman" panose="02020603050405020304" pitchFamily="18" charset="0"/>
              </a:rPr>
              <a:t>Note</a:t>
            </a:r>
            <a:r>
              <a:rPr lang="it-IT" sz="2400" b="0" i="0" dirty="0">
                <a:effectLst/>
                <a:latin typeface="Times New Roman" panose="02020603050405020304" pitchFamily="18" charset="0"/>
                <a:cs typeface="Times New Roman" panose="02020603050405020304" pitchFamily="18" charset="0"/>
              </a:rPr>
              <a:t>: Fotografia eseguita dal forte di </a:t>
            </a:r>
            <a:r>
              <a:rPr lang="it-IT" sz="2400" b="0" i="0" dirty="0" err="1">
                <a:effectLst/>
                <a:latin typeface="Times New Roman" panose="02020603050405020304" pitchFamily="18" charset="0"/>
                <a:cs typeface="Times New Roman" panose="02020603050405020304" pitchFamily="18" charset="0"/>
              </a:rPr>
              <a:t>Malakoff</a:t>
            </a:r>
            <a:endParaRPr lang="it-IT" sz="2400" b="0" i="0" dirty="0">
              <a:effectLst/>
              <a:latin typeface="Times New Roman" panose="02020603050405020304" pitchFamily="18" charset="0"/>
              <a:cs typeface="Times New Roman" panose="02020603050405020304" pitchFamily="18" charset="0"/>
            </a:endParaRPr>
          </a:p>
          <a:p>
            <a:pPr algn="l"/>
            <a:r>
              <a:rPr lang="it-IT" sz="2400" b="1" i="0" dirty="0">
                <a:effectLst/>
                <a:latin typeface="Times New Roman" panose="02020603050405020304" pitchFamily="18" charset="0"/>
                <a:cs typeface="Times New Roman" panose="02020603050405020304" pitchFamily="18" charset="0"/>
              </a:rPr>
              <a:t>Collocazione</a:t>
            </a:r>
            <a:r>
              <a:rPr lang="it-IT" sz="2400" b="0" i="0" dirty="0">
                <a:effectLst/>
                <a:latin typeface="Times New Roman" panose="02020603050405020304" pitchFamily="18" charset="0"/>
                <a:cs typeface="Times New Roman" panose="02020603050405020304" pitchFamily="18" charset="0"/>
              </a:rPr>
              <a:t>: Milano (MI), </a:t>
            </a:r>
            <a:r>
              <a:rPr lang="it-IT" sz="2400" b="0" i="0" strike="noStrike" dirty="0">
                <a:effectLst/>
                <a:latin typeface="Times New Roman" panose="02020603050405020304" pitchFamily="18" charset="0"/>
                <a:cs typeface="Times New Roman" panose="02020603050405020304" pitchFamily="18" charset="0"/>
              </a:rPr>
              <a:t>Raccolte Grafiche e Fotografiche del Castello Sforzesco. Civico Archivio Fotografico</a:t>
            </a:r>
            <a:r>
              <a:rPr lang="it-IT" sz="2400" b="0" i="0" dirty="0">
                <a:effectLst/>
                <a:latin typeface="Times New Roman" panose="02020603050405020304" pitchFamily="18" charset="0"/>
                <a:cs typeface="Times New Roman" panose="02020603050405020304" pitchFamily="18" charset="0"/>
              </a:rPr>
              <a:t>, fondo </a:t>
            </a:r>
            <a:r>
              <a:rPr lang="it-IT" sz="2400" b="0" i="0" strike="noStrike" dirty="0">
                <a:effectLst/>
                <a:latin typeface="Times New Roman" panose="02020603050405020304" pitchFamily="18" charset="0"/>
                <a:cs typeface="Times New Roman" panose="02020603050405020304" pitchFamily="18" charset="0"/>
              </a:rPr>
              <a:t>Lamberto Vitali</a:t>
            </a:r>
            <a:r>
              <a:rPr lang="it-IT" sz="2400" b="0" i="0" dirty="0">
                <a:effectLst/>
                <a:latin typeface="Times New Roman" panose="02020603050405020304" pitchFamily="18" charset="0"/>
                <a:cs typeface="Times New Roman" panose="02020603050405020304" pitchFamily="18" charset="0"/>
              </a:rPr>
              <a:t>, LV 965</a:t>
            </a:r>
          </a:p>
        </p:txBody>
      </p:sp>
      <p:pic>
        <p:nvPicPr>
          <p:cNvPr id="1026" name="Picture 2" descr="Guerra di Crimea - Sebastopoli - Panorama">
            <a:extLst>
              <a:ext uri="{FF2B5EF4-FFF2-40B4-BE49-F238E27FC236}">
                <a16:creationId xmlns:a16="http://schemas.microsoft.com/office/drawing/2014/main" id="{674FE4E5-2D7A-C124-BE79-486C13722FF3}"/>
              </a:ext>
            </a:extLst>
          </p:cNvPr>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5503677" y="963000"/>
            <a:ext cx="6243058" cy="493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15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a:t>
            </a:r>
          </a:p>
        </p:txBody>
      </p:sp>
      <p:pic>
        <p:nvPicPr>
          <p:cNvPr id="4" name="Segnaposto contenuto 3" descr="5797CrimeanCanonsField.jpg"/>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630680" y="2571782"/>
            <a:ext cx="3596640" cy="2859024"/>
          </a:xfrm>
        </p:spPr>
      </p:pic>
      <p:pic>
        <p:nvPicPr>
          <p:cNvPr id="7" name="Segnaposto contenuto 3" descr="3a47697r.jpg"/>
          <p:cNvPicPr>
            <a:picLocks noGrp="1" noChangeAspect="1"/>
          </p:cNvPicPr>
          <p:nvPr>
            <p:ph sz="half" idx="2"/>
          </p:nvPr>
        </p:nvPicPr>
        <p:blipFill>
          <a:blip r:embed="rId3" cstate="screen">
            <a:extLst>
              <a:ext uri="{28A0092B-C50C-407E-A947-70E740481C1C}">
                <a14:useLocalDpi xmlns:a14="http://schemas.microsoft.com/office/drawing/2010/main"/>
              </a:ext>
            </a:extLst>
          </a:blip>
          <a:srcRect l="-40915" r="-40915"/>
          <a:stretch>
            <a:fillRect/>
          </a:stretch>
        </p:blipFill>
        <p:spPr>
          <a:xfrm>
            <a:off x="6172200" y="2576447"/>
            <a:ext cx="5181600" cy="2849694"/>
          </a:xfrm>
        </p:spPr>
      </p:pic>
    </p:spTree>
    <p:extLst>
      <p:ext uri="{BB962C8B-B14F-4D97-AF65-F5344CB8AC3E}">
        <p14:creationId xmlns:p14="http://schemas.microsoft.com/office/powerpoint/2010/main" val="1771818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848918" y="274638"/>
            <a:ext cx="8229600" cy="1143000"/>
          </a:xfrm>
        </p:spPr>
        <p:txBody>
          <a:bodyPr>
            <a:noAutofit/>
          </a:bodyPr>
          <a:lstStyle/>
          <a:p>
            <a:r>
              <a:rPr lang="it-IT" sz="2800" dirty="0"/>
              <a:t>?</a:t>
            </a:r>
          </a:p>
        </p:txBody>
      </p:sp>
      <p:pic>
        <p:nvPicPr>
          <p:cNvPr id="6" name="Segnaposto contenuto 5" descr="The_Battle_of_Sebastopol__left_section_of_triptych__after_1855_.jpeg"/>
          <p:cNvPicPr>
            <a:picLocks noGrp="1" noChangeAspect="1"/>
          </p:cNvPicPr>
          <p:nvPr>
            <p:ph idx="1"/>
          </p:nvPr>
        </p:nvPicPr>
        <p:blipFill>
          <a:blip r:embed="rId3" cstate="screen">
            <a:extLst>
              <a:ext uri="{28A0092B-C50C-407E-A947-70E740481C1C}">
                <a14:useLocalDpi xmlns:a14="http://schemas.microsoft.com/office/drawing/2010/main"/>
              </a:ext>
            </a:extLst>
          </a:blip>
          <a:srcRect l="-6822" r="-6822"/>
          <a:stretch>
            <a:fillRect/>
          </a:stretch>
        </p:blipFill>
        <p:spPr/>
      </p:pic>
    </p:spTree>
    <p:extLst>
      <p:ext uri="{BB962C8B-B14F-4D97-AF65-F5344CB8AC3E}">
        <p14:creationId xmlns:p14="http://schemas.microsoft.com/office/powerpoint/2010/main" val="195346520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1831</TotalTime>
  <Words>1670</Words>
  <Application>Microsoft Macintosh PowerPoint</Application>
  <PresentationFormat>Widescreen</PresentationFormat>
  <Paragraphs>85</Paragraphs>
  <Slides>20</Slides>
  <Notes>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20</vt:i4>
      </vt:variant>
    </vt:vector>
  </HeadingPairs>
  <TitlesOfParts>
    <vt:vector size="26" baseType="lpstr">
      <vt:lpstr>Arial</vt:lpstr>
      <vt:lpstr>Calibri</vt:lpstr>
      <vt:lpstr>Calibri Light</vt:lpstr>
      <vt:lpstr>Times New Roman</vt:lpstr>
      <vt:lpstr>Wingdings</vt:lpstr>
      <vt:lpstr>Tema di Office</vt:lpstr>
      <vt:lpstr>1.4. Vedere/non vedere la guerra (I)</vt:lpstr>
      <vt:lpstr>Vedere/non vedere la guerra</vt:lpstr>
      <vt:lpstr>Battaglia di San Romano, 1436-1440</vt:lpstr>
      <vt:lpstr>Battaglia di Alessandro e Dario a Isso, 1529</vt:lpstr>
      <vt:lpstr>Bonaparte valica il Gran San Bernardo, 1800-1803</vt:lpstr>
      <vt:lpstr>Presentazione standard di PowerPoint</vt:lpstr>
      <vt:lpstr>Sebastopoli, 1855</vt:lpstr>
      <vt:lpstr>?</vt:lpstr>
      <vt:lpstr>?</vt:lpstr>
      <vt:lpstr>?</vt:lpstr>
      <vt:lpstr>?</vt:lpstr>
      <vt:lpstr>The Garibaldi Panorama</vt:lpstr>
      <vt:lpstr>The Garibaldi Panorama</vt:lpstr>
      <vt:lpstr>La guerra per il Mezzogiorno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maddalena carli</dc:creator>
  <cp:lastModifiedBy>maddalena carli</cp:lastModifiedBy>
  <cp:revision>72</cp:revision>
  <dcterms:created xsi:type="dcterms:W3CDTF">2025-05-28T06:59:09Z</dcterms:created>
  <dcterms:modified xsi:type="dcterms:W3CDTF">2025-10-07T09:48:50Z</dcterms:modified>
</cp:coreProperties>
</file>