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57" r:id="rId7"/>
    <p:sldId id="263" r:id="rId8"/>
    <p:sldId id="258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8"/>
  </p:normalViewPr>
  <p:slideViewPr>
    <p:cSldViewPr snapToGrid="0">
      <p:cViewPr varScale="1">
        <p:scale>
          <a:sx n="119" d="100"/>
          <a:sy n="119" d="100"/>
        </p:scale>
        <p:origin x="3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6DB717-F6F7-9058-C4F1-DD093BEBD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AE563FD-08E1-9302-470F-1CD6A2974E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44C320-56A3-AC15-DDB9-FD24A537F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54EF-36EB-A44F-85AC-079F6F7A42B7}" type="datetimeFigureOut">
              <a:rPr lang="it-IT" smtClean="0"/>
              <a:t>02/12/24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521897B-201D-7D1C-95B8-EF53D6183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5EAE35-EBEA-F3CC-64F1-042FB3169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847C-384A-3F43-9A35-DEE84520E3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745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695007-64CF-639B-4E85-8EC95334A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D2B8979-8A60-58AB-E83F-7CFC123B7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065F0C-7C33-1624-3FA6-4821201B5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54EF-36EB-A44F-85AC-079F6F7A42B7}" type="datetimeFigureOut">
              <a:rPr lang="it-IT" smtClean="0"/>
              <a:t>02/12/24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3D64816-BA24-5161-D914-5497756C5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77D9ED-D51A-5079-D09E-29056FF7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847C-384A-3F43-9A35-DEE84520E3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2178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5FA384E-7283-3842-400B-54D5D9155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27ABE26-E385-6A86-7211-2402C73C9A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2CF15C-F168-B292-19ED-BF7AE47CE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54EF-36EB-A44F-85AC-079F6F7A42B7}" type="datetimeFigureOut">
              <a:rPr lang="it-IT" smtClean="0"/>
              <a:t>02/12/24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6C37EB-B5FF-4C60-6B35-0C0FC77FE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048477-BBBA-E6C1-6887-2A36736D7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847C-384A-3F43-9A35-DEE84520E3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2640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282109-E825-8D10-8978-3A810A63D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3DC196-5341-7532-4BA2-E92091272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BF45C8-2FE7-641E-81F2-DD8E64BF6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54EF-36EB-A44F-85AC-079F6F7A42B7}" type="datetimeFigureOut">
              <a:rPr lang="it-IT" smtClean="0"/>
              <a:t>02/12/24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085448-B3B4-B830-9B87-6F00E20FE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07D695-F409-B76E-A949-2BFB05C6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847C-384A-3F43-9A35-DEE84520E3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5271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8AF50E-9FCE-7CC5-48CD-FA32F4055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5207A9F-050E-A66C-C074-190D0D946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BD6D71-8284-E006-84BE-A61260AD6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54EF-36EB-A44F-85AC-079F6F7A42B7}" type="datetimeFigureOut">
              <a:rPr lang="it-IT" smtClean="0"/>
              <a:t>02/12/24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A55EABD-5B96-7DC6-9128-D4FFA90A3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351533-00EF-CC30-4D01-422951445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847C-384A-3F43-9A35-DEE84520E3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2764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2E9760-F693-8E22-F35F-D669AB3D7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A582B4-566A-57A2-C67C-4B8517381D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BF1FCFC-5870-9BE8-CACA-F46DEACE1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DE723F-CC42-A575-7563-E93D39224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54EF-36EB-A44F-85AC-079F6F7A42B7}" type="datetimeFigureOut">
              <a:rPr lang="it-IT" smtClean="0"/>
              <a:t>02/12/24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B34FB5D-9DA3-E736-DB06-0A4D0627A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BB13F99-53D2-5DFA-CCCC-A74E388F0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847C-384A-3F43-9A35-DEE84520E3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0920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539B01-861D-6906-7CB5-4B4AE69B7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FB2153E-149F-A3F0-027A-48E970DAE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86F9058-9625-F7B7-A6BC-B8E52DC70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123521D-5915-8DF2-33BF-3E8B1C0D42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F239926-3E17-658E-8BC7-8A2BD1BFE0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4FFB0FC-682F-BB36-EF37-65D69A73C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54EF-36EB-A44F-85AC-079F6F7A42B7}" type="datetimeFigureOut">
              <a:rPr lang="it-IT" smtClean="0"/>
              <a:t>02/12/24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344ABEF-BC60-B25B-0DD0-23313D505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5718DF8-8925-6E04-AA9D-D31DECA00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847C-384A-3F43-9A35-DEE84520E3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7542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2DA108-D5DA-76C8-081A-3A9F08E42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C820F31-2186-F2E1-C84B-53491FCE4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54EF-36EB-A44F-85AC-079F6F7A42B7}" type="datetimeFigureOut">
              <a:rPr lang="it-IT" smtClean="0"/>
              <a:t>02/12/24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FFDB14F-B533-2DF9-F7E8-8048C0B13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11DEEE1-E1BE-5D18-A6EB-A5BECFDB2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847C-384A-3F43-9A35-DEE84520E3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944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3A34807-7439-1BAF-7BA7-F25A74187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54EF-36EB-A44F-85AC-079F6F7A42B7}" type="datetimeFigureOut">
              <a:rPr lang="it-IT" smtClean="0"/>
              <a:t>02/12/24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4361735-58EC-C3B0-8B29-49381F8D5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17CCBDF-D8AC-AE19-BF08-AADA88710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847C-384A-3F43-9A35-DEE84520E3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208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4300E1-A6AF-C709-0228-0D532D71D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2BF5EB-9163-3A6D-2839-D42C7492D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FFB4E44-57F9-E973-E2A1-FD91F349AB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3478873-BEC6-0B38-3691-D28654C3A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54EF-36EB-A44F-85AC-079F6F7A42B7}" type="datetimeFigureOut">
              <a:rPr lang="it-IT" smtClean="0"/>
              <a:t>02/12/24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11A703B-0208-3CED-DABA-89EC749C9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BC4552E-4927-9622-7765-12E5DF1CA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847C-384A-3F43-9A35-DEE84520E3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0930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E2990B-8A44-029A-D873-E295BB77F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8010FAE-AEC8-0C48-62C1-9BBD5FDF4B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2C2D69D-6A5F-13F4-8E69-7ED5E2A962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2EFC575-EFFE-47B6-EAAC-B72424F36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54EF-36EB-A44F-85AC-079F6F7A42B7}" type="datetimeFigureOut">
              <a:rPr lang="it-IT" smtClean="0"/>
              <a:t>02/12/24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EB918DF-0328-8AB3-1ED6-B5FB94138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40F8618-85FC-DAF3-1469-56387D71A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847C-384A-3F43-9A35-DEE84520E3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738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5E91920-7181-1886-A183-632791CD2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8531047-0CBD-BB80-036D-CD9332C1B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04A10B-8CB7-188E-66A8-9B5E4FC47C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C54EF-36EB-A44F-85AC-079F6F7A42B7}" type="datetimeFigureOut">
              <a:rPr lang="it-IT" smtClean="0"/>
              <a:t>02/12/24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73D979-83F3-ACF9-0C69-C53D8C36C9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19BD47-40C6-E55E-9478-5EA5A6E412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1847C-384A-3F43-9A35-DEE84520E3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628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B1AB4D-F8D5-A766-4569-96C3ACB5AE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‘nuove guerre’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F7B7753-B7F1-9192-BD39-37681D3939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491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20635C-D9E8-70C3-FE44-DB7CE860E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D1AE7C-F335-E5D1-35CB-B77F8574B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conflitti civili provocati dal collasso di uno Stato</a:t>
            </a:r>
          </a:p>
          <a:p>
            <a:pPr marL="0" indent="0">
              <a:buNone/>
            </a:pPr>
            <a:r>
              <a:rPr lang="it-I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venir meno del monopolio statale nell’esercizio della violenza</a:t>
            </a:r>
          </a:p>
          <a:p>
            <a:pPr marL="0" indent="0">
              <a:buNone/>
            </a:pPr>
            <a:r>
              <a:rPr lang="it-I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privatizzazione della violenza</a:t>
            </a:r>
          </a:p>
          <a:p>
            <a:pPr marL="0" indent="0">
              <a:buNone/>
            </a:pPr>
            <a:r>
              <a:rPr lang="it-I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guerre endemiche a bassa intensità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1562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573591-4CE5-125F-045E-7349DDD06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060106-16FF-C1BC-31A8-D443596C7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1991-1999 &gt; 6 diverse guerre </a:t>
            </a:r>
            <a:r>
              <a:rPr lang="it-I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it-I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dissoluzione della Federazione jugoslava </a:t>
            </a:r>
          </a:p>
          <a:p>
            <a:pPr marL="0" indent="0">
              <a:buNone/>
            </a:pPr>
            <a:r>
              <a:rPr lang="it-I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it-I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150.000 morti, milioni di profughi e danni a città, infrastrutture e apparati produttivi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1385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A1A77C-61E2-564A-8A38-B68713666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7E8EDA-D372-A52F-EBCA-F2C592AA2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Anni ‘70:</a:t>
            </a:r>
            <a:endParaRPr lang="it-IT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Divario tra un Nord più ricco e sviluppato (Slovenia e Croazia) e un Sud meno sviluppato (Serbia, Bosnia Erzegovina, Montenegro e Macedonia) </a:t>
            </a:r>
          </a:p>
          <a:p>
            <a:pPr marL="0" indent="0">
              <a:buNone/>
            </a:pP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Ripresa della conflittualità in Kosovo, una regione autonoma all’interno della Serbia dove la maggioranza albanese subiva discriminazioni crescenti e abusi da parte della minoranza serba sostenuta da Belgrado</a:t>
            </a:r>
          </a:p>
          <a:p>
            <a:pPr marL="0" indent="0">
              <a:buNone/>
            </a:pPr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morte di Tito</a:t>
            </a:r>
          </a:p>
          <a:p>
            <a:pPr marL="0" indent="0">
              <a:spcBef>
                <a:spcPts val="0"/>
              </a:spcBef>
              <a:buNone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Anni 80: </a:t>
            </a:r>
          </a:p>
          <a:p>
            <a:pPr marL="0" indent="0">
              <a:buNone/>
            </a:pP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Iniziative di politici e intellettuali impegnati nello sforzo di rivendicare identità nazionali fondate sulla ricerca, spesso invenzione, di specificità antropologico-linguistiche e di tradizioni etniche risalenti a epoche remote</a:t>
            </a:r>
          </a:p>
          <a:p>
            <a:pPr marL="0" indent="0">
              <a:buNone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7904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AB59C8-5A54-F3F6-FC22-6D4C5BA7C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106740-020E-0610-3DD1-787A2293E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Ascesa al potere di Milosevic in Serbia, eletto leader del Pc nel 1986 e nel 1989 presidente della Repubblica Serba</a:t>
            </a:r>
          </a:p>
          <a:p>
            <a:pPr>
              <a:buFont typeface="Wingdings" pitchFamily="2" charset="2"/>
              <a:buChar char="Ø"/>
            </a:pP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accentramento dei poteri e riduzione dell’autonomia regionale della Vojvodina e del Kosovo, dove esplodono violenti scontri etnici</a:t>
            </a:r>
          </a:p>
          <a:p>
            <a:pPr>
              <a:buFont typeface="Wingdings" pitchFamily="2" charset="2"/>
              <a:buChar char="Ø"/>
            </a:pP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Serbia aumenta il suo potere anche all’interno degli organismi federali (incluso l’esercito)</a:t>
            </a: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nazionalisti sloveni, croati e macedoni decidono di accelerare la loro separazione dalla federazione</a:t>
            </a:r>
          </a:p>
          <a:p>
            <a:pPr>
              <a:buFont typeface="Wingdings" pitchFamily="2" charset="2"/>
              <a:buChar char="Ø"/>
            </a:pP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1991: Slovenia, Croazia e Macedonia proclamano l’indipendenza</a:t>
            </a:r>
          </a:p>
          <a:p>
            <a:pPr>
              <a:buFont typeface="Wingdings" pitchFamily="2" charset="2"/>
              <a:buChar char="Ø"/>
            </a:pP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Intervento della diplomazia internazionale</a:t>
            </a:r>
          </a:p>
          <a:p>
            <a:pPr>
              <a:buFont typeface="Wingdings" pitchFamily="2" charset="2"/>
              <a:buChar char="Ø"/>
            </a:pP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Estate 1991: secessione unilaterale della Slovenia e della Croazia. L’esercito federale entra in azione</a:t>
            </a:r>
          </a:p>
          <a:p>
            <a:pPr marL="0" indent="0">
              <a:buNone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593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B73A84-B9DE-95CF-293E-E7988EEB9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952F394C-89D5-AE9B-2143-D1EAA56670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5945" y="1690688"/>
            <a:ext cx="6208538" cy="46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325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10AC9D-6785-E92F-1083-6214652FF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6429F5-60DD-1D42-CCAF-B32FEA73D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Slovenia vs esercito federale (1991)</a:t>
            </a:r>
          </a:p>
          <a:p>
            <a:pPr marL="0" indent="0">
              <a:buNone/>
            </a:pPr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Croazia (1991; 1995)</a:t>
            </a:r>
          </a:p>
          <a:p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Bosnia-Erzegovina (1992)</a:t>
            </a:r>
          </a:p>
          <a:p>
            <a:pPr marL="0" indent="0">
              <a:buNone/>
            </a:pPr>
            <a:endParaRPr lang="it-IT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it-IT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Kosovo (1998)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256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3DE8FD-0E53-96C7-CF9C-9DF42033A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 descr="Carta di Laura Canali - 2019">
            <a:extLst>
              <a:ext uri="{FF2B5EF4-FFF2-40B4-BE49-F238E27FC236}">
                <a16:creationId xmlns:a16="http://schemas.microsoft.com/office/drawing/2014/main" id="{3A8E9D09-8CA9-3005-68D3-17176084201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720" y="1690688"/>
            <a:ext cx="7274560" cy="49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5787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292</Words>
  <Application>Microsoft Macintosh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Tema di Office</vt:lpstr>
      <vt:lpstr>Le ‘nuove guerre’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guerre jugoslave</dc:title>
  <dc:creator>maddalena carli</dc:creator>
  <cp:lastModifiedBy>maddalena carli</cp:lastModifiedBy>
  <cp:revision>3</cp:revision>
  <dcterms:created xsi:type="dcterms:W3CDTF">2022-12-13T06:17:58Z</dcterms:created>
  <dcterms:modified xsi:type="dcterms:W3CDTF">2024-12-02T07:43:25Z</dcterms:modified>
</cp:coreProperties>
</file>